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2" r:id="rId3"/>
    <p:sldId id="275" r:id="rId4"/>
    <p:sldId id="257" r:id="rId5"/>
    <p:sldId id="259" r:id="rId6"/>
    <p:sldId id="306" r:id="rId7"/>
    <p:sldId id="278" r:id="rId8"/>
    <p:sldId id="260" r:id="rId9"/>
    <p:sldId id="263" r:id="rId10"/>
    <p:sldId id="264" r:id="rId11"/>
    <p:sldId id="280" r:id="rId12"/>
    <p:sldId id="274" r:id="rId13"/>
    <p:sldId id="266" r:id="rId14"/>
    <p:sldId id="307" r:id="rId15"/>
    <p:sldId id="308" r:id="rId16"/>
    <p:sldId id="309" r:id="rId17"/>
    <p:sldId id="270" r:id="rId18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15" autoAdjust="0"/>
    <p:restoredTop sz="86497" autoAdjust="0"/>
  </p:normalViewPr>
  <p:slideViewPr>
    <p:cSldViewPr>
      <p:cViewPr varScale="1">
        <p:scale>
          <a:sx n="73" d="100"/>
          <a:sy n="73" d="100"/>
        </p:scale>
        <p:origin x="-15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0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994"/>
    </p:cViewPr>
  </p:sorterViewPr>
  <p:notesViewPr>
    <p:cSldViewPr>
      <p:cViewPr varScale="1">
        <p:scale>
          <a:sx n="42" d="100"/>
          <a:sy n="42" d="100"/>
        </p:scale>
        <p:origin x="-2521" y="-7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8B0A2-B6B0-46ED-9CBF-2ADB7D9890C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4490C41-58FF-4D99-86BB-52963BCC5B59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病人身分明辨識</a:t>
          </a:r>
          <a:endParaRPr lang="zh-TW" altLang="en-US" sz="2400" dirty="0">
            <a:latin typeface="+mj-ea"/>
            <a:ea typeface="+mj-ea"/>
          </a:endParaRPr>
        </a:p>
      </dgm:t>
    </dgm:pt>
    <dgm:pt modelId="{2FAFDA93-3EF5-4445-BC30-D9468C193A4A}" type="parTrans" cxnId="{14FCCF6E-706C-498A-9047-EA22012BA413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B3F4706A-6FF6-4546-9EBF-79DF3D61876B}" type="sibTrans" cxnId="{14FCCF6E-706C-498A-9047-EA22012BA413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866F53B2-2B49-461A-80FC-6582E55DC1E0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確實註記過敏史</a:t>
          </a:r>
          <a:endParaRPr lang="zh-TW" altLang="en-US" sz="2400" dirty="0">
            <a:latin typeface="+mj-ea"/>
            <a:ea typeface="+mj-ea"/>
          </a:endParaRPr>
        </a:p>
      </dgm:t>
    </dgm:pt>
    <dgm:pt modelId="{F727DF11-3851-4670-9222-1701E6C5621D}" type="parTrans" cxnId="{A593CD60-C924-4E3B-A606-3C8FF10CC313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D6C3C512-8CB3-4A5D-B142-8B00F6EAD3B7}" type="sibTrans" cxnId="{A593CD60-C924-4E3B-A606-3C8FF10CC313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2C228D7F-6552-4E63-9B30-14CB1F5CD745}">
      <dgm:prSet custT="1"/>
      <dgm:spPr/>
      <dgm:t>
        <a:bodyPr/>
        <a:lstStyle/>
        <a:p>
          <a:pPr rtl="0"/>
          <a:r>
            <a:rPr lang="zh-TW" altLang="en-US" sz="1800" b="0" i="0" u="none" strike="noStrike" baseline="0" dirty="0" smtClean="0">
              <a:latin typeface="+mj-ea"/>
              <a:ea typeface="+mj-ea"/>
              <a:cs typeface="+mn-cs"/>
            </a:rPr>
            <a:t>藥師給藥時，應主動確認病人身分，並確認藥品與醫師診斷結果相符，劑量、用法正確，所開立藥物之間是否有重複用藥、藥物交互作用，如有疑慮之處，應與醫師確認。</a:t>
          </a:r>
          <a:endParaRPr lang="zh-TW" altLang="en-US" sz="1800" dirty="0">
            <a:latin typeface="+mj-ea"/>
            <a:ea typeface="+mj-ea"/>
          </a:endParaRPr>
        </a:p>
      </dgm:t>
    </dgm:pt>
    <dgm:pt modelId="{A79C8D6A-F11A-405E-9160-C4452C2B67A3}" type="parTrans" cxnId="{81775CFF-D3B8-4E2B-BBED-CA51BD71DAE8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89AEBA52-112B-4C2E-982F-9FA5EA18DBC6}" type="sibTrans" cxnId="{81775CFF-D3B8-4E2B-BBED-CA51BD71DAE8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73E03EAC-0C89-4BE2-B6A3-E9099EEE1861}">
      <dgm:prSet custT="1"/>
      <dgm:spPr/>
      <dgm:t>
        <a:bodyPr/>
        <a:lstStyle/>
        <a:p>
          <a:pPr rtl="0"/>
          <a:r>
            <a:rPr lang="zh-TW" altLang="en-US" sz="1800" b="0" i="0" u="none" strike="noStrike" baseline="0" dirty="0" smtClean="0">
              <a:latin typeface="+mj-ea"/>
              <a:ea typeface="+mj-ea"/>
              <a:cs typeface="+mn-cs"/>
            </a:rPr>
            <a:t>護理人員給予針劑時，應主動確認病人身分，並了解所給藥物的作用與副作用。</a:t>
          </a:r>
          <a:endParaRPr lang="zh-TW" altLang="en-US" sz="1800" dirty="0">
            <a:latin typeface="+mj-ea"/>
            <a:ea typeface="+mj-ea"/>
          </a:endParaRPr>
        </a:p>
      </dgm:t>
    </dgm:pt>
    <dgm:pt modelId="{A4421F15-5AAD-43DA-90AA-79116BB3C668}" type="parTrans" cxnId="{ACF99490-64F4-4364-ACAA-ECF9F05DEA22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22A5C15C-6839-4F61-B4AD-EEB51429D7C5}" type="sibTrans" cxnId="{ACF99490-64F4-4364-ACAA-ECF9F05DEA22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CCCAF6ED-3C6D-43BA-9CCF-05A6781B1A4C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病人就診時，醫師應主動詢問病人之用藥過敏史及不良反應史，並確實於電腦化醫囑系統或病歷首頁註記。</a:t>
          </a:r>
          <a:endParaRPr lang="zh-TW" altLang="en-US" sz="1800" dirty="0">
            <a:latin typeface="+mj-ea"/>
            <a:ea typeface="+mj-ea"/>
          </a:endParaRPr>
        </a:p>
      </dgm:t>
    </dgm:pt>
    <dgm:pt modelId="{D08B4169-F22E-4635-BDE9-1D92E61653FE}" type="parTrans" cxnId="{703E6FE1-426A-4E36-91A1-CDE4EB5264EF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619CB4F5-900B-42D9-8830-A0AD73D5CC19}" type="sibTrans" cxnId="{703E6FE1-426A-4E36-91A1-CDE4EB5264EF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F68562ED-1C35-4BE0-88DE-2AF8F6BFFDBA}">
      <dgm:prSet custT="1"/>
      <dgm:spPr/>
      <dgm:t>
        <a:bodyPr/>
        <a:lstStyle/>
        <a:p>
          <a:r>
            <a:rPr lang="zh-TW" sz="1800" dirty="0" smtClean="0">
              <a:latin typeface="+mj-ea"/>
              <a:ea typeface="+mj-ea"/>
            </a:rPr>
            <a:t>病人的過敏藥物建議可註記於健保</a:t>
          </a:r>
          <a:r>
            <a:rPr lang="en-US" sz="1800" dirty="0" smtClean="0">
              <a:latin typeface="+mj-ea"/>
              <a:ea typeface="+mj-ea"/>
            </a:rPr>
            <a:t>IC</a:t>
          </a:r>
          <a:r>
            <a:rPr lang="zh-TW" sz="1800" dirty="0" smtClean="0">
              <a:latin typeface="+mj-ea"/>
              <a:ea typeface="+mj-ea"/>
            </a:rPr>
            <a:t>卡中或寫在小貼紙貼於病人</a:t>
          </a:r>
          <a:r>
            <a:rPr lang="en-US" sz="1800" dirty="0" smtClean="0">
              <a:latin typeface="+mj-ea"/>
              <a:ea typeface="+mj-ea"/>
            </a:rPr>
            <a:t>IC</a:t>
          </a:r>
          <a:r>
            <a:rPr lang="zh-TW" sz="1800" dirty="0" smtClean="0">
              <a:latin typeface="+mj-ea"/>
              <a:ea typeface="+mj-ea"/>
            </a:rPr>
            <a:t>卡上，以利病人隨身攜帶。</a:t>
          </a:r>
          <a:endParaRPr lang="zh-TW" altLang="en-US" sz="1800" dirty="0">
            <a:latin typeface="+mj-ea"/>
            <a:ea typeface="+mj-ea"/>
          </a:endParaRPr>
        </a:p>
      </dgm:t>
    </dgm:pt>
    <dgm:pt modelId="{7A60C0CE-DBF8-4A90-BBE1-FD52FD55EB4F}" type="parTrans" cxnId="{33269D33-89AC-48FC-95B4-171791D764B4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7B2B6F18-599C-4C5E-A467-568E6C9CF662}" type="sibTrans" cxnId="{33269D33-89AC-48FC-95B4-171791D764B4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0A51BC3B-AADB-4A7C-A095-1D711BBDC5A4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醫師開立處方時，應確認藥品名稱、劑量及用法，尤其需注意所註記的過敏藥物。</a:t>
          </a:r>
          <a:endParaRPr lang="zh-TW" altLang="en-US" sz="1800" dirty="0">
            <a:latin typeface="+mj-ea"/>
            <a:ea typeface="+mj-ea"/>
          </a:endParaRPr>
        </a:p>
      </dgm:t>
    </dgm:pt>
    <dgm:pt modelId="{A1AD7077-F0F2-4345-87CC-2F250873D7F4}" type="parTrans" cxnId="{721AEDE3-2F32-4E0C-A8E7-8AECE917D127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E62D9327-94EF-420D-A4FB-92824026511D}" type="sibTrans" cxnId="{721AEDE3-2F32-4E0C-A8E7-8AECE917D127}">
      <dgm:prSet/>
      <dgm:spPr/>
      <dgm:t>
        <a:bodyPr/>
        <a:lstStyle/>
        <a:p>
          <a:endParaRPr lang="zh-TW" altLang="en-US" sz="2400">
            <a:latin typeface="+mj-ea"/>
            <a:ea typeface="+mj-ea"/>
          </a:endParaRPr>
        </a:p>
      </dgm:t>
    </dgm:pt>
    <dgm:pt modelId="{47D4676C-5E21-4B4D-AE41-4290BDB39BE2}" type="pres">
      <dgm:prSet presAssocID="{B148B0A2-B6B0-46ED-9CBF-2ADB7D9890C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58F6B74-0262-409B-94BF-43488DED1306}" type="pres">
      <dgm:prSet presAssocID="{24490C41-58FF-4D99-86BB-52963BCC5B59}" presName="parentLin" presStyleCnt="0"/>
      <dgm:spPr/>
    </dgm:pt>
    <dgm:pt modelId="{17643861-4D58-40C8-9F4F-B906A444F3B0}" type="pres">
      <dgm:prSet presAssocID="{24490C41-58FF-4D99-86BB-52963BCC5B59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E863475B-6392-4970-A0CE-A0CE4369908F}" type="pres">
      <dgm:prSet presAssocID="{24490C41-58FF-4D99-86BB-52963BCC5B5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C817C2-73AC-4E49-8A89-EF4F972756BC}" type="pres">
      <dgm:prSet presAssocID="{24490C41-58FF-4D99-86BB-52963BCC5B59}" presName="negativeSpace" presStyleCnt="0"/>
      <dgm:spPr/>
    </dgm:pt>
    <dgm:pt modelId="{2B5D81C9-17C9-4627-B045-A0A98F2E5B9F}" type="pres">
      <dgm:prSet presAssocID="{24490C41-58FF-4D99-86BB-52963BCC5B5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57C929-ADC7-4B5D-A792-94038AE53DBA}" type="pres">
      <dgm:prSet presAssocID="{B3F4706A-6FF6-4546-9EBF-79DF3D61876B}" presName="spaceBetweenRectangles" presStyleCnt="0"/>
      <dgm:spPr/>
    </dgm:pt>
    <dgm:pt modelId="{D4EE6824-D0AD-42A2-BE1B-11010323D17E}" type="pres">
      <dgm:prSet presAssocID="{866F53B2-2B49-461A-80FC-6582E55DC1E0}" presName="parentLin" presStyleCnt="0"/>
      <dgm:spPr/>
    </dgm:pt>
    <dgm:pt modelId="{08F2B9DA-327F-4BE7-BE92-32107C17EAF1}" type="pres">
      <dgm:prSet presAssocID="{866F53B2-2B49-461A-80FC-6582E55DC1E0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75BF93B8-E41F-412D-A0D6-DA46D0077FC9}" type="pres">
      <dgm:prSet presAssocID="{866F53B2-2B49-461A-80FC-6582E55DC1E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81F853-1644-4F5C-BBD0-378EB7362F7C}" type="pres">
      <dgm:prSet presAssocID="{866F53B2-2B49-461A-80FC-6582E55DC1E0}" presName="negativeSpace" presStyleCnt="0"/>
      <dgm:spPr/>
    </dgm:pt>
    <dgm:pt modelId="{9BC8F994-5158-4855-ACD0-C392A394CA0E}" type="pres">
      <dgm:prSet presAssocID="{866F53B2-2B49-461A-80FC-6582E55DC1E0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03E6FE1-426A-4E36-91A1-CDE4EB5264EF}" srcId="{866F53B2-2B49-461A-80FC-6582E55DC1E0}" destId="{CCCAF6ED-3C6D-43BA-9CCF-05A6781B1A4C}" srcOrd="0" destOrd="0" parTransId="{D08B4169-F22E-4635-BDE9-1D92E61653FE}" sibTransId="{619CB4F5-900B-42D9-8830-A0AD73D5CC19}"/>
    <dgm:cxn modelId="{D42C8D7E-CFAE-407D-9197-D897C271DFB5}" type="presOf" srcId="{2C228D7F-6552-4E63-9B30-14CB1F5CD745}" destId="{2B5D81C9-17C9-4627-B045-A0A98F2E5B9F}" srcOrd="0" destOrd="0" presId="urn:microsoft.com/office/officeart/2005/8/layout/list1"/>
    <dgm:cxn modelId="{850BC457-8CFD-4F79-AA41-B183826F1E50}" type="presOf" srcId="{73E03EAC-0C89-4BE2-B6A3-E9099EEE1861}" destId="{2B5D81C9-17C9-4627-B045-A0A98F2E5B9F}" srcOrd="0" destOrd="1" presId="urn:microsoft.com/office/officeart/2005/8/layout/list1"/>
    <dgm:cxn modelId="{0CE209A7-67D0-4273-9732-D581BEAD03B1}" type="presOf" srcId="{F68562ED-1C35-4BE0-88DE-2AF8F6BFFDBA}" destId="{9BC8F994-5158-4855-ACD0-C392A394CA0E}" srcOrd="0" destOrd="2" presId="urn:microsoft.com/office/officeart/2005/8/layout/list1"/>
    <dgm:cxn modelId="{721AEDE3-2F32-4E0C-A8E7-8AECE917D127}" srcId="{866F53B2-2B49-461A-80FC-6582E55DC1E0}" destId="{0A51BC3B-AADB-4A7C-A095-1D711BBDC5A4}" srcOrd="1" destOrd="0" parTransId="{A1AD7077-F0F2-4345-87CC-2F250873D7F4}" sibTransId="{E62D9327-94EF-420D-A4FB-92824026511D}"/>
    <dgm:cxn modelId="{35D75FFD-6F6A-4016-A402-3FD2A333D550}" type="presOf" srcId="{24490C41-58FF-4D99-86BB-52963BCC5B59}" destId="{17643861-4D58-40C8-9F4F-B906A444F3B0}" srcOrd="0" destOrd="0" presId="urn:microsoft.com/office/officeart/2005/8/layout/list1"/>
    <dgm:cxn modelId="{95DEA25F-E0FE-4B7F-9E89-E1D02F17732D}" type="presOf" srcId="{866F53B2-2B49-461A-80FC-6582E55DC1E0}" destId="{75BF93B8-E41F-412D-A0D6-DA46D0077FC9}" srcOrd="1" destOrd="0" presId="urn:microsoft.com/office/officeart/2005/8/layout/list1"/>
    <dgm:cxn modelId="{ACF99490-64F4-4364-ACAA-ECF9F05DEA22}" srcId="{24490C41-58FF-4D99-86BB-52963BCC5B59}" destId="{73E03EAC-0C89-4BE2-B6A3-E9099EEE1861}" srcOrd="1" destOrd="0" parTransId="{A4421F15-5AAD-43DA-90AA-79116BB3C668}" sibTransId="{22A5C15C-6839-4F61-B4AD-EEB51429D7C5}"/>
    <dgm:cxn modelId="{14FCCF6E-706C-498A-9047-EA22012BA413}" srcId="{B148B0A2-B6B0-46ED-9CBF-2ADB7D9890C9}" destId="{24490C41-58FF-4D99-86BB-52963BCC5B59}" srcOrd="0" destOrd="0" parTransId="{2FAFDA93-3EF5-4445-BC30-D9468C193A4A}" sibTransId="{B3F4706A-6FF6-4546-9EBF-79DF3D61876B}"/>
    <dgm:cxn modelId="{A593CD60-C924-4E3B-A606-3C8FF10CC313}" srcId="{B148B0A2-B6B0-46ED-9CBF-2ADB7D9890C9}" destId="{866F53B2-2B49-461A-80FC-6582E55DC1E0}" srcOrd="1" destOrd="0" parTransId="{F727DF11-3851-4670-9222-1701E6C5621D}" sibTransId="{D6C3C512-8CB3-4A5D-B142-8B00F6EAD3B7}"/>
    <dgm:cxn modelId="{3B271887-737B-446D-8B22-518C0CF978A1}" type="presOf" srcId="{B148B0A2-B6B0-46ED-9CBF-2ADB7D9890C9}" destId="{47D4676C-5E21-4B4D-AE41-4290BDB39BE2}" srcOrd="0" destOrd="0" presId="urn:microsoft.com/office/officeart/2005/8/layout/list1"/>
    <dgm:cxn modelId="{81775CFF-D3B8-4E2B-BBED-CA51BD71DAE8}" srcId="{24490C41-58FF-4D99-86BB-52963BCC5B59}" destId="{2C228D7F-6552-4E63-9B30-14CB1F5CD745}" srcOrd="0" destOrd="0" parTransId="{A79C8D6A-F11A-405E-9160-C4452C2B67A3}" sibTransId="{89AEBA52-112B-4C2E-982F-9FA5EA18DBC6}"/>
    <dgm:cxn modelId="{2C3C5AC5-9554-4035-B8F1-691F69BB8CF6}" type="presOf" srcId="{24490C41-58FF-4D99-86BB-52963BCC5B59}" destId="{E863475B-6392-4970-A0CE-A0CE4369908F}" srcOrd="1" destOrd="0" presId="urn:microsoft.com/office/officeart/2005/8/layout/list1"/>
    <dgm:cxn modelId="{A8F33806-ACFD-43E2-9659-5BF3C1D628C6}" type="presOf" srcId="{0A51BC3B-AADB-4A7C-A095-1D711BBDC5A4}" destId="{9BC8F994-5158-4855-ACD0-C392A394CA0E}" srcOrd="0" destOrd="1" presId="urn:microsoft.com/office/officeart/2005/8/layout/list1"/>
    <dgm:cxn modelId="{8E378945-99EA-4379-9188-FCD970ACE9F5}" type="presOf" srcId="{CCCAF6ED-3C6D-43BA-9CCF-05A6781B1A4C}" destId="{9BC8F994-5158-4855-ACD0-C392A394CA0E}" srcOrd="0" destOrd="0" presId="urn:microsoft.com/office/officeart/2005/8/layout/list1"/>
    <dgm:cxn modelId="{33269D33-89AC-48FC-95B4-171791D764B4}" srcId="{866F53B2-2B49-461A-80FC-6582E55DC1E0}" destId="{F68562ED-1C35-4BE0-88DE-2AF8F6BFFDBA}" srcOrd="2" destOrd="0" parTransId="{7A60C0CE-DBF8-4A90-BBE1-FD52FD55EB4F}" sibTransId="{7B2B6F18-599C-4C5E-A467-568E6C9CF662}"/>
    <dgm:cxn modelId="{450C2CCA-EB6B-43EC-8A1F-0B1298291823}" type="presOf" srcId="{866F53B2-2B49-461A-80FC-6582E55DC1E0}" destId="{08F2B9DA-327F-4BE7-BE92-32107C17EAF1}" srcOrd="0" destOrd="0" presId="urn:microsoft.com/office/officeart/2005/8/layout/list1"/>
    <dgm:cxn modelId="{BF9EB84E-7D9B-4918-B5F7-7B3FB8F4FB13}" type="presParOf" srcId="{47D4676C-5E21-4B4D-AE41-4290BDB39BE2}" destId="{358F6B74-0262-409B-94BF-43488DED1306}" srcOrd="0" destOrd="0" presId="urn:microsoft.com/office/officeart/2005/8/layout/list1"/>
    <dgm:cxn modelId="{C0317E4C-13B1-4C40-B45A-F95BC7543510}" type="presParOf" srcId="{358F6B74-0262-409B-94BF-43488DED1306}" destId="{17643861-4D58-40C8-9F4F-B906A444F3B0}" srcOrd="0" destOrd="0" presId="urn:microsoft.com/office/officeart/2005/8/layout/list1"/>
    <dgm:cxn modelId="{6FDFC14E-C4FA-4B2A-A6CD-504AF8F1C5CA}" type="presParOf" srcId="{358F6B74-0262-409B-94BF-43488DED1306}" destId="{E863475B-6392-4970-A0CE-A0CE4369908F}" srcOrd="1" destOrd="0" presId="urn:microsoft.com/office/officeart/2005/8/layout/list1"/>
    <dgm:cxn modelId="{E7771A3B-903B-445A-8D39-1E8A836CBCD2}" type="presParOf" srcId="{47D4676C-5E21-4B4D-AE41-4290BDB39BE2}" destId="{CAC817C2-73AC-4E49-8A89-EF4F972756BC}" srcOrd="1" destOrd="0" presId="urn:microsoft.com/office/officeart/2005/8/layout/list1"/>
    <dgm:cxn modelId="{0041E6E6-F581-4D72-A4F9-05841C74C90A}" type="presParOf" srcId="{47D4676C-5E21-4B4D-AE41-4290BDB39BE2}" destId="{2B5D81C9-17C9-4627-B045-A0A98F2E5B9F}" srcOrd="2" destOrd="0" presId="urn:microsoft.com/office/officeart/2005/8/layout/list1"/>
    <dgm:cxn modelId="{CF5FAA56-9C65-4272-BDFA-DAF350DEC85C}" type="presParOf" srcId="{47D4676C-5E21-4B4D-AE41-4290BDB39BE2}" destId="{3657C929-ADC7-4B5D-A792-94038AE53DBA}" srcOrd="3" destOrd="0" presId="urn:microsoft.com/office/officeart/2005/8/layout/list1"/>
    <dgm:cxn modelId="{8F65B8EC-71C3-4462-A617-4D08289AEAEB}" type="presParOf" srcId="{47D4676C-5E21-4B4D-AE41-4290BDB39BE2}" destId="{D4EE6824-D0AD-42A2-BE1B-11010323D17E}" srcOrd="4" destOrd="0" presId="urn:microsoft.com/office/officeart/2005/8/layout/list1"/>
    <dgm:cxn modelId="{782E2FF2-D9F5-401B-AB20-9826A8068B73}" type="presParOf" srcId="{D4EE6824-D0AD-42A2-BE1B-11010323D17E}" destId="{08F2B9DA-327F-4BE7-BE92-32107C17EAF1}" srcOrd="0" destOrd="0" presId="urn:microsoft.com/office/officeart/2005/8/layout/list1"/>
    <dgm:cxn modelId="{1CC9E363-917F-4737-9CE5-F3BA16F73295}" type="presParOf" srcId="{D4EE6824-D0AD-42A2-BE1B-11010323D17E}" destId="{75BF93B8-E41F-412D-A0D6-DA46D0077FC9}" srcOrd="1" destOrd="0" presId="urn:microsoft.com/office/officeart/2005/8/layout/list1"/>
    <dgm:cxn modelId="{1E34A9D8-5D8B-472F-AD69-BB9E697F244B}" type="presParOf" srcId="{47D4676C-5E21-4B4D-AE41-4290BDB39BE2}" destId="{5D81F853-1644-4F5C-BBD0-378EB7362F7C}" srcOrd="5" destOrd="0" presId="urn:microsoft.com/office/officeart/2005/8/layout/list1"/>
    <dgm:cxn modelId="{DE308E2D-7C51-4CF5-9330-E701D70E524D}" type="presParOf" srcId="{47D4676C-5E21-4B4D-AE41-4290BDB39BE2}" destId="{9BC8F994-5158-4855-ACD0-C392A394CA0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48B0A2-B6B0-46ED-9CBF-2ADB7D9890C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E274C73-6FEE-4FEA-AF64-8E0C9C53A775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多重用藥應檢視</a:t>
          </a:r>
          <a:endParaRPr lang="zh-TW" altLang="en-US" sz="2400" dirty="0">
            <a:latin typeface="+mj-ea"/>
            <a:ea typeface="+mj-ea"/>
          </a:endParaRPr>
        </a:p>
      </dgm:t>
    </dgm:pt>
    <dgm:pt modelId="{F8BA7E9C-E28B-4A91-8A8B-ABDAB07D7D66}" type="parTrans" cxnId="{744821DE-2AAF-47AD-8A95-BEC8F01A5480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5D6B7402-8C56-469E-9482-6A3FAFF08538}" type="sibTrans" cxnId="{744821DE-2AAF-47AD-8A95-BEC8F01A5480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027F3755-7AEC-4C74-BD39-481CC3A9A166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藥袋標示符規定</a:t>
          </a:r>
          <a:endParaRPr lang="zh-TW" altLang="en-US" sz="2400" dirty="0">
            <a:latin typeface="+mj-ea"/>
            <a:ea typeface="+mj-ea"/>
          </a:endParaRPr>
        </a:p>
      </dgm:t>
    </dgm:pt>
    <dgm:pt modelId="{E100CBD0-A7CF-4F68-B323-F8975C6A233F}" type="parTrans" cxnId="{47BD4621-37B6-495B-8884-24867BFCA68A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44A90FD8-A3F3-4762-9BB2-D4680FB565DD}" type="sibTrans" cxnId="{47BD4621-37B6-495B-8884-24867BFCA68A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85B1A557-D4E5-4A4A-A1BA-D1174D0EC894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用藥指導加諮詢</a:t>
          </a:r>
          <a:endParaRPr lang="zh-TW" altLang="en-US" sz="2400" dirty="0">
            <a:latin typeface="+mj-ea"/>
            <a:ea typeface="+mj-ea"/>
          </a:endParaRPr>
        </a:p>
      </dgm:t>
    </dgm:pt>
    <dgm:pt modelId="{F25583C9-3A8F-4987-8A43-06C6957E7CA1}" type="parTrans" cxnId="{5E99E566-69DD-4556-A6CE-AE4A57F05AB8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ABBDC91C-EBEC-4617-A387-261C1A56B73E}" type="sibTrans" cxnId="{5E99E566-69DD-4556-A6CE-AE4A57F05AB8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7048F34A-74F8-4460-9AAC-0A7FB089DCA6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開立處方前，應注意病人的多重用藥情形，且減少開立不必要的藥品。</a:t>
          </a:r>
          <a:endParaRPr lang="zh-TW" altLang="en-US" sz="1800" dirty="0">
            <a:latin typeface="+mj-ea"/>
            <a:ea typeface="+mj-ea"/>
          </a:endParaRPr>
        </a:p>
      </dgm:t>
    </dgm:pt>
    <dgm:pt modelId="{B158C8F9-B117-452B-A724-60437E6BFDFC}" type="parTrans" cxnId="{06BE5F48-08F6-4574-9597-737C984687FE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7504EF3D-05F4-4E65-989A-55F76CC4F4B9}" type="sibTrans" cxnId="{06BE5F48-08F6-4574-9597-737C984687FE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6A379F60-7D30-4C6D-A490-383803C3B1F4}">
      <dgm:prSet custT="1"/>
      <dgm:spPr/>
      <dgm:t>
        <a:bodyPr/>
        <a:lstStyle/>
        <a:p>
          <a:r>
            <a:rPr lang="zh-TW" sz="1800" dirty="0" smtClean="0">
              <a:latin typeface="+mj-ea"/>
              <a:ea typeface="+mj-ea"/>
            </a:rPr>
            <a:t>交付病人的藥袋應標示衛生署及健保局規定之必須標示項目，例如：病人姓名、性別、藥品商品名、藥品單位含量與數量、用法與用量、調劑地點</a:t>
          </a:r>
          <a:r>
            <a:rPr lang="en-US" sz="1800" dirty="0" smtClean="0">
              <a:latin typeface="+mj-ea"/>
              <a:ea typeface="+mj-ea"/>
            </a:rPr>
            <a:t>(</a:t>
          </a:r>
          <a:r>
            <a:rPr lang="zh-TW" sz="1800" dirty="0" smtClean="0">
              <a:latin typeface="+mj-ea"/>
              <a:ea typeface="+mj-ea"/>
            </a:rPr>
            <a:t>藥局</a:t>
          </a:r>
          <a:r>
            <a:rPr lang="en-US" sz="1800" dirty="0" smtClean="0">
              <a:latin typeface="+mj-ea"/>
              <a:ea typeface="+mj-ea"/>
            </a:rPr>
            <a:t>)</a:t>
          </a:r>
          <a:r>
            <a:rPr lang="zh-TW" sz="1800" dirty="0" smtClean="0">
              <a:latin typeface="+mj-ea"/>
              <a:ea typeface="+mj-ea"/>
            </a:rPr>
            <a:t>之名稱、地址、電話號碼、調劑者姓名、調劑日期、警語等。</a:t>
          </a:r>
          <a:endParaRPr lang="zh-TW" altLang="en-US" sz="1800" dirty="0">
            <a:latin typeface="+mj-ea"/>
            <a:ea typeface="+mj-ea"/>
          </a:endParaRPr>
        </a:p>
      </dgm:t>
    </dgm:pt>
    <dgm:pt modelId="{40384231-C0FA-449F-A65C-11F4166967C7}" type="parTrans" cxnId="{F6458B9A-74B7-4EB2-B283-79B366A9DF1B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3B130FE4-3A5E-442D-AA3E-1F11531B08DA}" type="sibTrans" cxnId="{F6458B9A-74B7-4EB2-B283-79B366A9DF1B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2F90222D-78F8-4EC0-BB15-75F2382097CB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若發生給藥錯誤時，立即給予適當的處理，並針對發生錯誤的原因進行系統性的檢討及採取必要之預防措施。</a:t>
          </a:r>
          <a:endParaRPr lang="zh-TW" altLang="en-US" sz="1800" dirty="0">
            <a:latin typeface="+mj-ea"/>
            <a:ea typeface="+mj-ea"/>
          </a:endParaRPr>
        </a:p>
      </dgm:t>
    </dgm:pt>
    <dgm:pt modelId="{762D971B-9341-49D2-A111-6A3B1626DBF0}" type="parTrans" cxnId="{CA9784EB-CCC4-495C-8480-B018E1A02378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EE3146EB-FF31-46CB-BF78-585447834534}" type="sibTrans" cxnId="{CA9784EB-CCC4-495C-8480-B018E1A02378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33041FAD-C202-4C76-A480-420AEFD692E6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錯誤檢討</a:t>
          </a:r>
          <a:endParaRPr lang="zh-TW" altLang="en-US" sz="2400" dirty="0">
            <a:latin typeface="+mj-ea"/>
            <a:ea typeface="+mj-ea"/>
          </a:endParaRPr>
        </a:p>
      </dgm:t>
    </dgm:pt>
    <dgm:pt modelId="{030511EE-2B91-47B5-ABD2-44D067C453CB}" type="parTrans" cxnId="{9286F028-C3A4-4DF2-BC79-0550DCE20CEB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45C57DA6-10B7-4FE7-A69D-7A62655C9013}" type="sibTrans" cxnId="{9286F028-C3A4-4DF2-BC79-0550DCE20CEB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1D640781-DF1A-4B97-89A1-6EC242B8E5F9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藥師能發揮藥物諮詢功能，交付藥品時給予簡潔易懂的用藥指導、解說服藥應注意事項，並確認病人已瞭解。</a:t>
          </a:r>
          <a:endParaRPr lang="zh-TW" altLang="en-US" sz="1800" dirty="0">
            <a:latin typeface="+mj-ea"/>
            <a:ea typeface="+mj-ea"/>
          </a:endParaRPr>
        </a:p>
      </dgm:t>
    </dgm:pt>
    <dgm:pt modelId="{DD931928-53AE-4D51-9013-8BB4353AF8B9}" type="parTrans" cxnId="{377EEB41-CA9C-40EA-AAA5-0B1A74579123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D92B9983-EC8C-4B49-95E7-58DB80B2118A}" type="sibTrans" cxnId="{377EEB41-CA9C-40EA-AAA5-0B1A74579123}">
      <dgm:prSet/>
      <dgm:spPr/>
      <dgm:t>
        <a:bodyPr/>
        <a:lstStyle/>
        <a:p>
          <a:endParaRPr lang="zh-TW" altLang="en-US" sz="1800">
            <a:latin typeface="+mj-ea"/>
            <a:ea typeface="+mj-ea"/>
          </a:endParaRPr>
        </a:p>
      </dgm:t>
    </dgm:pt>
    <dgm:pt modelId="{47D4676C-5E21-4B4D-AE41-4290BDB39BE2}" type="pres">
      <dgm:prSet presAssocID="{B148B0A2-B6B0-46ED-9CBF-2ADB7D9890C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FF4A76C-0246-4F34-A2E6-2058CD89BDCC}" type="pres">
      <dgm:prSet presAssocID="{5E274C73-6FEE-4FEA-AF64-8E0C9C53A775}" presName="parentLin" presStyleCnt="0"/>
      <dgm:spPr/>
    </dgm:pt>
    <dgm:pt modelId="{34AE6DEC-472D-4838-81CC-0ED40F5600CE}" type="pres">
      <dgm:prSet presAssocID="{5E274C73-6FEE-4FEA-AF64-8E0C9C53A775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C44A7812-D384-40BA-BB41-EB6C523A10D3}" type="pres">
      <dgm:prSet presAssocID="{5E274C73-6FEE-4FEA-AF64-8E0C9C53A77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0F5663-B7CE-45BB-B07B-036FA51C7117}" type="pres">
      <dgm:prSet presAssocID="{5E274C73-6FEE-4FEA-AF64-8E0C9C53A775}" presName="negativeSpace" presStyleCnt="0"/>
      <dgm:spPr/>
    </dgm:pt>
    <dgm:pt modelId="{E6966C74-31B2-4953-8337-77B3367AFB54}" type="pres">
      <dgm:prSet presAssocID="{5E274C73-6FEE-4FEA-AF64-8E0C9C53A775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EB0996-7F1E-48D5-B2D3-0522F5B1BFB0}" type="pres">
      <dgm:prSet presAssocID="{5D6B7402-8C56-469E-9482-6A3FAFF08538}" presName="spaceBetweenRectangles" presStyleCnt="0"/>
      <dgm:spPr/>
    </dgm:pt>
    <dgm:pt modelId="{309E24B1-385F-42FA-9EF7-534CEACF050A}" type="pres">
      <dgm:prSet presAssocID="{027F3755-7AEC-4C74-BD39-481CC3A9A166}" presName="parentLin" presStyleCnt="0"/>
      <dgm:spPr/>
    </dgm:pt>
    <dgm:pt modelId="{B6CA05F9-BB14-4652-81BB-DC5214884C69}" type="pres">
      <dgm:prSet presAssocID="{027F3755-7AEC-4C74-BD39-481CC3A9A166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B593B012-1BC1-4229-A6F8-AABA220E431E}" type="pres">
      <dgm:prSet presAssocID="{027F3755-7AEC-4C74-BD39-481CC3A9A16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7B5596-D5DB-46A6-AEA1-8B5CD69934A8}" type="pres">
      <dgm:prSet presAssocID="{027F3755-7AEC-4C74-BD39-481CC3A9A166}" presName="negativeSpace" presStyleCnt="0"/>
      <dgm:spPr/>
    </dgm:pt>
    <dgm:pt modelId="{99BC4FCB-BF6C-46D8-83EE-70B7E3D7A299}" type="pres">
      <dgm:prSet presAssocID="{027F3755-7AEC-4C74-BD39-481CC3A9A166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3EDAE9-6D04-49D7-A76C-8B46A8FD2879}" type="pres">
      <dgm:prSet presAssocID="{44A90FD8-A3F3-4762-9BB2-D4680FB565DD}" presName="spaceBetweenRectangles" presStyleCnt="0"/>
      <dgm:spPr/>
    </dgm:pt>
    <dgm:pt modelId="{0BF6BAF6-AE1C-4434-80C5-DFE60820FCC2}" type="pres">
      <dgm:prSet presAssocID="{85B1A557-D4E5-4A4A-A1BA-D1174D0EC894}" presName="parentLin" presStyleCnt="0"/>
      <dgm:spPr/>
    </dgm:pt>
    <dgm:pt modelId="{EE2A15AF-C8AA-4F02-87EA-C553D163774E}" type="pres">
      <dgm:prSet presAssocID="{85B1A557-D4E5-4A4A-A1BA-D1174D0EC894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E797B13E-EFD7-49D7-A81C-99A8109E0F29}" type="pres">
      <dgm:prSet presAssocID="{85B1A557-D4E5-4A4A-A1BA-D1174D0EC89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3DF0BF-CCB8-4B2C-8222-7A2757F1AF5A}" type="pres">
      <dgm:prSet presAssocID="{85B1A557-D4E5-4A4A-A1BA-D1174D0EC894}" presName="negativeSpace" presStyleCnt="0"/>
      <dgm:spPr/>
    </dgm:pt>
    <dgm:pt modelId="{8B5404A9-A4A4-4F28-82CB-D4592E0D6C6E}" type="pres">
      <dgm:prSet presAssocID="{85B1A557-D4E5-4A4A-A1BA-D1174D0EC894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1C3692-E71E-4145-B63F-4AD2C34B18DB}" type="pres">
      <dgm:prSet presAssocID="{ABBDC91C-EBEC-4617-A387-261C1A56B73E}" presName="spaceBetweenRectangles" presStyleCnt="0"/>
      <dgm:spPr/>
    </dgm:pt>
    <dgm:pt modelId="{D77DEA35-C9BE-4A2B-B3D2-506F96268BC3}" type="pres">
      <dgm:prSet presAssocID="{33041FAD-C202-4C76-A480-420AEFD692E6}" presName="parentLin" presStyleCnt="0"/>
      <dgm:spPr/>
    </dgm:pt>
    <dgm:pt modelId="{344288A2-DBAE-419A-B392-1A98181EC454}" type="pres">
      <dgm:prSet presAssocID="{33041FAD-C202-4C76-A480-420AEFD692E6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56C0DF50-484E-4E92-86A7-92AAE6AFA4FB}" type="pres">
      <dgm:prSet presAssocID="{33041FAD-C202-4C76-A480-420AEFD692E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D6EC2C-1FE0-4260-90DB-B2F474B67F4C}" type="pres">
      <dgm:prSet presAssocID="{33041FAD-C202-4C76-A480-420AEFD692E6}" presName="negativeSpace" presStyleCnt="0"/>
      <dgm:spPr/>
    </dgm:pt>
    <dgm:pt modelId="{ECFF1B07-4474-4606-91CD-54FC2A88A0AF}" type="pres">
      <dgm:prSet presAssocID="{33041FAD-C202-4C76-A480-420AEFD692E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3743A27-34CF-464F-BECB-97E1D6D53486}" type="presOf" srcId="{027F3755-7AEC-4C74-BD39-481CC3A9A166}" destId="{B6CA05F9-BB14-4652-81BB-DC5214884C69}" srcOrd="0" destOrd="0" presId="urn:microsoft.com/office/officeart/2005/8/layout/list1"/>
    <dgm:cxn modelId="{1FB1DF9F-0E01-48F9-8D83-D50D9DCC81BD}" type="presOf" srcId="{33041FAD-C202-4C76-A480-420AEFD692E6}" destId="{56C0DF50-484E-4E92-86A7-92AAE6AFA4FB}" srcOrd="1" destOrd="0" presId="urn:microsoft.com/office/officeart/2005/8/layout/list1"/>
    <dgm:cxn modelId="{86C93F48-2DD1-44E1-9E11-39C967A96FA7}" type="presOf" srcId="{027F3755-7AEC-4C74-BD39-481CC3A9A166}" destId="{B593B012-1BC1-4229-A6F8-AABA220E431E}" srcOrd="1" destOrd="0" presId="urn:microsoft.com/office/officeart/2005/8/layout/list1"/>
    <dgm:cxn modelId="{AF876824-BCB7-44DD-86E9-E56F95D731C3}" type="presOf" srcId="{2F90222D-78F8-4EC0-BB15-75F2382097CB}" destId="{ECFF1B07-4474-4606-91CD-54FC2A88A0AF}" srcOrd="0" destOrd="0" presId="urn:microsoft.com/office/officeart/2005/8/layout/list1"/>
    <dgm:cxn modelId="{40883DE7-7FA6-4402-A223-5C6A8907E4F0}" type="presOf" srcId="{85B1A557-D4E5-4A4A-A1BA-D1174D0EC894}" destId="{E797B13E-EFD7-49D7-A81C-99A8109E0F29}" srcOrd="1" destOrd="0" presId="urn:microsoft.com/office/officeart/2005/8/layout/list1"/>
    <dgm:cxn modelId="{F6458B9A-74B7-4EB2-B283-79B366A9DF1B}" srcId="{027F3755-7AEC-4C74-BD39-481CC3A9A166}" destId="{6A379F60-7D30-4C6D-A490-383803C3B1F4}" srcOrd="0" destOrd="0" parTransId="{40384231-C0FA-449F-A65C-11F4166967C7}" sibTransId="{3B130FE4-3A5E-442D-AA3E-1F11531B08DA}"/>
    <dgm:cxn modelId="{8A47313E-5834-4C9F-AA78-DB42785286C9}" type="presOf" srcId="{1D640781-DF1A-4B97-89A1-6EC242B8E5F9}" destId="{8B5404A9-A4A4-4F28-82CB-D4592E0D6C6E}" srcOrd="0" destOrd="0" presId="urn:microsoft.com/office/officeart/2005/8/layout/list1"/>
    <dgm:cxn modelId="{FC4D0DA9-87B1-4ADA-B1F2-18F7F683ACE0}" type="presOf" srcId="{5E274C73-6FEE-4FEA-AF64-8E0C9C53A775}" destId="{34AE6DEC-472D-4838-81CC-0ED40F5600CE}" srcOrd="0" destOrd="0" presId="urn:microsoft.com/office/officeart/2005/8/layout/list1"/>
    <dgm:cxn modelId="{5E99E566-69DD-4556-A6CE-AE4A57F05AB8}" srcId="{B148B0A2-B6B0-46ED-9CBF-2ADB7D9890C9}" destId="{85B1A557-D4E5-4A4A-A1BA-D1174D0EC894}" srcOrd="2" destOrd="0" parTransId="{F25583C9-3A8F-4987-8A43-06C6957E7CA1}" sibTransId="{ABBDC91C-EBEC-4617-A387-261C1A56B73E}"/>
    <dgm:cxn modelId="{900F736A-1792-45F0-BE91-D28B5AB03130}" type="presOf" srcId="{7048F34A-74F8-4460-9AAC-0A7FB089DCA6}" destId="{E6966C74-31B2-4953-8337-77B3367AFB54}" srcOrd="0" destOrd="0" presId="urn:microsoft.com/office/officeart/2005/8/layout/list1"/>
    <dgm:cxn modelId="{21391F14-487F-496D-B3F8-0F42D5A37830}" type="presOf" srcId="{B148B0A2-B6B0-46ED-9CBF-2ADB7D9890C9}" destId="{47D4676C-5E21-4B4D-AE41-4290BDB39BE2}" srcOrd="0" destOrd="0" presId="urn:microsoft.com/office/officeart/2005/8/layout/list1"/>
    <dgm:cxn modelId="{CCBC1DE8-0B4E-4B7A-A91F-D88CB639C532}" type="presOf" srcId="{85B1A557-D4E5-4A4A-A1BA-D1174D0EC894}" destId="{EE2A15AF-C8AA-4F02-87EA-C553D163774E}" srcOrd="0" destOrd="0" presId="urn:microsoft.com/office/officeart/2005/8/layout/list1"/>
    <dgm:cxn modelId="{06BE5F48-08F6-4574-9597-737C984687FE}" srcId="{5E274C73-6FEE-4FEA-AF64-8E0C9C53A775}" destId="{7048F34A-74F8-4460-9AAC-0A7FB089DCA6}" srcOrd="0" destOrd="0" parTransId="{B158C8F9-B117-452B-A724-60437E6BFDFC}" sibTransId="{7504EF3D-05F4-4E65-989A-55F76CC4F4B9}"/>
    <dgm:cxn modelId="{377EEB41-CA9C-40EA-AAA5-0B1A74579123}" srcId="{85B1A557-D4E5-4A4A-A1BA-D1174D0EC894}" destId="{1D640781-DF1A-4B97-89A1-6EC242B8E5F9}" srcOrd="0" destOrd="0" parTransId="{DD931928-53AE-4D51-9013-8BB4353AF8B9}" sibTransId="{D92B9983-EC8C-4B49-95E7-58DB80B2118A}"/>
    <dgm:cxn modelId="{8BE50AE6-D17A-46C4-852F-C312DDE5C02F}" type="presOf" srcId="{6A379F60-7D30-4C6D-A490-383803C3B1F4}" destId="{99BC4FCB-BF6C-46D8-83EE-70B7E3D7A299}" srcOrd="0" destOrd="0" presId="urn:microsoft.com/office/officeart/2005/8/layout/list1"/>
    <dgm:cxn modelId="{CA9784EB-CCC4-495C-8480-B018E1A02378}" srcId="{33041FAD-C202-4C76-A480-420AEFD692E6}" destId="{2F90222D-78F8-4EC0-BB15-75F2382097CB}" srcOrd="0" destOrd="0" parTransId="{762D971B-9341-49D2-A111-6A3B1626DBF0}" sibTransId="{EE3146EB-FF31-46CB-BF78-585447834534}"/>
    <dgm:cxn modelId="{59B1D026-16CB-4EBD-B0D8-3707BF68CF88}" type="presOf" srcId="{5E274C73-6FEE-4FEA-AF64-8E0C9C53A775}" destId="{C44A7812-D384-40BA-BB41-EB6C523A10D3}" srcOrd="1" destOrd="0" presId="urn:microsoft.com/office/officeart/2005/8/layout/list1"/>
    <dgm:cxn modelId="{ECF1CFA7-BF48-45D2-9A37-5AD4A47628C1}" type="presOf" srcId="{33041FAD-C202-4C76-A480-420AEFD692E6}" destId="{344288A2-DBAE-419A-B392-1A98181EC454}" srcOrd="0" destOrd="0" presId="urn:microsoft.com/office/officeart/2005/8/layout/list1"/>
    <dgm:cxn modelId="{9286F028-C3A4-4DF2-BC79-0550DCE20CEB}" srcId="{B148B0A2-B6B0-46ED-9CBF-2ADB7D9890C9}" destId="{33041FAD-C202-4C76-A480-420AEFD692E6}" srcOrd="3" destOrd="0" parTransId="{030511EE-2B91-47B5-ABD2-44D067C453CB}" sibTransId="{45C57DA6-10B7-4FE7-A69D-7A62655C9013}"/>
    <dgm:cxn modelId="{47BD4621-37B6-495B-8884-24867BFCA68A}" srcId="{B148B0A2-B6B0-46ED-9CBF-2ADB7D9890C9}" destId="{027F3755-7AEC-4C74-BD39-481CC3A9A166}" srcOrd="1" destOrd="0" parTransId="{E100CBD0-A7CF-4F68-B323-F8975C6A233F}" sibTransId="{44A90FD8-A3F3-4762-9BB2-D4680FB565DD}"/>
    <dgm:cxn modelId="{744821DE-2AAF-47AD-8A95-BEC8F01A5480}" srcId="{B148B0A2-B6B0-46ED-9CBF-2ADB7D9890C9}" destId="{5E274C73-6FEE-4FEA-AF64-8E0C9C53A775}" srcOrd="0" destOrd="0" parTransId="{F8BA7E9C-E28B-4A91-8A8B-ABDAB07D7D66}" sibTransId="{5D6B7402-8C56-469E-9482-6A3FAFF08538}"/>
    <dgm:cxn modelId="{E6E3FCE9-1AAD-484F-A6AA-D127DA64AEBA}" type="presParOf" srcId="{47D4676C-5E21-4B4D-AE41-4290BDB39BE2}" destId="{8FF4A76C-0246-4F34-A2E6-2058CD89BDCC}" srcOrd="0" destOrd="0" presId="urn:microsoft.com/office/officeart/2005/8/layout/list1"/>
    <dgm:cxn modelId="{42858376-F4E4-46DE-80A2-C9A1DF7397EC}" type="presParOf" srcId="{8FF4A76C-0246-4F34-A2E6-2058CD89BDCC}" destId="{34AE6DEC-472D-4838-81CC-0ED40F5600CE}" srcOrd="0" destOrd="0" presId="urn:microsoft.com/office/officeart/2005/8/layout/list1"/>
    <dgm:cxn modelId="{AA4345E9-14AB-49E6-9DC9-4EA93390D208}" type="presParOf" srcId="{8FF4A76C-0246-4F34-A2E6-2058CD89BDCC}" destId="{C44A7812-D384-40BA-BB41-EB6C523A10D3}" srcOrd="1" destOrd="0" presId="urn:microsoft.com/office/officeart/2005/8/layout/list1"/>
    <dgm:cxn modelId="{5ECE1687-30DB-4A16-92EE-F059DB16CE90}" type="presParOf" srcId="{47D4676C-5E21-4B4D-AE41-4290BDB39BE2}" destId="{060F5663-B7CE-45BB-B07B-036FA51C7117}" srcOrd="1" destOrd="0" presId="urn:microsoft.com/office/officeart/2005/8/layout/list1"/>
    <dgm:cxn modelId="{C9D50F2F-9FB6-44FD-A366-01C4200D0310}" type="presParOf" srcId="{47D4676C-5E21-4B4D-AE41-4290BDB39BE2}" destId="{E6966C74-31B2-4953-8337-77B3367AFB54}" srcOrd="2" destOrd="0" presId="urn:microsoft.com/office/officeart/2005/8/layout/list1"/>
    <dgm:cxn modelId="{80B1EAEA-1C92-4F20-B49E-1AD16604F84E}" type="presParOf" srcId="{47D4676C-5E21-4B4D-AE41-4290BDB39BE2}" destId="{D6EB0996-7F1E-48D5-B2D3-0522F5B1BFB0}" srcOrd="3" destOrd="0" presId="urn:microsoft.com/office/officeart/2005/8/layout/list1"/>
    <dgm:cxn modelId="{15900334-D982-4D2E-9507-C86A60851327}" type="presParOf" srcId="{47D4676C-5E21-4B4D-AE41-4290BDB39BE2}" destId="{309E24B1-385F-42FA-9EF7-534CEACF050A}" srcOrd="4" destOrd="0" presId="urn:microsoft.com/office/officeart/2005/8/layout/list1"/>
    <dgm:cxn modelId="{20BED321-5F24-40B2-8BAC-703B5B76C41C}" type="presParOf" srcId="{309E24B1-385F-42FA-9EF7-534CEACF050A}" destId="{B6CA05F9-BB14-4652-81BB-DC5214884C69}" srcOrd="0" destOrd="0" presId="urn:microsoft.com/office/officeart/2005/8/layout/list1"/>
    <dgm:cxn modelId="{1AAB9636-F47A-4DA8-BB37-A4D3C1574B63}" type="presParOf" srcId="{309E24B1-385F-42FA-9EF7-534CEACF050A}" destId="{B593B012-1BC1-4229-A6F8-AABA220E431E}" srcOrd="1" destOrd="0" presId="urn:microsoft.com/office/officeart/2005/8/layout/list1"/>
    <dgm:cxn modelId="{C5B8A132-0863-49A2-B731-02E12A892D6B}" type="presParOf" srcId="{47D4676C-5E21-4B4D-AE41-4290BDB39BE2}" destId="{537B5596-D5DB-46A6-AEA1-8B5CD69934A8}" srcOrd="5" destOrd="0" presId="urn:microsoft.com/office/officeart/2005/8/layout/list1"/>
    <dgm:cxn modelId="{C3F2E872-1393-45D3-9633-C778531DB6B7}" type="presParOf" srcId="{47D4676C-5E21-4B4D-AE41-4290BDB39BE2}" destId="{99BC4FCB-BF6C-46D8-83EE-70B7E3D7A299}" srcOrd="6" destOrd="0" presId="urn:microsoft.com/office/officeart/2005/8/layout/list1"/>
    <dgm:cxn modelId="{AAE3EC46-EC3C-4433-A913-C5905210358F}" type="presParOf" srcId="{47D4676C-5E21-4B4D-AE41-4290BDB39BE2}" destId="{463EDAE9-6D04-49D7-A76C-8B46A8FD2879}" srcOrd="7" destOrd="0" presId="urn:microsoft.com/office/officeart/2005/8/layout/list1"/>
    <dgm:cxn modelId="{36435787-7F9C-4735-BE3F-FF3B3DD55C92}" type="presParOf" srcId="{47D4676C-5E21-4B4D-AE41-4290BDB39BE2}" destId="{0BF6BAF6-AE1C-4434-80C5-DFE60820FCC2}" srcOrd="8" destOrd="0" presId="urn:microsoft.com/office/officeart/2005/8/layout/list1"/>
    <dgm:cxn modelId="{704543B2-1F7D-4947-BC32-9727FD9F5A5D}" type="presParOf" srcId="{0BF6BAF6-AE1C-4434-80C5-DFE60820FCC2}" destId="{EE2A15AF-C8AA-4F02-87EA-C553D163774E}" srcOrd="0" destOrd="0" presId="urn:microsoft.com/office/officeart/2005/8/layout/list1"/>
    <dgm:cxn modelId="{28D09000-1F07-47BE-923C-21773179F12D}" type="presParOf" srcId="{0BF6BAF6-AE1C-4434-80C5-DFE60820FCC2}" destId="{E797B13E-EFD7-49D7-A81C-99A8109E0F29}" srcOrd="1" destOrd="0" presId="urn:microsoft.com/office/officeart/2005/8/layout/list1"/>
    <dgm:cxn modelId="{356598F7-89C9-4DCD-A0BB-BA35F06850A4}" type="presParOf" srcId="{47D4676C-5E21-4B4D-AE41-4290BDB39BE2}" destId="{113DF0BF-CCB8-4B2C-8222-7A2757F1AF5A}" srcOrd="9" destOrd="0" presId="urn:microsoft.com/office/officeart/2005/8/layout/list1"/>
    <dgm:cxn modelId="{8390FFF2-9199-45C7-9ED6-3CBE66CC1352}" type="presParOf" srcId="{47D4676C-5E21-4B4D-AE41-4290BDB39BE2}" destId="{8B5404A9-A4A4-4F28-82CB-D4592E0D6C6E}" srcOrd="10" destOrd="0" presId="urn:microsoft.com/office/officeart/2005/8/layout/list1"/>
    <dgm:cxn modelId="{DB7C0278-AEF3-4DFE-85D2-DE641F1F9D92}" type="presParOf" srcId="{47D4676C-5E21-4B4D-AE41-4290BDB39BE2}" destId="{821C3692-E71E-4145-B63F-4AD2C34B18DB}" srcOrd="11" destOrd="0" presId="urn:microsoft.com/office/officeart/2005/8/layout/list1"/>
    <dgm:cxn modelId="{A7ED21F9-6EBC-402F-9D74-B29F68E37FBB}" type="presParOf" srcId="{47D4676C-5E21-4B4D-AE41-4290BDB39BE2}" destId="{D77DEA35-C9BE-4A2B-B3D2-506F96268BC3}" srcOrd="12" destOrd="0" presId="urn:microsoft.com/office/officeart/2005/8/layout/list1"/>
    <dgm:cxn modelId="{7CEFF98B-C461-428E-B5D4-7A010CAFE27D}" type="presParOf" srcId="{D77DEA35-C9BE-4A2B-B3D2-506F96268BC3}" destId="{344288A2-DBAE-419A-B392-1A98181EC454}" srcOrd="0" destOrd="0" presId="urn:microsoft.com/office/officeart/2005/8/layout/list1"/>
    <dgm:cxn modelId="{CC9827EF-8FCC-4014-A7D1-3EEDB62D4372}" type="presParOf" srcId="{D77DEA35-C9BE-4A2B-B3D2-506F96268BC3}" destId="{56C0DF50-484E-4E92-86A7-92AAE6AFA4FB}" srcOrd="1" destOrd="0" presId="urn:microsoft.com/office/officeart/2005/8/layout/list1"/>
    <dgm:cxn modelId="{3EA0AF00-5A8F-4AC7-9DD0-4BB5F1BE80C3}" type="presParOf" srcId="{47D4676C-5E21-4B4D-AE41-4290BDB39BE2}" destId="{1BD6EC2C-1FE0-4260-90DB-B2F474B67F4C}" srcOrd="13" destOrd="0" presId="urn:microsoft.com/office/officeart/2005/8/layout/list1"/>
    <dgm:cxn modelId="{D26534B5-BA02-40DA-8548-3639F62941C9}" type="presParOf" srcId="{47D4676C-5E21-4B4D-AE41-4290BDB39BE2}" destId="{ECFF1B07-4474-4606-91CD-54FC2A88A0A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BB9338-C196-41DA-9A8A-A4F02B810E5A}" type="doc">
      <dgm:prSet loTypeId="urn:microsoft.com/office/officeart/2005/8/layout/default#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7E90CE97-688D-4BAD-9356-79AD5F7A6673}">
      <dgm:prSet custT="1"/>
      <dgm:spPr/>
      <dgm:t>
        <a:bodyPr lIns="36000" rIns="36000"/>
        <a:lstStyle/>
        <a:p>
          <a:pPr rtl="0">
            <a:spcAft>
              <a:spcPts val="500"/>
            </a:spcAft>
          </a:pPr>
          <a:r>
            <a:rPr lang="zh-TW" altLang="en-US" sz="2800" b="1" dirty="0" smtClean="0">
              <a:solidFill>
                <a:srgbClr val="FFFF00"/>
              </a:solidFill>
            </a:rPr>
            <a:t>易跌藥物有提醒</a:t>
          </a:r>
          <a:endParaRPr lang="zh-TW" altLang="en-US" sz="2800" b="1" dirty="0">
            <a:solidFill>
              <a:srgbClr val="FFFF00"/>
            </a:solidFill>
          </a:endParaRPr>
        </a:p>
      </dgm:t>
    </dgm:pt>
    <dgm:pt modelId="{7E45EC73-22E3-438B-8F6B-3CF16DF6339C}" type="parTrans" cxnId="{A2EB49C6-6225-4328-A566-81F8CD3F4A96}">
      <dgm:prSet/>
      <dgm:spPr/>
      <dgm:t>
        <a:bodyPr/>
        <a:lstStyle/>
        <a:p>
          <a:endParaRPr lang="zh-TW" altLang="en-US"/>
        </a:p>
      </dgm:t>
    </dgm:pt>
    <dgm:pt modelId="{C40E26D8-7A72-416E-98C6-C46AACF8A29E}" type="sibTrans" cxnId="{A2EB49C6-6225-4328-A566-81F8CD3F4A96}">
      <dgm:prSet/>
      <dgm:spPr/>
      <dgm:t>
        <a:bodyPr/>
        <a:lstStyle/>
        <a:p>
          <a:endParaRPr lang="zh-TW" altLang="en-US"/>
        </a:p>
      </dgm:t>
    </dgm:pt>
    <dgm:pt modelId="{1BCE5AA1-000D-40B7-9228-46C414AE2176}">
      <dgm:prSet custT="1"/>
      <dgm:spPr/>
      <dgm:t>
        <a:bodyPr/>
        <a:lstStyle/>
        <a:p>
          <a:pPr rtl="0">
            <a:spcAft>
              <a:spcPct val="15000"/>
            </a:spcAft>
          </a:pPr>
          <a:r>
            <a:rPr lang="zh-TW" sz="1800" dirty="0" smtClean="0"/>
            <a:t>病人若使用易增加跌倒風險的藥物（例如：安眠、鎮定、輕瀉、肌肉鬆弛、降壓、利尿劑等），需將藥物可能產生如頭暈、下肢無力等反應，向病人說明清楚，並提醒其返家應注意事項。</a:t>
          </a:r>
          <a:endParaRPr lang="zh-TW" altLang="en-US" sz="1800" dirty="0"/>
        </a:p>
      </dgm:t>
    </dgm:pt>
    <dgm:pt modelId="{299B4E51-5D9B-4332-97FC-99D9B33F5A17}" type="parTrans" cxnId="{987FE473-FC0D-4365-90D6-546D1A849FE5}">
      <dgm:prSet/>
      <dgm:spPr/>
      <dgm:t>
        <a:bodyPr/>
        <a:lstStyle/>
        <a:p>
          <a:endParaRPr lang="zh-TW" altLang="en-US"/>
        </a:p>
      </dgm:t>
    </dgm:pt>
    <dgm:pt modelId="{18B6AC0C-E2EA-4B30-8A31-30F519CD9E39}" type="sibTrans" cxnId="{987FE473-FC0D-4365-90D6-546D1A849FE5}">
      <dgm:prSet/>
      <dgm:spPr/>
      <dgm:t>
        <a:bodyPr/>
        <a:lstStyle/>
        <a:p>
          <a:endParaRPr lang="zh-TW" altLang="en-US"/>
        </a:p>
      </dgm:t>
    </dgm:pt>
    <dgm:pt modelId="{BEDCE74E-3860-440C-A87F-1D7B8B8FA532}">
      <dgm:prSet custT="1"/>
      <dgm:spPr/>
      <dgm:t>
        <a:bodyPr lIns="36000" rIns="36000"/>
        <a:lstStyle/>
        <a:p>
          <a:pPr rtl="0">
            <a:spcAft>
              <a:spcPts val="500"/>
            </a:spcAft>
          </a:pPr>
          <a:r>
            <a:rPr lang="zh-TW" altLang="en-US" sz="2800" b="1" i="0" baseline="0" dirty="0" smtClean="0">
              <a:solidFill>
                <a:srgbClr val="FFFF00"/>
              </a:solidFill>
            </a:rPr>
            <a:t>環境安全勤檢視</a:t>
          </a:r>
          <a:endParaRPr lang="zh-TW" altLang="en-US" sz="2800" b="1" i="0" baseline="0" dirty="0">
            <a:solidFill>
              <a:srgbClr val="FFFF00"/>
            </a:solidFill>
          </a:endParaRPr>
        </a:p>
      </dgm:t>
    </dgm:pt>
    <dgm:pt modelId="{478CC13F-AD82-4E82-AF1E-59CA67DAE337}" type="parTrans" cxnId="{DF5A9C31-4707-4A22-A416-429610B1A2DA}">
      <dgm:prSet/>
      <dgm:spPr/>
      <dgm:t>
        <a:bodyPr/>
        <a:lstStyle/>
        <a:p>
          <a:endParaRPr lang="zh-TW" altLang="en-US"/>
        </a:p>
      </dgm:t>
    </dgm:pt>
    <dgm:pt modelId="{429ED092-6ADE-4E66-AAC1-D003DF4AB8A1}" type="sibTrans" cxnId="{DF5A9C31-4707-4A22-A416-429610B1A2DA}">
      <dgm:prSet/>
      <dgm:spPr/>
      <dgm:t>
        <a:bodyPr/>
        <a:lstStyle/>
        <a:p>
          <a:endParaRPr lang="zh-TW" altLang="en-US"/>
        </a:p>
      </dgm:t>
    </dgm:pt>
    <dgm:pt modelId="{0FCF3F6D-4C7A-4737-8F49-DBD4BA7C738D}">
      <dgm:prSet custT="1"/>
      <dgm:spPr/>
      <dgm:t>
        <a:bodyPr lIns="36000" rIns="36000"/>
        <a:lstStyle/>
        <a:p>
          <a:pPr rtl="0">
            <a:spcAft>
              <a:spcPts val="500"/>
            </a:spcAft>
          </a:pPr>
          <a:r>
            <a:rPr lang="zh-TW" altLang="en-US" sz="2800" b="1" i="0" baseline="0" dirty="0" smtClean="0">
              <a:solidFill>
                <a:srgbClr val="FFFF00"/>
              </a:solidFill>
            </a:rPr>
            <a:t>防溼防滑照明足</a:t>
          </a:r>
          <a:r>
            <a:rPr lang="en-US" altLang="zh-TW" sz="2800" b="1" i="0" baseline="0" dirty="0" smtClean="0">
              <a:solidFill>
                <a:srgbClr val="FFFF00"/>
              </a:solidFill>
            </a:rPr>
            <a:t/>
          </a:r>
          <a:br>
            <a:rPr lang="en-US" altLang="zh-TW" sz="2800" b="1" i="0" baseline="0" dirty="0" smtClean="0">
              <a:solidFill>
                <a:srgbClr val="FFFF00"/>
              </a:solidFill>
            </a:rPr>
          </a:br>
          <a:r>
            <a:rPr lang="zh-TW" altLang="en-US" sz="2800" b="1" i="0" baseline="0" dirty="0" smtClean="0">
              <a:solidFill>
                <a:srgbClr val="FFFF00"/>
              </a:solidFill>
            </a:rPr>
            <a:t>警示標示易看見</a:t>
          </a:r>
          <a:endParaRPr lang="zh-TW" altLang="en-US" sz="2800" b="1" i="0" baseline="0" dirty="0">
            <a:solidFill>
              <a:srgbClr val="FFFF00"/>
            </a:solidFill>
          </a:endParaRPr>
        </a:p>
      </dgm:t>
    </dgm:pt>
    <dgm:pt modelId="{1053D67D-9879-4BDA-BCC3-D6FC43B1669A}" type="parTrans" cxnId="{3B26C9B3-EFBA-487B-AB04-0CC071296606}">
      <dgm:prSet/>
      <dgm:spPr/>
      <dgm:t>
        <a:bodyPr/>
        <a:lstStyle/>
        <a:p>
          <a:endParaRPr lang="zh-TW" altLang="en-US"/>
        </a:p>
      </dgm:t>
    </dgm:pt>
    <dgm:pt modelId="{A81D3D1E-66E1-4AF1-A93E-3422CBF56A1E}" type="sibTrans" cxnId="{3B26C9B3-EFBA-487B-AB04-0CC071296606}">
      <dgm:prSet/>
      <dgm:spPr/>
      <dgm:t>
        <a:bodyPr/>
        <a:lstStyle/>
        <a:p>
          <a:endParaRPr lang="zh-TW" altLang="en-US"/>
        </a:p>
      </dgm:t>
    </dgm:pt>
    <dgm:pt modelId="{B7477B2A-7AFD-46FE-A2FF-BC59BB453A40}">
      <dgm:prSet custT="1"/>
      <dgm:spPr/>
      <dgm:t>
        <a:bodyPr/>
        <a:lstStyle/>
        <a:p>
          <a:pPr rtl="0">
            <a:spcAft>
              <a:spcPct val="15000"/>
            </a:spcAft>
          </a:pPr>
          <a:r>
            <a:rPr lang="zh-TW" sz="1800" dirty="0" smtClean="0"/>
            <a:t>廁所宜加裝止滑設施。</a:t>
          </a:r>
          <a:endParaRPr lang="zh-TW" altLang="en-US" sz="1800" dirty="0"/>
        </a:p>
      </dgm:t>
    </dgm:pt>
    <dgm:pt modelId="{DBD912B1-A889-4973-B3AF-EB4CEA17C562}" type="parTrans" cxnId="{C33C481B-AEA2-4DD6-879F-982E05E7CDD6}">
      <dgm:prSet/>
      <dgm:spPr/>
      <dgm:t>
        <a:bodyPr/>
        <a:lstStyle/>
        <a:p>
          <a:endParaRPr lang="zh-TW" altLang="en-US"/>
        </a:p>
      </dgm:t>
    </dgm:pt>
    <dgm:pt modelId="{D0CA6D84-99D4-426B-89C9-7D6802C2F584}" type="sibTrans" cxnId="{C33C481B-AEA2-4DD6-879F-982E05E7CDD6}">
      <dgm:prSet/>
      <dgm:spPr/>
      <dgm:t>
        <a:bodyPr/>
        <a:lstStyle/>
        <a:p>
          <a:endParaRPr lang="zh-TW" altLang="en-US"/>
        </a:p>
      </dgm:t>
    </dgm:pt>
    <dgm:pt modelId="{78CA007A-D86C-474F-9A91-014B21180698}">
      <dgm:prSet custT="1"/>
      <dgm:spPr/>
      <dgm:t>
        <a:bodyPr/>
        <a:lstStyle/>
        <a:p>
          <a:pPr rtl="0">
            <a:spcAft>
              <a:spcPct val="15000"/>
            </a:spcAft>
          </a:pPr>
          <a:r>
            <a:rPr lang="zh-TW" sz="1800" dirty="0" smtClean="0"/>
            <a:t>定期檢視病床、座椅及無障礙設施的安全性。</a:t>
          </a:r>
          <a:endParaRPr lang="zh-TW" altLang="en-US" sz="1800" dirty="0"/>
        </a:p>
      </dgm:t>
    </dgm:pt>
    <dgm:pt modelId="{6604E730-E70E-41AB-AE2D-F6CBA406635B}" type="sibTrans" cxnId="{17AD15CD-49E2-4FFF-8BF6-54DCCF75C765}">
      <dgm:prSet/>
      <dgm:spPr/>
      <dgm:t>
        <a:bodyPr/>
        <a:lstStyle/>
        <a:p>
          <a:endParaRPr lang="zh-TW" altLang="en-US"/>
        </a:p>
      </dgm:t>
    </dgm:pt>
    <dgm:pt modelId="{FC8116C0-7595-459F-845D-E84F026F24F6}" type="parTrans" cxnId="{17AD15CD-49E2-4FFF-8BF6-54DCCF75C765}">
      <dgm:prSet/>
      <dgm:spPr/>
      <dgm:t>
        <a:bodyPr/>
        <a:lstStyle/>
        <a:p>
          <a:endParaRPr lang="zh-TW" altLang="en-US"/>
        </a:p>
      </dgm:t>
    </dgm:pt>
    <dgm:pt modelId="{8CC4B2DF-5167-4A2C-84C8-87F396422877}">
      <dgm:prSet custT="1"/>
      <dgm:spPr/>
      <dgm:t>
        <a:bodyPr/>
        <a:lstStyle/>
        <a:p>
          <a:pPr rtl="0">
            <a:spcAft>
              <a:spcPct val="15000"/>
            </a:spcAft>
          </a:pPr>
          <a:r>
            <a:rPr lang="zh-TW" sz="1800" dirty="0" smtClean="0"/>
            <a:t>體重計宜固定妥當並防止滑動。</a:t>
          </a:r>
          <a:endParaRPr lang="zh-TW" altLang="en-US" sz="1800" dirty="0"/>
        </a:p>
      </dgm:t>
    </dgm:pt>
    <dgm:pt modelId="{BDDAD0DD-3F34-4A6D-988A-9BADABA5A41A}" type="parTrans" cxnId="{1BC4FDC7-21CB-4DA7-B949-6C256B55BECB}">
      <dgm:prSet/>
      <dgm:spPr/>
      <dgm:t>
        <a:bodyPr/>
        <a:lstStyle/>
        <a:p>
          <a:endParaRPr lang="zh-TW" altLang="en-US"/>
        </a:p>
      </dgm:t>
    </dgm:pt>
    <dgm:pt modelId="{E03CCFBD-295D-47DA-89AC-A6AA3F3F668F}" type="sibTrans" cxnId="{1BC4FDC7-21CB-4DA7-B949-6C256B55BECB}">
      <dgm:prSet/>
      <dgm:spPr/>
      <dgm:t>
        <a:bodyPr/>
        <a:lstStyle/>
        <a:p>
          <a:endParaRPr lang="zh-TW" altLang="en-US"/>
        </a:p>
      </dgm:t>
    </dgm:pt>
    <dgm:pt modelId="{FF67700E-7E5D-4610-BAD9-37AC11A1AB0B}">
      <dgm:prSet custT="1"/>
      <dgm:spPr/>
      <dgm:t>
        <a:bodyPr/>
        <a:lstStyle/>
        <a:p>
          <a:pPr rtl="0">
            <a:spcAft>
              <a:spcPct val="15000"/>
            </a:spcAft>
          </a:pPr>
          <a:r>
            <a:rPr lang="zh-TW" sz="1800" dirty="0" smtClean="0"/>
            <a:t>保持地面清潔乾燥、走道無障礙物且照明充足</a:t>
          </a:r>
          <a:r>
            <a:rPr lang="zh-TW" altLang="en-US" sz="1800" dirty="0" smtClean="0"/>
            <a:t>。</a:t>
          </a:r>
          <a:endParaRPr lang="zh-TW" altLang="en-US" sz="1800" dirty="0"/>
        </a:p>
      </dgm:t>
    </dgm:pt>
    <dgm:pt modelId="{888CB0C3-4157-4AE6-9CD8-F7E0440FA2BE}" type="parTrans" cxnId="{4953320D-F05A-4E2B-B3D9-9F611979D53F}">
      <dgm:prSet/>
      <dgm:spPr/>
      <dgm:t>
        <a:bodyPr/>
        <a:lstStyle/>
        <a:p>
          <a:endParaRPr lang="zh-TW" altLang="en-US"/>
        </a:p>
      </dgm:t>
    </dgm:pt>
    <dgm:pt modelId="{81460AC1-A6DB-40D0-9574-05BF4F20E968}" type="sibTrans" cxnId="{4953320D-F05A-4E2B-B3D9-9F611979D53F}">
      <dgm:prSet/>
      <dgm:spPr/>
      <dgm:t>
        <a:bodyPr/>
        <a:lstStyle/>
        <a:p>
          <a:endParaRPr lang="zh-TW" altLang="en-US"/>
        </a:p>
      </dgm:t>
    </dgm:pt>
    <dgm:pt modelId="{27F8B0C3-6F12-46E9-A0DC-CD5F5A1052D7}">
      <dgm:prSet custT="1"/>
      <dgm:spPr/>
      <dgm:t>
        <a:bodyPr lIns="36000" rIns="36000"/>
        <a:lstStyle/>
        <a:p>
          <a:pPr rtl="0">
            <a:spcAft>
              <a:spcPts val="500"/>
            </a:spcAft>
          </a:pPr>
          <a:r>
            <a:rPr lang="zh-TW" altLang="en-US" sz="2800" b="1" i="0" baseline="0" dirty="0" smtClean="0">
              <a:solidFill>
                <a:srgbClr val="FFFF00"/>
              </a:solidFill>
            </a:rPr>
            <a:t>宣導教育</a:t>
          </a:r>
          <a:endParaRPr lang="zh-TW" altLang="en-US" sz="2800" b="1" i="0" baseline="0" dirty="0">
            <a:solidFill>
              <a:srgbClr val="FFFF00"/>
            </a:solidFill>
          </a:endParaRPr>
        </a:p>
      </dgm:t>
    </dgm:pt>
    <dgm:pt modelId="{1651F728-44CC-48A7-961E-86C6F2EAA0F1}" type="parTrans" cxnId="{08B2C26B-B9B0-4D0B-8C02-C5F1A1BB29CE}">
      <dgm:prSet/>
      <dgm:spPr/>
      <dgm:t>
        <a:bodyPr/>
        <a:lstStyle/>
        <a:p>
          <a:endParaRPr lang="zh-TW" altLang="en-US"/>
        </a:p>
      </dgm:t>
    </dgm:pt>
    <dgm:pt modelId="{D5E6574C-B29B-4A00-AF5E-C44D5E178873}" type="sibTrans" cxnId="{08B2C26B-B9B0-4D0B-8C02-C5F1A1BB29CE}">
      <dgm:prSet/>
      <dgm:spPr/>
      <dgm:t>
        <a:bodyPr/>
        <a:lstStyle/>
        <a:p>
          <a:endParaRPr lang="zh-TW" altLang="en-US"/>
        </a:p>
      </dgm:t>
    </dgm:pt>
    <dgm:pt modelId="{FFB357A1-8265-40E2-BD72-1B2B4C86F356}">
      <dgm:prSet custT="1"/>
      <dgm:spPr/>
      <dgm:t>
        <a:bodyPr/>
        <a:lstStyle/>
        <a:p>
          <a:pPr rtl="0">
            <a:spcAft>
              <a:spcPct val="15000"/>
            </a:spcAft>
          </a:pPr>
          <a:r>
            <a:rPr lang="zh-TW" sz="1800" dirty="0" smtClean="0"/>
            <a:t>如地面濕滑，須設置警示標誌</a:t>
          </a:r>
          <a:r>
            <a:rPr lang="zh-TW" sz="1700" dirty="0" smtClean="0"/>
            <a:t>。</a:t>
          </a:r>
          <a:endParaRPr lang="zh-TW" altLang="en-US" sz="1700" dirty="0"/>
        </a:p>
      </dgm:t>
    </dgm:pt>
    <dgm:pt modelId="{AE01A131-F52A-4B53-855C-140E6ED36868}" type="parTrans" cxnId="{F0EE3790-63BC-42D2-8360-8E83562BD7A9}">
      <dgm:prSet/>
      <dgm:spPr/>
      <dgm:t>
        <a:bodyPr/>
        <a:lstStyle/>
        <a:p>
          <a:endParaRPr lang="zh-TW" altLang="en-US"/>
        </a:p>
      </dgm:t>
    </dgm:pt>
    <dgm:pt modelId="{494BC55F-5F2A-4535-9C16-E41254DBC411}" type="sibTrans" cxnId="{F0EE3790-63BC-42D2-8360-8E83562BD7A9}">
      <dgm:prSet/>
      <dgm:spPr/>
      <dgm:t>
        <a:bodyPr/>
        <a:lstStyle/>
        <a:p>
          <a:endParaRPr lang="zh-TW" altLang="en-US"/>
        </a:p>
      </dgm:t>
    </dgm:pt>
    <dgm:pt modelId="{0416DF23-C481-4133-9F79-597F75C1F77E}">
      <dgm:prSet custT="1"/>
      <dgm:spPr/>
      <dgm:t>
        <a:bodyPr/>
        <a:lstStyle/>
        <a:p>
          <a:r>
            <a:rPr lang="zh-TW" altLang="en-US" sz="1800" dirty="0" smtClean="0"/>
            <a:t>對診所工作人員、病人、家屬及其照顧者，提供跌倒預防的宣導教育。</a:t>
          </a:r>
          <a:endParaRPr lang="zh-TW" altLang="en-US" sz="1800" dirty="0"/>
        </a:p>
      </dgm:t>
    </dgm:pt>
    <dgm:pt modelId="{0F111272-F5F7-4998-9F8A-A67143A80F94}" type="parTrans" cxnId="{C6B630A1-4BBE-4E5E-ADD6-345831CD9B09}">
      <dgm:prSet/>
      <dgm:spPr/>
      <dgm:t>
        <a:bodyPr/>
        <a:lstStyle/>
        <a:p>
          <a:endParaRPr lang="zh-TW" altLang="en-US"/>
        </a:p>
      </dgm:t>
    </dgm:pt>
    <dgm:pt modelId="{866F11A5-942C-46E1-8245-A9B4CBD4EA45}" type="sibTrans" cxnId="{C6B630A1-4BBE-4E5E-ADD6-345831CD9B09}">
      <dgm:prSet/>
      <dgm:spPr/>
      <dgm:t>
        <a:bodyPr/>
        <a:lstStyle/>
        <a:p>
          <a:endParaRPr lang="zh-TW" altLang="en-US"/>
        </a:p>
      </dgm:t>
    </dgm:pt>
    <dgm:pt modelId="{99267209-847C-40C4-B933-316AB50A27A9}" type="pres">
      <dgm:prSet presAssocID="{BABB9338-C196-41DA-9A8A-A4F02B810E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98579AC-67EF-4EFE-A46E-E1D85BE5B12E}" type="pres">
      <dgm:prSet presAssocID="{7E90CE97-688D-4BAD-9356-79AD5F7A6673}" presName="node" presStyleLbl="node1" presStyleIdx="0" presStyleCnt="4" custScaleX="572904" custScaleY="605828" custLinFactNeighborY="196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EBF2BE-0983-4756-A7F9-B2BEC4E40823}" type="pres">
      <dgm:prSet presAssocID="{C40E26D8-7A72-416E-98C6-C46AACF8A29E}" presName="sibTrans" presStyleCnt="0"/>
      <dgm:spPr/>
    </dgm:pt>
    <dgm:pt modelId="{B50741C9-005A-456E-B069-8634A5197A24}" type="pres">
      <dgm:prSet presAssocID="{BEDCE74E-3860-440C-A87F-1D7B8B8FA532}" presName="node" presStyleLbl="node1" presStyleIdx="1" presStyleCnt="4" custScaleX="572904" custScaleY="605828" custLinFactNeighborY="196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0ED998-33E0-4AB3-89F5-8239269BF27E}" type="pres">
      <dgm:prSet presAssocID="{429ED092-6ADE-4E66-AAC1-D003DF4AB8A1}" presName="sibTrans" presStyleCnt="0"/>
      <dgm:spPr/>
    </dgm:pt>
    <dgm:pt modelId="{EAF88D5D-967C-4406-8D57-A6A49F5F0874}" type="pres">
      <dgm:prSet presAssocID="{0FCF3F6D-4C7A-4737-8F49-DBD4BA7C738D}" presName="node" presStyleLbl="node1" presStyleIdx="2" presStyleCnt="4" custScaleX="572904" custScaleY="605828" custLinFactNeighborY="2276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3EBD50-40EF-4F8A-BE71-D570505950C1}" type="pres">
      <dgm:prSet presAssocID="{A81D3D1E-66E1-4AF1-A93E-3422CBF56A1E}" presName="sibTrans" presStyleCnt="0"/>
      <dgm:spPr/>
    </dgm:pt>
    <dgm:pt modelId="{FDB28EC7-9034-4EFA-95F3-A3B419A10C7F}" type="pres">
      <dgm:prSet presAssocID="{27F8B0C3-6F12-46E9-A0DC-CD5F5A1052D7}" presName="node" presStyleLbl="node1" presStyleIdx="3" presStyleCnt="4" custScaleX="574971" custScaleY="616669" custLinFactNeighborX="10068" custLinFactNeighborY="2122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8B2C26B-B9B0-4D0B-8C02-C5F1A1BB29CE}" srcId="{BABB9338-C196-41DA-9A8A-A4F02B810E5A}" destId="{27F8B0C3-6F12-46E9-A0DC-CD5F5A1052D7}" srcOrd="3" destOrd="0" parTransId="{1651F728-44CC-48A7-961E-86C6F2EAA0F1}" sibTransId="{D5E6574C-B29B-4A00-AF5E-C44D5E178873}"/>
    <dgm:cxn modelId="{219DE8EE-3288-4B70-8120-78CFD857DA78}" type="presOf" srcId="{BABB9338-C196-41DA-9A8A-A4F02B810E5A}" destId="{99267209-847C-40C4-B933-316AB50A27A9}" srcOrd="0" destOrd="0" presId="urn:microsoft.com/office/officeart/2005/8/layout/default#1"/>
    <dgm:cxn modelId="{A7DE1309-BF2F-494C-A8BC-F77D86206E6E}" type="presOf" srcId="{FFB357A1-8265-40E2-BD72-1B2B4C86F356}" destId="{EAF88D5D-967C-4406-8D57-A6A49F5F0874}" srcOrd="0" destOrd="3" presId="urn:microsoft.com/office/officeart/2005/8/layout/default#1"/>
    <dgm:cxn modelId="{A2EB49C6-6225-4328-A566-81F8CD3F4A96}" srcId="{BABB9338-C196-41DA-9A8A-A4F02B810E5A}" destId="{7E90CE97-688D-4BAD-9356-79AD5F7A6673}" srcOrd="0" destOrd="0" parTransId="{7E45EC73-22E3-438B-8F6B-3CF16DF6339C}" sibTransId="{C40E26D8-7A72-416E-98C6-C46AACF8A29E}"/>
    <dgm:cxn modelId="{D1DA9E23-1DF8-49B5-978B-D53C4516BF7E}" type="presOf" srcId="{0FCF3F6D-4C7A-4737-8F49-DBD4BA7C738D}" destId="{EAF88D5D-967C-4406-8D57-A6A49F5F0874}" srcOrd="0" destOrd="0" presId="urn:microsoft.com/office/officeart/2005/8/layout/default#1"/>
    <dgm:cxn modelId="{258131B5-B83E-4705-B4EE-E0ACE310993D}" type="presOf" srcId="{78CA007A-D86C-474F-9A91-014B21180698}" destId="{B50741C9-005A-456E-B069-8634A5197A24}" srcOrd="0" destOrd="1" presId="urn:microsoft.com/office/officeart/2005/8/layout/default#1"/>
    <dgm:cxn modelId="{6354BF3A-29E4-460C-86ED-F10B9288140F}" type="presOf" srcId="{BEDCE74E-3860-440C-A87F-1D7B8B8FA532}" destId="{B50741C9-005A-456E-B069-8634A5197A24}" srcOrd="0" destOrd="0" presId="urn:microsoft.com/office/officeart/2005/8/layout/default#1"/>
    <dgm:cxn modelId="{17AD15CD-49E2-4FFF-8BF6-54DCCF75C765}" srcId="{BEDCE74E-3860-440C-A87F-1D7B8B8FA532}" destId="{78CA007A-D86C-474F-9A91-014B21180698}" srcOrd="0" destOrd="0" parTransId="{FC8116C0-7595-459F-845D-E84F026F24F6}" sibTransId="{6604E730-E70E-41AB-AE2D-F6CBA406635B}"/>
    <dgm:cxn modelId="{92B53778-DC64-4C6C-844B-6B323F29A4CC}" type="presOf" srcId="{1BCE5AA1-000D-40B7-9228-46C414AE2176}" destId="{D98579AC-67EF-4EFE-A46E-E1D85BE5B12E}" srcOrd="0" destOrd="1" presId="urn:microsoft.com/office/officeart/2005/8/layout/default#1"/>
    <dgm:cxn modelId="{DD63695C-013C-415A-A8B7-3C40659EC5B6}" type="presOf" srcId="{27F8B0C3-6F12-46E9-A0DC-CD5F5A1052D7}" destId="{FDB28EC7-9034-4EFA-95F3-A3B419A10C7F}" srcOrd="0" destOrd="0" presId="urn:microsoft.com/office/officeart/2005/8/layout/default#1"/>
    <dgm:cxn modelId="{6C9DA2F2-DA6B-46A6-AFE2-3691E6BEB7C6}" type="presOf" srcId="{B7477B2A-7AFD-46FE-A2FF-BC59BB453A40}" destId="{EAF88D5D-967C-4406-8D57-A6A49F5F0874}" srcOrd="0" destOrd="1" presId="urn:microsoft.com/office/officeart/2005/8/layout/default#1"/>
    <dgm:cxn modelId="{4953320D-F05A-4E2B-B3D9-9F611979D53F}" srcId="{BEDCE74E-3860-440C-A87F-1D7B8B8FA532}" destId="{FF67700E-7E5D-4610-BAD9-37AC11A1AB0B}" srcOrd="1" destOrd="0" parTransId="{888CB0C3-4157-4AE6-9CD8-F7E0440FA2BE}" sibTransId="{81460AC1-A6DB-40D0-9574-05BF4F20E968}"/>
    <dgm:cxn modelId="{6DC4831A-656E-4F08-AB63-8BC8326C1DB4}" type="presOf" srcId="{7E90CE97-688D-4BAD-9356-79AD5F7A6673}" destId="{D98579AC-67EF-4EFE-A46E-E1D85BE5B12E}" srcOrd="0" destOrd="0" presId="urn:microsoft.com/office/officeart/2005/8/layout/default#1"/>
    <dgm:cxn modelId="{C6B630A1-4BBE-4E5E-ADD6-345831CD9B09}" srcId="{27F8B0C3-6F12-46E9-A0DC-CD5F5A1052D7}" destId="{0416DF23-C481-4133-9F79-597F75C1F77E}" srcOrd="0" destOrd="0" parTransId="{0F111272-F5F7-4998-9F8A-A67143A80F94}" sibTransId="{866F11A5-942C-46E1-8245-A9B4CBD4EA45}"/>
    <dgm:cxn modelId="{88E70610-9F7B-4C92-B591-A7A48F8539F2}" type="presOf" srcId="{0416DF23-C481-4133-9F79-597F75C1F77E}" destId="{FDB28EC7-9034-4EFA-95F3-A3B419A10C7F}" srcOrd="0" destOrd="1" presId="urn:microsoft.com/office/officeart/2005/8/layout/default#1"/>
    <dgm:cxn modelId="{DF5A9C31-4707-4A22-A416-429610B1A2DA}" srcId="{BABB9338-C196-41DA-9A8A-A4F02B810E5A}" destId="{BEDCE74E-3860-440C-A87F-1D7B8B8FA532}" srcOrd="1" destOrd="0" parTransId="{478CC13F-AD82-4E82-AF1E-59CA67DAE337}" sibTransId="{429ED092-6ADE-4E66-AAC1-D003DF4AB8A1}"/>
    <dgm:cxn modelId="{5D6078F1-989F-4CAE-B999-3CFE4F34A43C}" type="presOf" srcId="{FF67700E-7E5D-4610-BAD9-37AC11A1AB0B}" destId="{B50741C9-005A-456E-B069-8634A5197A24}" srcOrd="0" destOrd="2" presId="urn:microsoft.com/office/officeart/2005/8/layout/default#1"/>
    <dgm:cxn modelId="{6DEE5B29-6140-4E88-9590-E25972E20B81}" type="presOf" srcId="{8CC4B2DF-5167-4A2C-84C8-87F396422877}" destId="{EAF88D5D-967C-4406-8D57-A6A49F5F0874}" srcOrd="0" destOrd="2" presId="urn:microsoft.com/office/officeart/2005/8/layout/default#1"/>
    <dgm:cxn modelId="{3B26C9B3-EFBA-487B-AB04-0CC071296606}" srcId="{BABB9338-C196-41DA-9A8A-A4F02B810E5A}" destId="{0FCF3F6D-4C7A-4737-8F49-DBD4BA7C738D}" srcOrd="2" destOrd="0" parTransId="{1053D67D-9879-4BDA-BCC3-D6FC43B1669A}" sibTransId="{A81D3D1E-66E1-4AF1-A93E-3422CBF56A1E}"/>
    <dgm:cxn modelId="{C33C481B-AEA2-4DD6-879F-982E05E7CDD6}" srcId="{0FCF3F6D-4C7A-4737-8F49-DBD4BA7C738D}" destId="{B7477B2A-7AFD-46FE-A2FF-BC59BB453A40}" srcOrd="0" destOrd="0" parTransId="{DBD912B1-A889-4973-B3AF-EB4CEA17C562}" sibTransId="{D0CA6D84-99D4-426B-89C9-7D6802C2F584}"/>
    <dgm:cxn modelId="{987FE473-FC0D-4365-90D6-546D1A849FE5}" srcId="{7E90CE97-688D-4BAD-9356-79AD5F7A6673}" destId="{1BCE5AA1-000D-40B7-9228-46C414AE2176}" srcOrd="0" destOrd="0" parTransId="{299B4E51-5D9B-4332-97FC-99D9B33F5A17}" sibTransId="{18B6AC0C-E2EA-4B30-8A31-30F519CD9E39}"/>
    <dgm:cxn modelId="{1BC4FDC7-21CB-4DA7-B949-6C256B55BECB}" srcId="{0FCF3F6D-4C7A-4737-8F49-DBD4BA7C738D}" destId="{8CC4B2DF-5167-4A2C-84C8-87F396422877}" srcOrd="1" destOrd="0" parTransId="{BDDAD0DD-3F34-4A6D-988A-9BADABA5A41A}" sibTransId="{E03CCFBD-295D-47DA-89AC-A6AA3F3F668F}"/>
    <dgm:cxn modelId="{F0EE3790-63BC-42D2-8360-8E83562BD7A9}" srcId="{0FCF3F6D-4C7A-4737-8F49-DBD4BA7C738D}" destId="{FFB357A1-8265-40E2-BD72-1B2B4C86F356}" srcOrd="2" destOrd="0" parTransId="{AE01A131-F52A-4B53-855C-140E6ED36868}" sibTransId="{494BC55F-5F2A-4535-9C16-E41254DBC411}"/>
    <dgm:cxn modelId="{B7FA4AEE-5234-4C8F-B19B-11857813651D}" type="presParOf" srcId="{99267209-847C-40C4-B933-316AB50A27A9}" destId="{D98579AC-67EF-4EFE-A46E-E1D85BE5B12E}" srcOrd="0" destOrd="0" presId="urn:microsoft.com/office/officeart/2005/8/layout/default#1"/>
    <dgm:cxn modelId="{CD1A516A-B103-4ED5-96A7-883DB35BBE37}" type="presParOf" srcId="{99267209-847C-40C4-B933-316AB50A27A9}" destId="{46EBF2BE-0983-4756-A7F9-B2BEC4E40823}" srcOrd="1" destOrd="0" presId="urn:microsoft.com/office/officeart/2005/8/layout/default#1"/>
    <dgm:cxn modelId="{84097165-BBD5-4524-986D-33F3CF8AD210}" type="presParOf" srcId="{99267209-847C-40C4-B933-316AB50A27A9}" destId="{B50741C9-005A-456E-B069-8634A5197A24}" srcOrd="2" destOrd="0" presId="urn:microsoft.com/office/officeart/2005/8/layout/default#1"/>
    <dgm:cxn modelId="{0124F59F-046B-42B7-98C1-645D4ACA0BEF}" type="presParOf" srcId="{99267209-847C-40C4-B933-316AB50A27A9}" destId="{340ED998-33E0-4AB3-89F5-8239269BF27E}" srcOrd="3" destOrd="0" presId="urn:microsoft.com/office/officeart/2005/8/layout/default#1"/>
    <dgm:cxn modelId="{1986B6BB-5E1B-41ED-B84F-7585CA140969}" type="presParOf" srcId="{99267209-847C-40C4-B933-316AB50A27A9}" destId="{EAF88D5D-967C-4406-8D57-A6A49F5F0874}" srcOrd="4" destOrd="0" presId="urn:microsoft.com/office/officeart/2005/8/layout/default#1"/>
    <dgm:cxn modelId="{E5FAB520-1DA7-4916-A438-5D8DCC5BB134}" type="presParOf" srcId="{99267209-847C-40C4-B933-316AB50A27A9}" destId="{C43EBD50-40EF-4F8A-BE71-D570505950C1}" srcOrd="5" destOrd="0" presId="urn:microsoft.com/office/officeart/2005/8/layout/default#1"/>
    <dgm:cxn modelId="{4F398E5A-43E9-486C-BCFD-0936C104FC79}" type="presParOf" srcId="{99267209-847C-40C4-B933-316AB50A27A9}" destId="{FDB28EC7-9034-4EFA-95F3-A3B419A10C7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980CE7-875B-4339-997B-00C488A7D93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4B53E31-EF7F-4967-B625-D34F5A938FE6}">
      <dgm:prSet custT="1"/>
      <dgm:spPr/>
      <dgm:t>
        <a:bodyPr/>
        <a:lstStyle/>
        <a:p>
          <a:pPr rtl="0"/>
          <a:r>
            <a:rPr lang="zh-TW" altLang="en-US" sz="3000" b="1" dirty="0" smtClean="0"/>
            <a:t>日常管理</a:t>
          </a:r>
          <a:endParaRPr lang="zh-TW" altLang="en-US" sz="3000" b="1" dirty="0"/>
        </a:p>
      </dgm:t>
    </dgm:pt>
    <dgm:pt modelId="{6D48E5EC-96E7-4F1B-A5C3-51D4359E80A3}" type="parTrans" cxnId="{7F3A44B5-D91F-464E-870D-066AB45D5DF6}">
      <dgm:prSet/>
      <dgm:spPr/>
      <dgm:t>
        <a:bodyPr/>
        <a:lstStyle/>
        <a:p>
          <a:endParaRPr lang="zh-TW" altLang="en-US" sz="2200"/>
        </a:p>
      </dgm:t>
    </dgm:pt>
    <dgm:pt modelId="{1DBC44CC-AFF1-471E-808D-A023B65D8ECA}" type="sibTrans" cxnId="{7F3A44B5-D91F-464E-870D-066AB45D5DF6}">
      <dgm:prSet/>
      <dgm:spPr/>
      <dgm:t>
        <a:bodyPr/>
        <a:lstStyle/>
        <a:p>
          <a:endParaRPr lang="zh-TW" altLang="en-US" sz="2200"/>
        </a:p>
      </dgm:t>
    </dgm:pt>
    <dgm:pt modelId="{D0F68F02-CA9A-4BCC-94F2-9B0C31020863}">
      <dgm:prSet custT="1"/>
      <dgm:spPr/>
      <dgm:t>
        <a:bodyPr/>
        <a:lstStyle/>
        <a:p>
          <a:pPr rtl="0"/>
          <a:r>
            <a:rPr lang="zh-TW" altLang="en-US" sz="2200" b="1" dirty="0" smtClean="0"/>
            <a:t>麻醉藥品保管妥</a:t>
          </a:r>
          <a:endParaRPr lang="zh-TW" altLang="en-US" sz="2200" b="1" dirty="0"/>
        </a:p>
      </dgm:t>
    </dgm:pt>
    <dgm:pt modelId="{70A22AA1-F516-41BE-8B60-45B6585B7888}" type="parTrans" cxnId="{900E4DBC-66EC-45F7-9858-67C1C32E7252}">
      <dgm:prSet/>
      <dgm:spPr/>
      <dgm:t>
        <a:bodyPr/>
        <a:lstStyle/>
        <a:p>
          <a:endParaRPr lang="zh-TW" altLang="en-US" sz="2200"/>
        </a:p>
      </dgm:t>
    </dgm:pt>
    <dgm:pt modelId="{0673DC42-A74C-4164-9096-0B1098C270BC}" type="sibTrans" cxnId="{900E4DBC-66EC-45F7-9858-67C1C32E7252}">
      <dgm:prSet/>
      <dgm:spPr/>
      <dgm:t>
        <a:bodyPr/>
        <a:lstStyle/>
        <a:p>
          <a:endParaRPr lang="zh-TW" altLang="en-US" sz="2200"/>
        </a:p>
      </dgm:t>
    </dgm:pt>
    <dgm:pt modelId="{8F88802E-705B-41AE-8042-CC39D273E505}">
      <dgm:prSet custT="1"/>
      <dgm:spPr/>
      <dgm:t>
        <a:bodyPr/>
        <a:lstStyle/>
        <a:p>
          <a:pPr rtl="0"/>
          <a:r>
            <a:rPr lang="zh-TW" altLang="en-US" sz="2200" b="1" dirty="0" smtClean="0"/>
            <a:t>管制藥品鎖櫥櫃</a:t>
          </a:r>
          <a:endParaRPr lang="zh-TW" altLang="en-US" sz="2200" b="1" dirty="0"/>
        </a:p>
      </dgm:t>
    </dgm:pt>
    <dgm:pt modelId="{06CE8863-C1A3-4CDF-86BF-E379272D8B84}" type="parTrans" cxnId="{61039826-4E9A-4514-B67D-7109FC6D98EF}">
      <dgm:prSet/>
      <dgm:spPr/>
      <dgm:t>
        <a:bodyPr/>
        <a:lstStyle/>
        <a:p>
          <a:endParaRPr lang="zh-TW" altLang="en-US" sz="2200"/>
        </a:p>
      </dgm:t>
    </dgm:pt>
    <dgm:pt modelId="{8B88B52B-526E-46F2-9F5D-904DA030E68E}" type="sibTrans" cxnId="{61039826-4E9A-4514-B67D-7109FC6D98EF}">
      <dgm:prSet/>
      <dgm:spPr/>
      <dgm:t>
        <a:bodyPr/>
        <a:lstStyle/>
        <a:p>
          <a:endParaRPr lang="zh-TW" altLang="en-US" sz="2200"/>
        </a:p>
      </dgm:t>
    </dgm:pt>
    <dgm:pt modelId="{D115408E-B07D-4498-AA10-4DD356AD01ED}">
      <dgm:prSet custT="1"/>
      <dgm:spPr/>
      <dgm:t>
        <a:bodyPr/>
        <a:lstStyle/>
        <a:p>
          <a:pPr rtl="0"/>
          <a:r>
            <a:rPr lang="zh-TW" altLang="en-US" sz="3000" b="1" dirty="0" smtClean="0"/>
            <a:t>手術前中後</a:t>
          </a:r>
          <a:endParaRPr lang="zh-TW" altLang="en-US" sz="3000" b="1" dirty="0"/>
        </a:p>
      </dgm:t>
    </dgm:pt>
    <dgm:pt modelId="{C46FC858-9D77-4443-A530-41EF28BDE8CB}" type="parTrans" cxnId="{028292B8-2B76-48E0-AB56-44E6D2CF763B}">
      <dgm:prSet/>
      <dgm:spPr/>
      <dgm:t>
        <a:bodyPr/>
        <a:lstStyle/>
        <a:p>
          <a:endParaRPr lang="zh-TW" altLang="en-US" sz="2200"/>
        </a:p>
      </dgm:t>
    </dgm:pt>
    <dgm:pt modelId="{04898377-280D-418A-ACDC-0DF36CDD8807}" type="sibTrans" cxnId="{028292B8-2B76-48E0-AB56-44E6D2CF763B}">
      <dgm:prSet/>
      <dgm:spPr/>
      <dgm:t>
        <a:bodyPr/>
        <a:lstStyle/>
        <a:p>
          <a:endParaRPr lang="zh-TW" altLang="en-US" sz="2200"/>
        </a:p>
      </dgm:t>
    </dgm:pt>
    <dgm:pt modelId="{7E6F1970-22A6-4321-956A-12575FEB32D6}">
      <dgm:prSet custT="1"/>
      <dgm:spPr/>
      <dgm:t>
        <a:bodyPr/>
        <a:lstStyle/>
        <a:p>
          <a:pPr rtl="0"/>
          <a:r>
            <a:rPr lang="zh-TW" altLang="en-US" sz="2200" b="1" dirty="0" smtClean="0"/>
            <a:t>同意文件皆完備</a:t>
          </a:r>
          <a:endParaRPr lang="zh-TW" altLang="en-US" sz="2200" b="1" dirty="0"/>
        </a:p>
      </dgm:t>
    </dgm:pt>
    <dgm:pt modelId="{1C51A1E8-88DA-4E5B-A6CE-E44EC2740E6E}" type="parTrans" cxnId="{083ACACD-6D15-4CB1-B8FD-F52114E39386}">
      <dgm:prSet/>
      <dgm:spPr/>
      <dgm:t>
        <a:bodyPr/>
        <a:lstStyle/>
        <a:p>
          <a:endParaRPr lang="zh-TW" altLang="en-US" sz="2200"/>
        </a:p>
      </dgm:t>
    </dgm:pt>
    <dgm:pt modelId="{FA09F46C-CFEF-4D21-B7C3-E302FAAB15CC}" type="sibTrans" cxnId="{083ACACD-6D15-4CB1-B8FD-F52114E39386}">
      <dgm:prSet/>
      <dgm:spPr/>
      <dgm:t>
        <a:bodyPr/>
        <a:lstStyle/>
        <a:p>
          <a:endParaRPr lang="zh-TW" altLang="en-US" sz="2200"/>
        </a:p>
      </dgm:t>
    </dgm:pt>
    <dgm:pt modelId="{C7F01C3C-FD46-493A-9F21-4C8D4E1AE730}">
      <dgm:prSet custT="1"/>
      <dgm:spPr/>
      <dgm:t>
        <a:bodyPr/>
        <a:lstStyle/>
        <a:p>
          <a:pPr rtl="0"/>
          <a:r>
            <a:rPr lang="zh-TW" altLang="en-US" sz="2200" b="1" dirty="0" smtClean="0"/>
            <a:t>設備儀器定期檢</a:t>
          </a:r>
          <a:endParaRPr lang="zh-TW" altLang="en-US" sz="2200" b="1" dirty="0"/>
        </a:p>
      </dgm:t>
    </dgm:pt>
    <dgm:pt modelId="{C0EC6917-190E-47AB-86C3-2F85941E6C37}" type="parTrans" cxnId="{E7A7181E-C438-4A31-B25E-853BE6088B5B}">
      <dgm:prSet/>
      <dgm:spPr/>
      <dgm:t>
        <a:bodyPr/>
        <a:lstStyle/>
        <a:p>
          <a:endParaRPr lang="zh-TW" altLang="en-US" sz="2200"/>
        </a:p>
      </dgm:t>
    </dgm:pt>
    <dgm:pt modelId="{54076B87-19B7-425E-ACE4-4797372D9B1F}" type="sibTrans" cxnId="{E7A7181E-C438-4A31-B25E-853BE6088B5B}">
      <dgm:prSet/>
      <dgm:spPr/>
      <dgm:t>
        <a:bodyPr/>
        <a:lstStyle/>
        <a:p>
          <a:endParaRPr lang="zh-TW" altLang="en-US" sz="2200"/>
        </a:p>
      </dgm:t>
    </dgm:pt>
    <dgm:pt modelId="{C622B0AE-581A-425E-B1FC-C0F2D3C11BB4}">
      <dgm:prSet custT="1"/>
      <dgm:spPr/>
      <dgm:t>
        <a:bodyPr/>
        <a:lstStyle/>
        <a:p>
          <a:pPr rtl="0"/>
          <a:r>
            <a:rPr lang="zh-TW" altLang="en-US" sz="2200" b="1" dirty="0" smtClean="0"/>
            <a:t>備血輸血有標準</a:t>
          </a:r>
          <a:endParaRPr lang="zh-TW" altLang="en-US" sz="2200" b="1" dirty="0"/>
        </a:p>
      </dgm:t>
    </dgm:pt>
    <dgm:pt modelId="{F0954EF9-1641-4059-A70D-0798E9C2A3D5}" type="parTrans" cxnId="{6740E0FF-817A-4F7C-9F99-B65472A45C7D}">
      <dgm:prSet/>
      <dgm:spPr/>
      <dgm:t>
        <a:bodyPr/>
        <a:lstStyle/>
        <a:p>
          <a:endParaRPr lang="zh-TW" altLang="en-US" sz="2200"/>
        </a:p>
      </dgm:t>
    </dgm:pt>
    <dgm:pt modelId="{C75F2F2D-BB41-471D-A3C7-DED5543239A4}" type="sibTrans" cxnId="{6740E0FF-817A-4F7C-9F99-B65472A45C7D}">
      <dgm:prSet/>
      <dgm:spPr/>
      <dgm:t>
        <a:bodyPr/>
        <a:lstStyle/>
        <a:p>
          <a:endParaRPr lang="zh-TW" altLang="en-US" sz="2200"/>
        </a:p>
      </dgm:t>
    </dgm:pt>
    <dgm:pt modelId="{9BD9DD41-D562-40AB-8A67-CB1F2795A420}">
      <dgm:prSet custT="1"/>
      <dgm:spPr/>
      <dgm:t>
        <a:bodyPr/>
        <a:lstStyle/>
        <a:p>
          <a:pPr rtl="0"/>
          <a:r>
            <a:rPr lang="zh-TW" altLang="en-US" sz="2200" b="1" dirty="0" smtClean="0"/>
            <a:t>緊急轉診有流程</a:t>
          </a:r>
          <a:endParaRPr lang="zh-TW" altLang="en-US" sz="2200" b="1" dirty="0"/>
        </a:p>
      </dgm:t>
    </dgm:pt>
    <dgm:pt modelId="{0F0A17E5-0E13-4145-80C5-1794DBEE2F38}" type="parTrans" cxnId="{2714F7CA-E9BA-47FC-A1C5-3E032E43A603}">
      <dgm:prSet/>
      <dgm:spPr/>
      <dgm:t>
        <a:bodyPr/>
        <a:lstStyle/>
        <a:p>
          <a:endParaRPr lang="zh-TW" altLang="en-US" sz="2200"/>
        </a:p>
      </dgm:t>
    </dgm:pt>
    <dgm:pt modelId="{3D62B28C-634C-4433-8949-88D7E5D0858B}" type="sibTrans" cxnId="{2714F7CA-E9BA-47FC-A1C5-3E032E43A603}">
      <dgm:prSet/>
      <dgm:spPr/>
      <dgm:t>
        <a:bodyPr/>
        <a:lstStyle/>
        <a:p>
          <a:endParaRPr lang="zh-TW" altLang="en-US" sz="2200"/>
        </a:p>
      </dgm:t>
    </dgm:pt>
    <dgm:pt modelId="{281C9ECF-5A2C-47B7-BF60-7FF6DB77AEDC}">
      <dgm:prSet custT="1"/>
      <dgm:spPr/>
      <dgm:t>
        <a:bodyPr/>
        <a:lstStyle/>
        <a:p>
          <a:pPr rtl="0"/>
          <a:r>
            <a:rPr lang="zh-TW" altLang="en-US" sz="2200" b="1" dirty="0" smtClean="0"/>
            <a:t>縫針紗布細清點</a:t>
          </a:r>
          <a:endParaRPr lang="zh-TW" altLang="en-US" sz="2200" b="1" dirty="0"/>
        </a:p>
      </dgm:t>
    </dgm:pt>
    <dgm:pt modelId="{48DED15F-BB35-4B63-B851-6AEE60AC561E}" type="sibTrans" cxnId="{0681810E-9937-4D15-ACB4-ACED9CA3B42C}">
      <dgm:prSet/>
      <dgm:spPr/>
      <dgm:t>
        <a:bodyPr/>
        <a:lstStyle/>
        <a:p>
          <a:endParaRPr lang="zh-TW" altLang="en-US" sz="2200"/>
        </a:p>
      </dgm:t>
    </dgm:pt>
    <dgm:pt modelId="{DFC8FB22-05B7-4CC9-8E1D-A9AF9D916045}" type="parTrans" cxnId="{0681810E-9937-4D15-ACB4-ACED9CA3B42C}">
      <dgm:prSet/>
      <dgm:spPr/>
      <dgm:t>
        <a:bodyPr/>
        <a:lstStyle/>
        <a:p>
          <a:endParaRPr lang="zh-TW" altLang="en-US" sz="2200"/>
        </a:p>
      </dgm:t>
    </dgm:pt>
    <dgm:pt modelId="{A9635B85-FDE9-4D81-82E3-223D432CA6D1}">
      <dgm:prSet custT="1"/>
      <dgm:spPr/>
      <dgm:t>
        <a:bodyPr/>
        <a:lstStyle/>
        <a:p>
          <a:pPr rtl="0"/>
          <a:r>
            <a:rPr lang="zh-TW" altLang="en-US" sz="2200" b="1" dirty="0" smtClean="0"/>
            <a:t>手術部位同確認</a:t>
          </a:r>
          <a:endParaRPr lang="zh-TW" altLang="en-US" sz="2200" b="1" dirty="0"/>
        </a:p>
      </dgm:t>
    </dgm:pt>
    <dgm:pt modelId="{83832787-3769-43A7-A8C4-6435E56AF0A2}" type="sibTrans" cxnId="{8C3B7C55-7F41-4EBD-98B8-E95F1DDFB109}">
      <dgm:prSet/>
      <dgm:spPr/>
      <dgm:t>
        <a:bodyPr/>
        <a:lstStyle/>
        <a:p>
          <a:endParaRPr lang="zh-TW" altLang="en-US" sz="2200"/>
        </a:p>
      </dgm:t>
    </dgm:pt>
    <dgm:pt modelId="{6E0270B6-7D3B-4782-8066-922C8159A00C}" type="parTrans" cxnId="{8C3B7C55-7F41-4EBD-98B8-E95F1DDFB109}">
      <dgm:prSet/>
      <dgm:spPr/>
      <dgm:t>
        <a:bodyPr/>
        <a:lstStyle/>
        <a:p>
          <a:endParaRPr lang="zh-TW" altLang="en-US" sz="2200"/>
        </a:p>
      </dgm:t>
    </dgm:pt>
    <dgm:pt modelId="{6852E714-C08F-4342-9C59-1673BDC8487C}" type="pres">
      <dgm:prSet presAssocID="{47980CE7-875B-4339-997B-00C488A7D93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A628B818-9A5A-4ECB-AF9B-0BAB95452430}" type="pres">
      <dgm:prSet presAssocID="{84B53E31-EF7F-4967-B625-D34F5A938FE6}" presName="root" presStyleCnt="0"/>
      <dgm:spPr/>
    </dgm:pt>
    <dgm:pt modelId="{BC14C4DE-295C-413D-B7A8-8E44B5BDB2C8}" type="pres">
      <dgm:prSet presAssocID="{84B53E31-EF7F-4967-B625-D34F5A938FE6}" presName="rootComposite" presStyleCnt="0"/>
      <dgm:spPr/>
    </dgm:pt>
    <dgm:pt modelId="{93E4D7D0-2EB6-437B-9ADD-330F513EDB2A}" type="pres">
      <dgm:prSet presAssocID="{84B53E31-EF7F-4967-B625-D34F5A938FE6}" presName="rootText" presStyleLbl="node1" presStyleIdx="0" presStyleCnt="2" custScaleX="241763" custLinFactNeighborX="-29592"/>
      <dgm:spPr/>
      <dgm:t>
        <a:bodyPr/>
        <a:lstStyle/>
        <a:p>
          <a:endParaRPr lang="zh-TW" altLang="en-US"/>
        </a:p>
      </dgm:t>
    </dgm:pt>
    <dgm:pt modelId="{55F8DE24-6D75-43B3-A98C-D9CCD3A54950}" type="pres">
      <dgm:prSet presAssocID="{84B53E31-EF7F-4967-B625-D34F5A938FE6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12F7B815-2D29-4D78-86DF-8AA4EFC21077}" type="pres">
      <dgm:prSet presAssocID="{84B53E31-EF7F-4967-B625-D34F5A938FE6}" presName="childShape" presStyleCnt="0"/>
      <dgm:spPr/>
    </dgm:pt>
    <dgm:pt modelId="{46915E0C-AC86-4F3E-A79D-8C67AD2BFC0D}" type="pres">
      <dgm:prSet presAssocID="{70A22AA1-F516-41BE-8B60-45B6585B7888}" presName="Name13" presStyleLbl="parChTrans1D2" presStyleIdx="0" presStyleCnt="8"/>
      <dgm:spPr/>
      <dgm:t>
        <a:bodyPr/>
        <a:lstStyle/>
        <a:p>
          <a:endParaRPr lang="zh-TW" altLang="en-US"/>
        </a:p>
      </dgm:t>
    </dgm:pt>
    <dgm:pt modelId="{7A036A65-3A70-423F-9E4F-1AC8FC0CAF28}" type="pres">
      <dgm:prSet presAssocID="{D0F68F02-CA9A-4BCC-94F2-9B0C31020863}" presName="childText" presStyleLbl="bgAcc1" presStyleIdx="0" presStyleCnt="8" custScaleX="253444" custLinFactNeighborX="-307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1A2B90-AA86-4EA9-8B13-7F743B1F83B6}" type="pres">
      <dgm:prSet presAssocID="{06CE8863-C1A3-4CDF-86BF-E379272D8B84}" presName="Name13" presStyleLbl="parChTrans1D2" presStyleIdx="1" presStyleCnt="8"/>
      <dgm:spPr/>
      <dgm:t>
        <a:bodyPr/>
        <a:lstStyle/>
        <a:p>
          <a:endParaRPr lang="zh-TW" altLang="en-US"/>
        </a:p>
      </dgm:t>
    </dgm:pt>
    <dgm:pt modelId="{55CA557A-3613-487F-9D70-B94F2C810115}" type="pres">
      <dgm:prSet presAssocID="{8F88802E-705B-41AE-8042-CC39D273E505}" presName="childText" presStyleLbl="bgAcc1" presStyleIdx="1" presStyleCnt="8" custScaleX="253452" custLinFactNeighborX="-307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B7B631-F68A-4C97-9FD6-1F0191AF4554}" type="pres">
      <dgm:prSet presAssocID="{C0EC6917-190E-47AB-86C3-2F85941E6C37}" presName="Name13" presStyleLbl="parChTrans1D2" presStyleIdx="2" presStyleCnt="8"/>
      <dgm:spPr/>
      <dgm:t>
        <a:bodyPr/>
        <a:lstStyle/>
        <a:p>
          <a:endParaRPr lang="zh-TW" altLang="en-US"/>
        </a:p>
      </dgm:t>
    </dgm:pt>
    <dgm:pt modelId="{760400B4-CFA1-4200-BBF3-EA17682C8D49}" type="pres">
      <dgm:prSet presAssocID="{C7F01C3C-FD46-493A-9F21-4C8D4E1AE730}" presName="childText" presStyleLbl="bgAcc1" presStyleIdx="2" presStyleCnt="8" custScaleX="246124" custLinFactNeighborX="-270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232854-9D1D-420E-ADAD-D082B5C9CABF}" type="pres">
      <dgm:prSet presAssocID="{F0954EF9-1641-4059-A70D-0798E9C2A3D5}" presName="Name13" presStyleLbl="parChTrans1D2" presStyleIdx="3" presStyleCnt="8"/>
      <dgm:spPr/>
      <dgm:t>
        <a:bodyPr/>
        <a:lstStyle/>
        <a:p>
          <a:endParaRPr lang="zh-TW" altLang="en-US"/>
        </a:p>
      </dgm:t>
    </dgm:pt>
    <dgm:pt modelId="{FA2500F3-8D36-4BCC-96BA-4A92ABD575B2}" type="pres">
      <dgm:prSet presAssocID="{C622B0AE-581A-425E-B1FC-C0F2D3C11BB4}" presName="childText" presStyleLbl="bgAcc1" presStyleIdx="3" presStyleCnt="8" custScaleX="247651" custLinFactNeighborX="-270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C0F373-8E5C-403C-8DA2-5BA226BCF2EE}" type="pres">
      <dgm:prSet presAssocID="{0F0A17E5-0E13-4145-80C5-1794DBEE2F38}" presName="Name13" presStyleLbl="parChTrans1D2" presStyleIdx="4" presStyleCnt="8"/>
      <dgm:spPr/>
      <dgm:t>
        <a:bodyPr/>
        <a:lstStyle/>
        <a:p>
          <a:endParaRPr lang="zh-TW" altLang="en-US"/>
        </a:p>
      </dgm:t>
    </dgm:pt>
    <dgm:pt modelId="{7B5EC73B-55DE-431A-ACF0-C7397F2AF150}" type="pres">
      <dgm:prSet presAssocID="{9BD9DD41-D562-40AB-8A67-CB1F2795A420}" presName="childText" presStyleLbl="bgAcc1" presStyleIdx="4" presStyleCnt="8" custScaleX="247651" custLinFactNeighborX="-270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8768F85-1C55-45F8-B9AA-92A9C4229414}" type="pres">
      <dgm:prSet presAssocID="{D115408E-B07D-4498-AA10-4DD356AD01ED}" presName="root" presStyleCnt="0"/>
      <dgm:spPr/>
    </dgm:pt>
    <dgm:pt modelId="{67E99FE7-8846-46E0-9741-FD2D5E7CB199}" type="pres">
      <dgm:prSet presAssocID="{D115408E-B07D-4498-AA10-4DD356AD01ED}" presName="rootComposite" presStyleCnt="0"/>
      <dgm:spPr/>
    </dgm:pt>
    <dgm:pt modelId="{45F44C79-BC44-4F75-ADE7-A4D716F674A6}" type="pres">
      <dgm:prSet presAssocID="{D115408E-B07D-4498-AA10-4DD356AD01ED}" presName="rootText" presStyleLbl="node1" presStyleIdx="1" presStyleCnt="2" custScaleX="204467" custLinFactNeighborX="1394"/>
      <dgm:spPr/>
      <dgm:t>
        <a:bodyPr/>
        <a:lstStyle/>
        <a:p>
          <a:endParaRPr lang="zh-TW" altLang="en-US"/>
        </a:p>
      </dgm:t>
    </dgm:pt>
    <dgm:pt modelId="{41C769BF-B634-4D6A-B034-9B7B81C91AAB}" type="pres">
      <dgm:prSet presAssocID="{D115408E-B07D-4498-AA10-4DD356AD01ED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4C2CB7D0-E140-4F36-9CA7-0A08BC0C3F82}" type="pres">
      <dgm:prSet presAssocID="{D115408E-B07D-4498-AA10-4DD356AD01ED}" presName="childShape" presStyleCnt="0"/>
      <dgm:spPr/>
    </dgm:pt>
    <dgm:pt modelId="{C34702A4-24CE-4EE5-AD0A-539CD9989884}" type="pres">
      <dgm:prSet presAssocID="{1C51A1E8-88DA-4E5B-A6CE-E44EC2740E6E}" presName="Name13" presStyleLbl="parChTrans1D2" presStyleIdx="5" presStyleCnt="8"/>
      <dgm:spPr/>
      <dgm:t>
        <a:bodyPr/>
        <a:lstStyle/>
        <a:p>
          <a:endParaRPr lang="zh-TW" altLang="en-US"/>
        </a:p>
      </dgm:t>
    </dgm:pt>
    <dgm:pt modelId="{71D5876F-C5A6-4A1F-B182-AF7CC6ACEF1E}" type="pres">
      <dgm:prSet presAssocID="{7E6F1970-22A6-4321-956A-12575FEB32D6}" presName="childText" presStyleLbl="bgAcc1" presStyleIdx="5" presStyleCnt="8" custScaleX="241763" custLinFactNeighborX="170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492C8B-C998-473D-93C6-6C0F02C592C6}" type="pres">
      <dgm:prSet presAssocID="{6E0270B6-7D3B-4782-8066-922C8159A00C}" presName="Name13" presStyleLbl="parChTrans1D2" presStyleIdx="6" presStyleCnt="8"/>
      <dgm:spPr/>
      <dgm:t>
        <a:bodyPr/>
        <a:lstStyle/>
        <a:p>
          <a:endParaRPr lang="zh-TW" altLang="en-US"/>
        </a:p>
      </dgm:t>
    </dgm:pt>
    <dgm:pt modelId="{6FB19680-C63A-4C92-A096-0091053D5ACD}" type="pres">
      <dgm:prSet presAssocID="{A9635B85-FDE9-4D81-82E3-223D432CA6D1}" presName="childText" presStyleLbl="bgAcc1" presStyleIdx="6" presStyleCnt="8" custScaleX="241763" custLinFactNeighborX="170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8335C9-09E7-423A-901A-90DD42CCD341}" type="pres">
      <dgm:prSet presAssocID="{DFC8FB22-05B7-4CC9-8E1D-A9AF9D916045}" presName="Name13" presStyleLbl="parChTrans1D2" presStyleIdx="7" presStyleCnt="8"/>
      <dgm:spPr/>
      <dgm:t>
        <a:bodyPr/>
        <a:lstStyle/>
        <a:p>
          <a:endParaRPr lang="zh-TW" altLang="en-US"/>
        </a:p>
      </dgm:t>
    </dgm:pt>
    <dgm:pt modelId="{CB068C72-0D23-4902-AAD9-3B3EC1C8F9C8}" type="pres">
      <dgm:prSet presAssocID="{281C9ECF-5A2C-47B7-BF60-7FF6DB77AEDC}" presName="childText" presStyleLbl="bgAcc1" presStyleIdx="7" presStyleCnt="8" custScaleX="241763" custLinFactNeighborX="170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E709CF9-8A40-4A28-B6AF-1A4526B603A9}" type="presOf" srcId="{70A22AA1-F516-41BE-8B60-45B6585B7888}" destId="{46915E0C-AC86-4F3E-A79D-8C67AD2BFC0D}" srcOrd="0" destOrd="0" presId="urn:microsoft.com/office/officeart/2005/8/layout/hierarchy3"/>
    <dgm:cxn modelId="{D1011FAF-AD91-4417-B135-41BC996A43C3}" type="presOf" srcId="{D115408E-B07D-4498-AA10-4DD356AD01ED}" destId="{41C769BF-B634-4D6A-B034-9B7B81C91AAB}" srcOrd="1" destOrd="0" presId="urn:microsoft.com/office/officeart/2005/8/layout/hierarchy3"/>
    <dgm:cxn modelId="{6740E0FF-817A-4F7C-9F99-B65472A45C7D}" srcId="{84B53E31-EF7F-4967-B625-D34F5A938FE6}" destId="{C622B0AE-581A-425E-B1FC-C0F2D3C11BB4}" srcOrd="3" destOrd="0" parTransId="{F0954EF9-1641-4059-A70D-0798E9C2A3D5}" sibTransId="{C75F2F2D-BB41-471D-A3C7-DED5543239A4}"/>
    <dgm:cxn modelId="{66015C91-BA3E-4087-8C06-9B0DA5F2C3DD}" type="presOf" srcId="{84B53E31-EF7F-4967-B625-D34F5A938FE6}" destId="{55F8DE24-6D75-43B3-A98C-D9CCD3A54950}" srcOrd="1" destOrd="0" presId="urn:microsoft.com/office/officeart/2005/8/layout/hierarchy3"/>
    <dgm:cxn modelId="{028292B8-2B76-48E0-AB56-44E6D2CF763B}" srcId="{47980CE7-875B-4339-997B-00C488A7D939}" destId="{D115408E-B07D-4498-AA10-4DD356AD01ED}" srcOrd="1" destOrd="0" parTransId="{C46FC858-9D77-4443-A530-41EF28BDE8CB}" sibTransId="{04898377-280D-418A-ACDC-0DF36CDD8807}"/>
    <dgm:cxn modelId="{2714F7CA-E9BA-47FC-A1C5-3E032E43A603}" srcId="{84B53E31-EF7F-4967-B625-D34F5A938FE6}" destId="{9BD9DD41-D562-40AB-8A67-CB1F2795A420}" srcOrd="4" destOrd="0" parTransId="{0F0A17E5-0E13-4145-80C5-1794DBEE2F38}" sibTransId="{3D62B28C-634C-4433-8949-88D7E5D0858B}"/>
    <dgm:cxn modelId="{8C3B7C55-7F41-4EBD-98B8-E95F1DDFB109}" srcId="{D115408E-B07D-4498-AA10-4DD356AD01ED}" destId="{A9635B85-FDE9-4D81-82E3-223D432CA6D1}" srcOrd="1" destOrd="0" parTransId="{6E0270B6-7D3B-4782-8066-922C8159A00C}" sibTransId="{83832787-3769-43A7-A8C4-6435E56AF0A2}"/>
    <dgm:cxn modelId="{A7BF27DA-853C-42CD-A2DE-985E5217FB1C}" type="presOf" srcId="{84B53E31-EF7F-4967-B625-D34F5A938FE6}" destId="{93E4D7D0-2EB6-437B-9ADD-330F513EDB2A}" srcOrd="0" destOrd="0" presId="urn:microsoft.com/office/officeart/2005/8/layout/hierarchy3"/>
    <dgm:cxn modelId="{083ACACD-6D15-4CB1-B8FD-F52114E39386}" srcId="{D115408E-B07D-4498-AA10-4DD356AD01ED}" destId="{7E6F1970-22A6-4321-956A-12575FEB32D6}" srcOrd="0" destOrd="0" parTransId="{1C51A1E8-88DA-4E5B-A6CE-E44EC2740E6E}" sibTransId="{FA09F46C-CFEF-4D21-B7C3-E302FAAB15CC}"/>
    <dgm:cxn modelId="{34F0D90C-970E-4B96-9F77-8DCDB61C8E94}" type="presOf" srcId="{6E0270B6-7D3B-4782-8066-922C8159A00C}" destId="{E7492C8B-C998-473D-93C6-6C0F02C592C6}" srcOrd="0" destOrd="0" presId="urn:microsoft.com/office/officeart/2005/8/layout/hierarchy3"/>
    <dgm:cxn modelId="{E02B6322-4B57-4FCD-9C71-070D609E594A}" type="presOf" srcId="{9BD9DD41-D562-40AB-8A67-CB1F2795A420}" destId="{7B5EC73B-55DE-431A-ACF0-C7397F2AF150}" srcOrd="0" destOrd="0" presId="urn:microsoft.com/office/officeart/2005/8/layout/hierarchy3"/>
    <dgm:cxn modelId="{C61BA4E5-592F-49FA-A874-B803DB51B0D2}" type="presOf" srcId="{47980CE7-875B-4339-997B-00C488A7D939}" destId="{6852E714-C08F-4342-9C59-1673BDC8487C}" srcOrd="0" destOrd="0" presId="urn:microsoft.com/office/officeart/2005/8/layout/hierarchy3"/>
    <dgm:cxn modelId="{94614BD7-65B0-451E-9EAE-AF68AD668A37}" type="presOf" srcId="{D0F68F02-CA9A-4BCC-94F2-9B0C31020863}" destId="{7A036A65-3A70-423F-9E4F-1AC8FC0CAF28}" srcOrd="0" destOrd="0" presId="urn:microsoft.com/office/officeart/2005/8/layout/hierarchy3"/>
    <dgm:cxn modelId="{1246CFAC-EB7C-44E2-BE9F-7D670C3B69B8}" type="presOf" srcId="{0F0A17E5-0E13-4145-80C5-1794DBEE2F38}" destId="{81C0F373-8E5C-403C-8DA2-5BA226BCF2EE}" srcOrd="0" destOrd="0" presId="urn:microsoft.com/office/officeart/2005/8/layout/hierarchy3"/>
    <dgm:cxn modelId="{900E4DBC-66EC-45F7-9858-67C1C32E7252}" srcId="{84B53E31-EF7F-4967-B625-D34F5A938FE6}" destId="{D0F68F02-CA9A-4BCC-94F2-9B0C31020863}" srcOrd="0" destOrd="0" parTransId="{70A22AA1-F516-41BE-8B60-45B6585B7888}" sibTransId="{0673DC42-A74C-4164-9096-0B1098C270BC}"/>
    <dgm:cxn modelId="{273C658B-98F5-441F-A449-99D4D6F0F25C}" type="presOf" srcId="{D115408E-B07D-4498-AA10-4DD356AD01ED}" destId="{45F44C79-BC44-4F75-ADE7-A4D716F674A6}" srcOrd="0" destOrd="0" presId="urn:microsoft.com/office/officeart/2005/8/layout/hierarchy3"/>
    <dgm:cxn modelId="{BBE711C7-3FB2-4E3F-9839-24402906057C}" type="presOf" srcId="{C622B0AE-581A-425E-B1FC-C0F2D3C11BB4}" destId="{FA2500F3-8D36-4BCC-96BA-4A92ABD575B2}" srcOrd="0" destOrd="0" presId="urn:microsoft.com/office/officeart/2005/8/layout/hierarchy3"/>
    <dgm:cxn modelId="{0C88DA4D-E212-4273-9037-87527EB5782C}" type="presOf" srcId="{8F88802E-705B-41AE-8042-CC39D273E505}" destId="{55CA557A-3613-487F-9D70-B94F2C810115}" srcOrd="0" destOrd="0" presId="urn:microsoft.com/office/officeart/2005/8/layout/hierarchy3"/>
    <dgm:cxn modelId="{0681810E-9937-4D15-ACB4-ACED9CA3B42C}" srcId="{D115408E-B07D-4498-AA10-4DD356AD01ED}" destId="{281C9ECF-5A2C-47B7-BF60-7FF6DB77AEDC}" srcOrd="2" destOrd="0" parTransId="{DFC8FB22-05B7-4CC9-8E1D-A9AF9D916045}" sibTransId="{48DED15F-BB35-4B63-B851-6AEE60AC561E}"/>
    <dgm:cxn modelId="{E7A7181E-C438-4A31-B25E-853BE6088B5B}" srcId="{84B53E31-EF7F-4967-B625-D34F5A938FE6}" destId="{C7F01C3C-FD46-493A-9F21-4C8D4E1AE730}" srcOrd="2" destOrd="0" parTransId="{C0EC6917-190E-47AB-86C3-2F85941E6C37}" sibTransId="{54076B87-19B7-425E-ACE4-4797372D9B1F}"/>
    <dgm:cxn modelId="{77762596-C0BC-47F3-8900-31D1A0AD4B01}" type="presOf" srcId="{A9635B85-FDE9-4D81-82E3-223D432CA6D1}" destId="{6FB19680-C63A-4C92-A096-0091053D5ACD}" srcOrd="0" destOrd="0" presId="urn:microsoft.com/office/officeart/2005/8/layout/hierarchy3"/>
    <dgm:cxn modelId="{C822B3F8-5AFF-4D7D-A639-C7CDD3DDAF16}" type="presOf" srcId="{281C9ECF-5A2C-47B7-BF60-7FF6DB77AEDC}" destId="{CB068C72-0D23-4902-AAD9-3B3EC1C8F9C8}" srcOrd="0" destOrd="0" presId="urn:microsoft.com/office/officeart/2005/8/layout/hierarchy3"/>
    <dgm:cxn modelId="{C04D8D10-7D13-4D77-82EB-88D85FCD3872}" type="presOf" srcId="{DFC8FB22-05B7-4CC9-8E1D-A9AF9D916045}" destId="{658335C9-09E7-423A-901A-90DD42CCD341}" srcOrd="0" destOrd="0" presId="urn:microsoft.com/office/officeart/2005/8/layout/hierarchy3"/>
    <dgm:cxn modelId="{3E49E134-8429-49A3-BF37-D7375397F023}" type="presOf" srcId="{7E6F1970-22A6-4321-956A-12575FEB32D6}" destId="{71D5876F-C5A6-4A1F-B182-AF7CC6ACEF1E}" srcOrd="0" destOrd="0" presId="urn:microsoft.com/office/officeart/2005/8/layout/hierarchy3"/>
    <dgm:cxn modelId="{5C93527A-C1AB-426A-8EEF-7751B70F5EC5}" type="presOf" srcId="{C0EC6917-190E-47AB-86C3-2F85941E6C37}" destId="{BDB7B631-F68A-4C97-9FD6-1F0191AF4554}" srcOrd="0" destOrd="0" presId="urn:microsoft.com/office/officeart/2005/8/layout/hierarchy3"/>
    <dgm:cxn modelId="{0945BEF3-191B-4374-B8E2-8721E156703A}" type="presOf" srcId="{1C51A1E8-88DA-4E5B-A6CE-E44EC2740E6E}" destId="{C34702A4-24CE-4EE5-AD0A-539CD9989884}" srcOrd="0" destOrd="0" presId="urn:microsoft.com/office/officeart/2005/8/layout/hierarchy3"/>
    <dgm:cxn modelId="{B9A21055-3F62-4DD3-9902-0CAF132FA1A2}" type="presOf" srcId="{06CE8863-C1A3-4CDF-86BF-E379272D8B84}" destId="{711A2B90-AA86-4EA9-8B13-7F743B1F83B6}" srcOrd="0" destOrd="0" presId="urn:microsoft.com/office/officeart/2005/8/layout/hierarchy3"/>
    <dgm:cxn modelId="{619368F4-A7E8-489C-AE69-E7CCD27A8894}" type="presOf" srcId="{C7F01C3C-FD46-493A-9F21-4C8D4E1AE730}" destId="{760400B4-CFA1-4200-BBF3-EA17682C8D49}" srcOrd="0" destOrd="0" presId="urn:microsoft.com/office/officeart/2005/8/layout/hierarchy3"/>
    <dgm:cxn modelId="{7F3A44B5-D91F-464E-870D-066AB45D5DF6}" srcId="{47980CE7-875B-4339-997B-00C488A7D939}" destId="{84B53E31-EF7F-4967-B625-D34F5A938FE6}" srcOrd="0" destOrd="0" parTransId="{6D48E5EC-96E7-4F1B-A5C3-51D4359E80A3}" sibTransId="{1DBC44CC-AFF1-471E-808D-A023B65D8ECA}"/>
    <dgm:cxn modelId="{A76A0166-9656-49F0-88A9-F61D4256E00F}" type="presOf" srcId="{F0954EF9-1641-4059-A70D-0798E9C2A3D5}" destId="{CF232854-9D1D-420E-ADAD-D082B5C9CABF}" srcOrd="0" destOrd="0" presId="urn:microsoft.com/office/officeart/2005/8/layout/hierarchy3"/>
    <dgm:cxn modelId="{61039826-4E9A-4514-B67D-7109FC6D98EF}" srcId="{84B53E31-EF7F-4967-B625-D34F5A938FE6}" destId="{8F88802E-705B-41AE-8042-CC39D273E505}" srcOrd="1" destOrd="0" parTransId="{06CE8863-C1A3-4CDF-86BF-E379272D8B84}" sibTransId="{8B88B52B-526E-46F2-9F5D-904DA030E68E}"/>
    <dgm:cxn modelId="{E4A03BC7-D21E-49D6-B8CD-BCFCD4FA67D2}" type="presParOf" srcId="{6852E714-C08F-4342-9C59-1673BDC8487C}" destId="{A628B818-9A5A-4ECB-AF9B-0BAB95452430}" srcOrd="0" destOrd="0" presId="urn:microsoft.com/office/officeart/2005/8/layout/hierarchy3"/>
    <dgm:cxn modelId="{67DD0966-B086-414E-9959-87EDAE70A635}" type="presParOf" srcId="{A628B818-9A5A-4ECB-AF9B-0BAB95452430}" destId="{BC14C4DE-295C-413D-B7A8-8E44B5BDB2C8}" srcOrd="0" destOrd="0" presId="urn:microsoft.com/office/officeart/2005/8/layout/hierarchy3"/>
    <dgm:cxn modelId="{DC236CF3-81ED-4FCE-9A22-2AFC5F4C823C}" type="presParOf" srcId="{BC14C4DE-295C-413D-B7A8-8E44B5BDB2C8}" destId="{93E4D7D0-2EB6-437B-9ADD-330F513EDB2A}" srcOrd="0" destOrd="0" presId="urn:microsoft.com/office/officeart/2005/8/layout/hierarchy3"/>
    <dgm:cxn modelId="{AA43E19E-958F-423E-A555-7EABFAB72AB3}" type="presParOf" srcId="{BC14C4DE-295C-413D-B7A8-8E44B5BDB2C8}" destId="{55F8DE24-6D75-43B3-A98C-D9CCD3A54950}" srcOrd="1" destOrd="0" presId="urn:microsoft.com/office/officeart/2005/8/layout/hierarchy3"/>
    <dgm:cxn modelId="{6DE6EE70-038A-4C49-B8C0-9390F4F69143}" type="presParOf" srcId="{A628B818-9A5A-4ECB-AF9B-0BAB95452430}" destId="{12F7B815-2D29-4D78-86DF-8AA4EFC21077}" srcOrd="1" destOrd="0" presId="urn:microsoft.com/office/officeart/2005/8/layout/hierarchy3"/>
    <dgm:cxn modelId="{FA8A545A-51C8-4E11-8FF6-7F5ACFEDCE7D}" type="presParOf" srcId="{12F7B815-2D29-4D78-86DF-8AA4EFC21077}" destId="{46915E0C-AC86-4F3E-A79D-8C67AD2BFC0D}" srcOrd="0" destOrd="0" presId="urn:microsoft.com/office/officeart/2005/8/layout/hierarchy3"/>
    <dgm:cxn modelId="{B1418BFF-75FF-432E-BA8F-C3182E28863F}" type="presParOf" srcId="{12F7B815-2D29-4D78-86DF-8AA4EFC21077}" destId="{7A036A65-3A70-423F-9E4F-1AC8FC0CAF28}" srcOrd="1" destOrd="0" presId="urn:microsoft.com/office/officeart/2005/8/layout/hierarchy3"/>
    <dgm:cxn modelId="{9764178F-666F-4D74-BED2-0111FF44C9B1}" type="presParOf" srcId="{12F7B815-2D29-4D78-86DF-8AA4EFC21077}" destId="{711A2B90-AA86-4EA9-8B13-7F743B1F83B6}" srcOrd="2" destOrd="0" presId="urn:microsoft.com/office/officeart/2005/8/layout/hierarchy3"/>
    <dgm:cxn modelId="{49F2C366-2E56-45E7-9179-CA215F580C3A}" type="presParOf" srcId="{12F7B815-2D29-4D78-86DF-8AA4EFC21077}" destId="{55CA557A-3613-487F-9D70-B94F2C810115}" srcOrd="3" destOrd="0" presId="urn:microsoft.com/office/officeart/2005/8/layout/hierarchy3"/>
    <dgm:cxn modelId="{01EB9B93-9781-48FF-B9BF-8DB37CD6D751}" type="presParOf" srcId="{12F7B815-2D29-4D78-86DF-8AA4EFC21077}" destId="{BDB7B631-F68A-4C97-9FD6-1F0191AF4554}" srcOrd="4" destOrd="0" presId="urn:microsoft.com/office/officeart/2005/8/layout/hierarchy3"/>
    <dgm:cxn modelId="{7A155D86-14A1-4B2C-90A2-92C26C815F9F}" type="presParOf" srcId="{12F7B815-2D29-4D78-86DF-8AA4EFC21077}" destId="{760400B4-CFA1-4200-BBF3-EA17682C8D49}" srcOrd="5" destOrd="0" presId="urn:microsoft.com/office/officeart/2005/8/layout/hierarchy3"/>
    <dgm:cxn modelId="{CD2151E0-F811-4F67-AAFA-AE81370A9A77}" type="presParOf" srcId="{12F7B815-2D29-4D78-86DF-8AA4EFC21077}" destId="{CF232854-9D1D-420E-ADAD-D082B5C9CABF}" srcOrd="6" destOrd="0" presId="urn:microsoft.com/office/officeart/2005/8/layout/hierarchy3"/>
    <dgm:cxn modelId="{866E628B-E892-4595-A050-49F17D3C5304}" type="presParOf" srcId="{12F7B815-2D29-4D78-86DF-8AA4EFC21077}" destId="{FA2500F3-8D36-4BCC-96BA-4A92ABD575B2}" srcOrd="7" destOrd="0" presId="urn:microsoft.com/office/officeart/2005/8/layout/hierarchy3"/>
    <dgm:cxn modelId="{03C14C6A-0D13-403F-8F59-570394359412}" type="presParOf" srcId="{12F7B815-2D29-4D78-86DF-8AA4EFC21077}" destId="{81C0F373-8E5C-403C-8DA2-5BA226BCF2EE}" srcOrd="8" destOrd="0" presId="urn:microsoft.com/office/officeart/2005/8/layout/hierarchy3"/>
    <dgm:cxn modelId="{CF89B5B2-5DD8-4370-9597-070477333F9D}" type="presParOf" srcId="{12F7B815-2D29-4D78-86DF-8AA4EFC21077}" destId="{7B5EC73B-55DE-431A-ACF0-C7397F2AF150}" srcOrd="9" destOrd="0" presId="urn:microsoft.com/office/officeart/2005/8/layout/hierarchy3"/>
    <dgm:cxn modelId="{DC3A0F97-23D9-4A90-A59F-D5B2978F9DD0}" type="presParOf" srcId="{6852E714-C08F-4342-9C59-1673BDC8487C}" destId="{48768F85-1C55-45F8-B9AA-92A9C4229414}" srcOrd="1" destOrd="0" presId="urn:microsoft.com/office/officeart/2005/8/layout/hierarchy3"/>
    <dgm:cxn modelId="{F924B9BC-A55E-4743-B153-714C5FEB694D}" type="presParOf" srcId="{48768F85-1C55-45F8-B9AA-92A9C4229414}" destId="{67E99FE7-8846-46E0-9741-FD2D5E7CB199}" srcOrd="0" destOrd="0" presId="urn:microsoft.com/office/officeart/2005/8/layout/hierarchy3"/>
    <dgm:cxn modelId="{D7061BB1-5DE0-4807-8F72-03C014007AA2}" type="presParOf" srcId="{67E99FE7-8846-46E0-9741-FD2D5E7CB199}" destId="{45F44C79-BC44-4F75-ADE7-A4D716F674A6}" srcOrd="0" destOrd="0" presId="urn:microsoft.com/office/officeart/2005/8/layout/hierarchy3"/>
    <dgm:cxn modelId="{8C04B441-EA72-4B0E-9B53-6923058325F2}" type="presParOf" srcId="{67E99FE7-8846-46E0-9741-FD2D5E7CB199}" destId="{41C769BF-B634-4D6A-B034-9B7B81C91AAB}" srcOrd="1" destOrd="0" presId="urn:microsoft.com/office/officeart/2005/8/layout/hierarchy3"/>
    <dgm:cxn modelId="{31F9F0AF-533E-41A9-A37C-0DF3C91AD9C2}" type="presParOf" srcId="{48768F85-1C55-45F8-B9AA-92A9C4229414}" destId="{4C2CB7D0-E140-4F36-9CA7-0A08BC0C3F82}" srcOrd="1" destOrd="0" presId="urn:microsoft.com/office/officeart/2005/8/layout/hierarchy3"/>
    <dgm:cxn modelId="{F5D8E245-7C18-4A7C-9429-CB874EAE0490}" type="presParOf" srcId="{4C2CB7D0-E140-4F36-9CA7-0A08BC0C3F82}" destId="{C34702A4-24CE-4EE5-AD0A-539CD9989884}" srcOrd="0" destOrd="0" presId="urn:microsoft.com/office/officeart/2005/8/layout/hierarchy3"/>
    <dgm:cxn modelId="{16CA06B1-4635-49DE-A446-A2289949AC13}" type="presParOf" srcId="{4C2CB7D0-E140-4F36-9CA7-0A08BC0C3F82}" destId="{71D5876F-C5A6-4A1F-B182-AF7CC6ACEF1E}" srcOrd="1" destOrd="0" presId="urn:microsoft.com/office/officeart/2005/8/layout/hierarchy3"/>
    <dgm:cxn modelId="{881AFE9B-7A06-463B-AB26-931D16F8712E}" type="presParOf" srcId="{4C2CB7D0-E140-4F36-9CA7-0A08BC0C3F82}" destId="{E7492C8B-C998-473D-93C6-6C0F02C592C6}" srcOrd="2" destOrd="0" presId="urn:microsoft.com/office/officeart/2005/8/layout/hierarchy3"/>
    <dgm:cxn modelId="{E5275C83-BEAA-4F28-A09C-376456DBDBD9}" type="presParOf" srcId="{4C2CB7D0-E140-4F36-9CA7-0A08BC0C3F82}" destId="{6FB19680-C63A-4C92-A096-0091053D5ACD}" srcOrd="3" destOrd="0" presId="urn:microsoft.com/office/officeart/2005/8/layout/hierarchy3"/>
    <dgm:cxn modelId="{A9C24FEF-C5D8-423B-9DC1-B6092B99EC82}" type="presParOf" srcId="{4C2CB7D0-E140-4F36-9CA7-0A08BC0C3F82}" destId="{658335C9-09E7-423A-901A-90DD42CCD341}" srcOrd="4" destOrd="0" presId="urn:microsoft.com/office/officeart/2005/8/layout/hierarchy3"/>
    <dgm:cxn modelId="{B7B1C4C5-E7E8-4503-9946-0DBC78B082EC}" type="presParOf" srcId="{4C2CB7D0-E140-4F36-9CA7-0A08BC0C3F82}" destId="{CB068C72-0D23-4902-AAD9-3B3EC1C8F9C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ECD263-3869-4836-9991-5FECC097AC53}" type="doc">
      <dgm:prSet loTypeId="urn:microsoft.com/office/officeart/2011/layout/Tab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9461D496-BE16-4829-AC2C-6274A2D89AD2}">
      <dgm:prSet phldrT="[文字]"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麻醉藥品保管妥</a:t>
          </a:r>
          <a:endParaRPr lang="zh-TW" altLang="en-US" sz="2200" dirty="0">
            <a:latin typeface="+mj-ea"/>
            <a:ea typeface="+mj-ea"/>
          </a:endParaRPr>
        </a:p>
      </dgm:t>
    </dgm:pt>
    <dgm:pt modelId="{7E6FFAB0-8BE3-4B09-8541-4FCE21CC4FD0}" type="parTrans" cxnId="{67005675-293C-4BF1-A928-EBA1BC75831F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22BF0C04-356F-4FEE-ACB1-2587727A046E}" type="sibTrans" cxnId="{67005675-293C-4BF1-A928-EBA1BC75831F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D5F6F399-070D-4995-9165-39EB123485DA}">
      <dgm:prSet phldrT="[文字]" custT="1"/>
      <dgm:spPr/>
      <dgm:t>
        <a:bodyPr/>
        <a:lstStyle/>
        <a:p>
          <a:endParaRPr lang="zh-TW" altLang="en-US" sz="2200" dirty="0">
            <a:latin typeface="+mj-ea"/>
            <a:ea typeface="+mj-ea"/>
          </a:endParaRPr>
        </a:p>
      </dgm:t>
    </dgm:pt>
    <dgm:pt modelId="{83E12C40-F9A6-4225-B58E-5BA7C99B2AA5}" type="parTrans" cxnId="{03F6F71D-1002-4CAB-85F8-ACABC93EBF49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6918F24D-9082-491A-A649-E36774A2DCC0}" type="sibTrans" cxnId="{03F6F71D-1002-4CAB-85F8-ACABC93EBF49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8CD2E57F-29B9-4F52-997E-2C755696CE1E}">
      <dgm:prSet phldrT="[文字]"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管制藥品鎖櫥櫃</a:t>
          </a:r>
          <a:endParaRPr lang="zh-TW" altLang="en-US" sz="2200" dirty="0">
            <a:latin typeface="+mj-ea"/>
            <a:ea typeface="+mj-ea"/>
          </a:endParaRPr>
        </a:p>
      </dgm:t>
    </dgm:pt>
    <dgm:pt modelId="{8E44B7FF-D6E4-43AF-AC83-23DC49AEDD01}" type="parTrans" cxnId="{9ECD7955-24A4-4D04-8B96-B1BEB2A74F00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1AACE43C-E2EE-40E8-945B-928A75475570}" type="sibTrans" cxnId="{9ECD7955-24A4-4D04-8B96-B1BEB2A74F00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C904DBD7-5415-4DA4-A096-EC351DB0CCF6}">
      <dgm:prSet phldrT="[文字]" custT="1"/>
      <dgm:spPr/>
      <dgm:t>
        <a:bodyPr/>
        <a:lstStyle/>
        <a:p>
          <a:r>
            <a:rPr lang="en-US" altLang="zh-TW" sz="2200" dirty="0" smtClean="0">
              <a:latin typeface="+mj-ea"/>
              <a:ea typeface="+mj-ea"/>
            </a:rPr>
            <a:t>  </a:t>
          </a:r>
          <a:endParaRPr lang="zh-TW" altLang="en-US" sz="2200" dirty="0">
            <a:latin typeface="+mj-ea"/>
            <a:ea typeface="+mj-ea"/>
          </a:endParaRPr>
        </a:p>
      </dgm:t>
    </dgm:pt>
    <dgm:pt modelId="{47DAAE9B-C621-4870-9D6E-782573A83D63}" type="parTrans" cxnId="{7B413B10-C6FC-4FC5-8789-FFC03C684A7E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44DE1899-5AA8-4EA7-A975-11A47DE222B4}" type="sibTrans" cxnId="{7B413B10-C6FC-4FC5-8789-FFC03C684A7E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7B8BE7CA-1487-4FCE-B046-7E954313DCD3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建立麻醉藥品抽藥準備與黏貼標籤標準作業流程。</a:t>
          </a:r>
          <a:endParaRPr lang="zh-TW" altLang="en-US" sz="2200" dirty="0">
            <a:latin typeface="+mj-ea"/>
            <a:ea typeface="+mj-ea"/>
          </a:endParaRPr>
        </a:p>
      </dgm:t>
    </dgm:pt>
    <dgm:pt modelId="{F6C8FBD5-2139-438A-B087-7772A470551D}" type="parTrans" cxnId="{6BECE5B3-F4EB-4A23-8512-09BBAF68074D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70D16D0B-0C61-4712-A989-02EF4FD4B5F9}" type="sibTrans" cxnId="{6BECE5B3-F4EB-4A23-8512-09BBAF68074D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CB98D24D-B89A-48B4-8AF8-F354BA510D36}">
      <dgm:prSet phldrT="[文字]"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已抽取藥品均應在針筒上以不同顏色標籤標示藥名，並註明藥物濃度。</a:t>
          </a:r>
          <a:endParaRPr lang="zh-TW" altLang="en-US" sz="2200" dirty="0">
            <a:latin typeface="+mj-ea"/>
            <a:ea typeface="+mj-ea"/>
          </a:endParaRPr>
        </a:p>
      </dgm:t>
    </dgm:pt>
    <dgm:pt modelId="{43F68BE3-05C2-462C-A4CF-0A57183666BD}" type="parTrans" cxnId="{347C9316-7CEA-4455-9A06-662466653AEE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C621DA95-19D6-4289-A16B-360443BEBCC4}" type="sibTrans" cxnId="{347C9316-7CEA-4455-9A06-662466653AEE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96D8FB7F-BC5E-4F11-BB53-637125EB185F}">
      <dgm:prSet phldrT="[文字]"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麻醉藥品注射前有再確認及覆誦的機制。</a:t>
          </a:r>
          <a:endParaRPr lang="zh-TW" altLang="en-US" sz="2200" dirty="0">
            <a:latin typeface="+mj-ea"/>
            <a:ea typeface="+mj-ea"/>
          </a:endParaRPr>
        </a:p>
      </dgm:t>
    </dgm:pt>
    <dgm:pt modelId="{146FB4C4-048F-4DA8-AC24-2929D9C51A37}" type="parTrans" cxnId="{78B3EBFF-5A92-4310-9855-AEE55F4466F4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5B684DAB-9579-4BB7-A755-3CF1AF24F309}" type="sibTrans" cxnId="{78B3EBFF-5A92-4310-9855-AEE55F4466F4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5756F758-A23D-4386-A6CB-B15EC8FFE2F1}">
      <dgm:prSet phldrT="[文字]"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執行麻醉業務者均清楚麻醉和急救藥品及醫材之存放位置。</a:t>
          </a:r>
          <a:endParaRPr lang="zh-TW" altLang="en-US" sz="2200" dirty="0">
            <a:latin typeface="+mj-ea"/>
            <a:ea typeface="+mj-ea"/>
          </a:endParaRPr>
        </a:p>
      </dgm:t>
    </dgm:pt>
    <dgm:pt modelId="{CAFF5182-E15C-4367-B189-4F3376C10E56}" type="parTrans" cxnId="{8403AF70-9F70-4534-A2B6-3CDBC92FD8FA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0677B3D7-6592-4461-BE8C-3CAD7D11A398}" type="sibTrans" cxnId="{8403AF70-9F70-4534-A2B6-3CDBC92FD8FA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E5F7E936-818A-43F3-AE68-E42D40E9DE25}">
      <dgm:prSet phldrT="[文字]" custT="1"/>
      <dgm:spPr/>
      <dgm:t>
        <a:bodyPr/>
        <a:lstStyle/>
        <a:p>
          <a:r>
            <a:rPr lang="zh-TW" sz="2200" dirty="0" smtClean="0">
              <a:latin typeface="+mj-ea"/>
              <a:ea typeface="+mj-ea"/>
            </a:rPr>
            <a:t>管制藥品應設專櫃及加鎖保管，麻醉藥品應有適當保管機制。</a:t>
          </a:r>
          <a:endParaRPr lang="zh-TW" altLang="en-US" sz="2200" dirty="0">
            <a:latin typeface="+mj-ea"/>
            <a:ea typeface="+mj-ea"/>
          </a:endParaRPr>
        </a:p>
      </dgm:t>
    </dgm:pt>
    <dgm:pt modelId="{94E08AAE-998E-4CBE-BC2D-C55B23469EC4}" type="sibTrans" cxnId="{43C54890-E836-482A-B5AB-F2E8C92AEDFE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AF2E9CD9-1A90-4040-B9FD-450B1ACD9FAC}" type="parTrans" cxnId="{43C54890-E836-482A-B5AB-F2E8C92AEDFE}">
      <dgm:prSet/>
      <dgm:spPr/>
      <dgm:t>
        <a:bodyPr/>
        <a:lstStyle/>
        <a:p>
          <a:endParaRPr lang="zh-TW" altLang="en-US" sz="2200">
            <a:latin typeface="+mj-ea"/>
            <a:ea typeface="+mj-ea"/>
          </a:endParaRPr>
        </a:p>
      </dgm:t>
    </dgm:pt>
    <dgm:pt modelId="{9AED170B-DC5B-4F3A-B02A-F97CED664C6D}" type="pres">
      <dgm:prSet presAssocID="{C6ECD263-3869-4836-9991-5FECC097AC5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24E7D368-0235-43F0-92E3-4EDD359F6ED1}" type="pres">
      <dgm:prSet presAssocID="{9461D496-BE16-4829-AC2C-6274A2D89AD2}" presName="composite" presStyleCnt="0"/>
      <dgm:spPr/>
    </dgm:pt>
    <dgm:pt modelId="{9EBD2437-4A39-4736-802E-8C90F68B93C1}" type="pres">
      <dgm:prSet presAssocID="{9461D496-BE16-4829-AC2C-6274A2D89AD2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FF0EB5-0EEA-4BB9-96D1-5DDACE76935F}" type="pres">
      <dgm:prSet presAssocID="{9461D496-BE16-4829-AC2C-6274A2D89AD2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1B53C8F-D2A9-4D2E-8D3D-30D7FFC0B80A}" type="pres">
      <dgm:prSet presAssocID="{9461D496-BE16-4829-AC2C-6274A2D89AD2}" presName="Accent" presStyleLbl="parChTrans1D1" presStyleIdx="0" presStyleCnt="2"/>
      <dgm:spPr/>
    </dgm:pt>
    <dgm:pt modelId="{C7DE0927-36CA-473C-85F4-ABC918B3FDB2}" type="pres">
      <dgm:prSet presAssocID="{9461D496-BE16-4829-AC2C-6274A2D89AD2}" presName="Child" presStyleLbl="revTx" presStyleIdx="1" presStyleCnt="4" custScaleY="2644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B2E1AA-6B65-402D-806E-95E14D9DBA9A}" type="pres">
      <dgm:prSet presAssocID="{22BF0C04-356F-4FEE-ACB1-2587727A046E}" presName="sibTrans" presStyleCnt="0"/>
      <dgm:spPr/>
    </dgm:pt>
    <dgm:pt modelId="{E896079E-643A-4FF0-A945-F8C9146BB101}" type="pres">
      <dgm:prSet presAssocID="{8CD2E57F-29B9-4F52-997E-2C755696CE1E}" presName="composite" presStyleCnt="0"/>
      <dgm:spPr/>
    </dgm:pt>
    <dgm:pt modelId="{37729758-4A81-4D30-916E-7E26E7C2AF17}" type="pres">
      <dgm:prSet presAssocID="{8CD2E57F-29B9-4F52-997E-2C755696CE1E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5E6618-0985-4C8C-A2CB-2FA70697A007}" type="pres">
      <dgm:prSet presAssocID="{8CD2E57F-29B9-4F52-997E-2C755696CE1E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F06DE8-6956-4489-81F9-495641ADAC8E}" type="pres">
      <dgm:prSet presAssocID="{8CD2E57F-29B9-4F52-997E-2C755696CE1E}" presName="Accent" presStyleLbl="parChTrans1D1" presStyleIdx="1" presStyleCnt="2"/>
      <dgm:spPr/>
    </dgm:pt>
    <dgm:pt modelId="{DCAA1A7B-194B-4D9C-BA11-D6F74A1A5220}" type="pres">
      <dgm:prSet presAssocID="{8CD2E57F-29B9-4F52-997E-2C755696CE1E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7467B15-EB89-4A2E-8CF5-EC0C9C59C29F}" type="presOf" srcId="{D5F6F399-070D-4995-9165-39EB123485DA}" destId="{9EBD2437-4A39-4736-802E-8C90F68B93C1}" srcOrd="0" destOrd="0" presId="urn:microsoft.com/office/officeart/2011/layout/TabList"/>
    <dgm:cxn modelId="{9ECD7955-24A4-4D04-8B96-B1BEB2A74F00}" srcId="{C6ECD263-3869-4836-9991-5FECC097AC53}" destId="{8CD2E57F-29B9-4F52-997E-2C755696CE1E}" srcOrd="1" destOrd="0" parTransId="{8E44B7FF-D6E4-43AF-AC83-23DC49AEDD01}" sibTransId="{1AACE43C-E2EE-40E8-945B-928A75475570}"/>
    <dgm:cxn modelId="{8403AF70-9F70-4534-A2B6-3CDBC92FD8FA}" srcId="{9461D496-BE16-4829-AC2C-6274A2D89AD2}" destId="{5756F758-A23D-4386-A6CB-B15EC8FFE2F1}" srcOrd="1" destOrd="0" parTransId="{CAFF5182-E15C-4367-B189-4F3376C10E56}" sibTransId="{0677B3D7-6592-4461-BE8C-3CAD7D11A398}"/>
    <dgm:cxn modelId="{68A22534-6C0E-4534-9B42-A9816F73F012}" type="presOf" srcId="{C904DBD7-5415-4DA4-A096-EC351DB0CCF6}" destId="{37729758-4A81-4D30-916E-7E26E7C2AF17}" srcOrd="0" destOrd="0" presId="urn:microsoft.com/office/officeart/2011/layout/TabList"/>
    <dgm:cxn modelId="{78B3EBFF-5A92-4310-9855-AEE55F4466F4}" srcId="{9461D496-BE16-4829-AC2C-6274A2D89AD2}" destId="{96D8FB7F-BC5E-4F11-BB53-637125EB185F}" srcOrd="3" destOrd="0" parTransId="{146FB4C4-048F-4DA8-AC24-2929D9C51A37}" sibTransId="{5B684DAB-9579-4BB7-A755-3CF1AF24F309}"/>
    <dgm:cxn modelId="{49BCE358-A783-4025-BA76-FE0A34097A41}" type="presOf" srcId="{CB98D24D-B89A-48B4-8AF8-F354BA510D36}" destId="{C7DE0927-36CA-473C-85F4-ABC918B3FDB2}" srcOrd="0" destOrd="1" presId="urn:microsoft.com/office/officeart/2011/layout/TabList"/>
    <dgm:cxn modelId="{CD7D13A3-348F-48C1-A17E-C9DDB42F6968}" type="presOf" srcId="{C6ECD263-3869-4836-9991-5FECC097AC53}" destId="{9AED170B-DC5B-4F3A-B02A-F97CED664C6D}" srcOrd="0" destOrd="0" presId="urn:microsoft.com/office/officeart/2011/layout/TabList"/>
    <dgm:cxn modelId="{AB719CD6-DFAB-4B6D-B53E-117C4E9B9E24}" type="presOf" srcId="{7B8BE7CA-1487-4FCE-B046-7E954313DCD3}" destId="{C7DE0927-36CA-473C-85F4-ABC918B3FDB2}" srcOrd="0" destOrd="3" presId="urn:microsoft.com/office/officeart/2011/layout/TabList"/>
    <dgm:cxn modelId="{03F6F71D-1002-4CAB-85F8-ACABC93EBF49}" srcId="{9461D496-BE16-4829-AC2C-6274A2D89AD2}" destId="{D5F6F399-070D-4995-9165-39EB123485DA}" srcOrd="0" destOrd="0" parTransId="{83E12C40-F9A6-4225-B58E-5BA7C99B2AA5}" sibTransId="{6918F24D-9082-491A-A649-E36774A2DCC0}"/>
    <dgm:cxn modelId="{347C9316-7CEA-4455-9A06-662466653AEE}" srcId="{9461D496-BE16-4829-AC2C-6274A2D89AD2}" destId="{CB98D24D-B89A-48B4-8AF8-F354BA510D36}" srcOrd="2" destOrd="0" parTransId="{43F68BE3-05C2-462C-A4CF-0A57183666BD}" sibTransId="{C621DA95-19D6-4289-A16B-360443BEBCC4}"/>
    <dgm:cxn modelId="{67005675-293C-4BF1-A928-EBA1BC75831F}" srcId="{C6ECD263-3869-4836-9991-5FECC097AC53}" destId="{9461D496-BE16-4829-AC2C-6274A2D89AD2}" srcOrd="0" destOrd="0" parTransId="{7E6FFAB0-8BE3-4B09-8541-4FCE21CC4FD0}" sibTransId="{22BF0C04-356F-4FEE-ACB1-2587727A046E}"/>
    <dgm:cxn modelId="{6BECE5B3-F4EB-4A23-8512-09BBAF68074D}" srcId="{9461D496-BE16-4829-AC2C-6274A2D89AD2}" destId="{7B8BE7CA-1487-4FCE-B046-7E954313DCD3}" srcOrd="4" destOrd="0" parTransId="{F6C8FBD5-2139-438A-B087-7772A470551D}" sibTransId="{70D16D0B-0C61-4712-A989-02EF4FD4B5F9}"/>
    <dgm:cxn modelId="{C1D88212-4D5F-49D3-A40A-BCCCB8E6533C}" type="presOf" srcId="{E5F7E936-818A-43F3-AE68-E42D40E9DE25}" destId="{DCAA1A7B-194B-4D9C-BA11-D6F74A1A5220}" srcOrd="0" destOrd="0" presId="urn:microsoft.com/office/officeart/2011/layout/TabList"/>
    <dgm:cxn modelId="{8ECCF00B-E679-4FFD-BC92-DBC9E4DF5D8D}" type="presOf" srcId="{9461D496-BE16-4829-AC2C-6274A2D89AD2}" destId="{3FFF0EB5-0EEA-4BB9-96D1-5DDACE76935F}" srcOrd="0" destOrd="0" presId="urn:microsoft.com/office/officeart/2011/layout/TabList"/>
    <dgm:cxn modelId="{C8FA71D5-1419-4940-8E19-5BB43CA2BFD6}" type="presOf" srcId="{5756F758-A23D-4386-A6CB-B15EC8FFE2F1}" destId="{C7DE0927-36CA-473C-85F4-ABC918B3FDB2}" srcOrd="0" destOrd="0" presId="urn:microsoft.com/office/officeart/2011/layout/TabList"/>
    <dgm:cxn modelId="{BDEC9425-542A-4185-8D5D-887A71F94D53}" type="presOf" srcId="{96D8FB7F-BC5E-4F11-BB53-637125EB185F}" destId="{C7DE0927-36CA-473C-85F4-ABC918B3FDB2}" srcOrd="0" destOrd="2" presId="urn:microsoft.com/office/officeart/2011/layout/TabList"/>
    <dgm:cxn modelId="{7B413B10-C6FC-4FC5-8789-FFC03C684A7E}" srcId="{8CD2E57F-29B9-4F52-997E-2C755696CE1E}" destId="{C904DBD7-5415-4DA4-A096-EC351DB0CCF6}" srcOrd="0" destOrd="0" parTransId="{47DAAE9B-C621-4870-9D6E-782573A83D63}" sibTransId="{44DE1899-5AA8-4EA7-A975-11A47DE222B4}"/>
    <dgm:cxn modelId="{A2DDF249-082D-4F40-B412-F044A55A60C7}" type="presOf" srcId="{8CD2E57F-29B9-4F52-997E-2C755696CE1E}" destId="{015E6618-0985-4C8C-A2CB-2FA70697A007}" srcOrd="0" destOrd="0" presId="urn:microsoft.com/office/officeart/2011/layout/TabList"/>
    <dgm:cxn modelId="{43C54890-E836-482A-B5AB-F2E8C92AEDFE}" srcId="{8CD2E57F-29B9-4F52-997E-2C755696CE1E}" destId="{E5F7E936-818A-43F3-AE68-E42D40E9DE25}" srcOrd="1" destOrd="0" parTransId="{AF2E9CD9-1A90-4040-B9FD-450B1ACD9FAC}" sibTransId="{94E08AAE-998E-4CBE-BC2D-C55B23469EC4}"/>
    <dgm:cxn modelId="{CC6C34EE-BFB3-41FA-B692-DAAB046D013C}" type="presParOf" srcId="{9AED170B-DC5B-4F3A-B02A-F97CED664C6D}" destId="{24E7D368-0235-43F0-92E3-4EDD359F6ED1}" srcOrd="0" destOrd="0" presId="urn:microsoft.com/office/officeart/2011/layout/TabList"/>
    <dgm:cxn modelId="{85A28387-6FDF-467C-90DD-A24162E99916}" type="presParOf" srcId="{24E7D368-0235-43F0-92E3-4EDD359F6ED1}" destId="{9EBD2437-4A39-4736-802E-8C90F68B93C1}" srcOrd="0" destOrd="0" presId="urn:microsoft.com/office/officeart/2011/layout/TabList"/>
    <dgm:cxn modelId="{09776EE9-8623-4010-A04B-D1517D29C6D0}" type="presParOf" srcId="{24E7D368-0235-43F0-92E3-4EDD359F6ED1}" destId="{3FFF0EB5-0EEA-4BB9-96D1-5DDACE76935F}" srcOrd="1" destOrd="0" presId="urn:microsoft.com/office/officeart/2011/layout/TabList"/>
    <dgm:cxn modelId="{E08C6937-7146-4F91-832D-CECF6D8C7010}" type="presParOf" srcId="{24E7D368-0235-43F0-92E3-4EDD359F6ED1}" destId="{D1B53C8F-D2A9-4D2E-8D3D-30D7FFC0B80A}" srcOrd="2" destOrd="0" presId="urn:microsoft.com/office/officeart/2011/layout/TabList"/>
    <dgm:cxn modelId="{2BB9BEFA-42B4-41D4-9808-0BD978611968}" type="presParOf" srcId="{9AED170B-DC5B-4F3A-B02A-F97CED664C6D}" destId="{C7DE0927-36CA-473C-85F4-ABC918B3FDB2}" srcOrd="1" destOrd="0" presId="urn:microsoft.com/office/officeart/2011/layout/TabList"/>
    <dgm:cxn modelId="{4875778C-FD27-4790-9CCF-0D14411F8BB1}" type="presParOf" srcId="{9AED170B-DC5B-4F3A-B02A-F97CED664C6D}" destId="{B9B2E1AA-6B65-402D-806E-95E14D9DBA9A}" srcOrd="2" destOrd="0" presId="urn:microsoft.com/office/officeart/2011/layout/TabList"/>
    <dgm:cxn modelId="{8C11C475-DFD7-4635-939C-F2D0ECEF605C}" type="presParOf" srcId="{9AED170B-DC5B-4F3A-B02A-F97CED664C6D}" destId="{E896079E-643A-4FF0-A945-F8C9146BB101}" srcOrd="3" destOrd="0" presId="urn:microsoft.com/office/officeart/2011/layout/TabList"/>
    <dgm:cxn modelId="{FDFC6663-3A1E-4E1D-BE35-8C17CF8ED537}" type="presParOf" srcId="{E896079E-643A-4FF0-A945-F8C9146BB101}" destId="{37729758-4A81-4D30-916E-7E26E7C2AF17}" srcOrd="0" destOrd="0" presId="urn:microsoft.com/office/officeart/2011/layout/TabList"/>
    <dgm:cxn modelId="{5F0FC650-1870-4649-ABC2-EAFA1C9C65B2}" type="presParOf" srcId="{E896079E-643A-4FF0-A945-F8C9146BB101}" destId="{015E6618-0985-4C8C-A2CB-2FA70697A007}" srcOrd="1" destOrd="0" presId="urn:microsoft.com/office/officeart/2011/layout/TabList"/>
    <dgm:cxn modelId="{A84B91D4-AE17-422B-8B72-2265F362A85D}" type="presParOf" srcId="{E896079E-643A-4FF0-A945-F8C9146BB101}" destId="{9DF06DE8-6956-4489-81F9-495641ADAC8E}" srcOrd="2" destOrd="0" presId="urn:microsoft.com/office/officeart/2011/layout/TabList"/>
    <dgm:cxn modelId="{7069E269-BD8C-4ECF-9DE0-00EEB82199E1}" type="presParOf" srcId="{9AED170B-DC5B-4F3A-B02A-F97CED664C6D}" destId="{DCAA1A7B-194B-4D9C-BA11-D6F74A1A5220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ECD263-3869-4836-9991-5FECC097AC53}" type="doc">
      <dgm:prSet loTypeId="urn:microsoft.com/office/officeart/2011/layout/Tab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5A4CEDBD-E8D8-47C8-8360-497AB6910915}">
      <dgm:prSet phldrT="[文字]" custT="1"/>
      <dgm:spPr/>
      <dgm:t>
        <a:bodyPr/>
        <a:lstStyle/>
        <a:p>
          <a:r>
            <a:rPr lang="zh-TW" altLang="en-US" sz="2200" dirty="0" smtClean="0"/>
            <a:t>設備儀器定期檢</a:t>
          </a:r>
          <a:endParaRPr lang="zh-TW" altLang="en-US" sz="2200" dirty="0"/>
        </a:p>
      </dgm:t>
    </dgm:pt>
    <dgm:pt modelId="{0990A366-EE63-42AB-8256-18286897C5DA}" type="parTrans" cxnId="{22CB88F1-D6D5-49FF-B7B3-058D43088A8E}">
      <dgm:prSet/>
      <dgm:spPr/>
      <dgm:t>
        <a:bodyPr/>
        <a:lstStyle/>
        <a:p>
          <a:endParaRPr lang="zh-TW" altLang="en-US" sz="2200"/>
        </a:p>
      </dgm:t>
    </dgm:pt>
    <dgm:pt modelId="{B0FFEE28-7A1E-4150-A14B-31A1F2966502}" type="sibTrans" cxnId="{22CB88F1-D6D5-49FF-B7B3-058D43088A8E}">
      <dgm:prSet/>
      <dgm:spPr/>
      <dgm:t>
        <a:bodyPr/>
        <a:lstStyle/>
        <a:p>
          <a:endParaRPr lang="zh-TW" altLang="en-US" sz="2200"/>
        </a:p>
      </dgm:t>
    </dgm:pt>
    <dgm:pt modelId="{DA56CA01-36C8-4143-BED5-48552523344E}">
      <dgm:prSet phldrT="[文字]" custT="1"/>
      <dgm:spPr/>
      <dgm:t>
        <a:bodyPr/>
        <a:lstStyle/>
        <a:p>
          <a:r>
            <a:rPr lang="en-US" altLang="zh-TW" sz="2200" dirty="0" smtClean="0"/>
            <a:t>  </a:t>
          </a:r>
          <a:endParaRPr lang="zh-TW" altLang="en-US" sz="2200" dirty="0"/>
        </a:p>
      </dgm:t>
    </dgm:pt>
    <dgm:pt modelId="{5695FE03-B974-45FF-9F54-21BB7066401D}" type="parTrans" cxnId="{8B4878DA-3E81-451E-82B9-0C6633729170}">
      <dgm:prSet/>
      <dgm:spPr/>
      <dgm:t>
        <a:bodyPr/>
        <a:lstStyle/>
        <a:p>
          <a:endParaRPr lang="zh-TW" altLang="en-US" sz="2200"/>
        </a:p>
      </dgm:t>
    </dgm:pt>
    <dgm:pt modelId="{1B1E2C09-E045-478C-A010-AC4314252F7F}" type="sibTrans" cxnId="{8B4878DA-3E81-451E-82B9-0C6633729170}">
      <dgm:prSet/>
      <dgm:spPr/>
      <dgm:t>
        <a:bodyPr/>
        <a:lstStyle/>
        <a:p>
          <a:endParaRPr lang="zh-TW" altLang="en-US" sz="2200"/>
        </a:p>
      </dgm:t>
    </dgm:pt>
    <dgm:pt modelId="{2780DCF6-DFD4-493E-B368-94A6E0FAC733}">
      <dgm:prSet phldrT="[文字]" custT="1"/>
      <dgm:spPr/>
      <dgm:t>
        <a:bodyPr/>
        <a:lstStyle/>
        <a:p>
          <a:r>
            <a:rPr lang="zh-TW" sz="2200" dirty="0" smtClean="0"/>
            <a:t>定期檢測麻醉機及基本生理監視器（如心電圖、血壓計、體溫計、動脈血氧濃度及潮氣末二氧化碳監視器等設備儀器）。</a:t>
          </a:r>
        </a:p>
      </dgm:t>
    </dgm:pt>
    <dgm:pt modelId="{D978497D-E846-40C0-8BCF-10BE894FD235}" type="parTrans" cxnId="{9A3C3790-6537-460D-A5A9-F83C9142F5D7}">
      <dgm:prSet/>
      <dgm:spPr/>
      <dgm:t>
        <a:bodyPr/>
        <a:lstStyle/>
        <a:p>
          <a:endParaRPr lang="zh-TW" altLang="en-US" sz="2200"/>
        </a:p>
      </dgm:t>
    </dgm:pt>
    <dgm:pt modelId="{D08FB595-0B53-4A1B-9B0D-D259F67978C5}" type="sibTrans" cxnId="{9A3C3790-6537-460D-A5A9-F83C9142F5D7}">
      <dgm:prSet/>
      <dgm:spPr/>
      <dgm:t>
        <a:bodyPr/>
        <a:lstStyle/>
        <a:p>
          <a:endParaRPr lang="zh-TW" altLang="en-US" sz="2200"/>
        </a:p>
      </dgm:t>
    </dgm:pt>
    <dgm:pt modelId="{95A4F611-D968-49DF-9530-B0FD645D7484}">
      <dgm:prSet phldrT="[文字]" custT="1"/>
      <dgm:spPr/>
      <dgm:t>
        <a:bodyPr/>
        <a:lstStyle/>
        <a:p>
          <a:r>
            <a:rPr lang="zh-TW" sz="2200" dirty="0" smtClean="0"/>
            <a:t>手術器械確實清洗、消毒、滅菌。</a:t>
          </a:r>
        </a:p>
      </dgm:t>
    </dgm:pt>
    <dgm:pt modelId="{D32CA86D-3695-4773-AB47-648087CCD5D6}" type="parTrans" cxnId="{6C3BBE7A-F007-4170-B9C6-98BD3525B47E}">
      <dgm:prSet/>
      <dgm:spPr/>
      <dgm:t>
        <a:bodyPr/>
        <a:lstStyle/>
        <a:p>
          <a:endParaRPr lang="zh-TW" altLang="en-US" sz="2200"/>
        </a:p>
      </dgm:t>
    </dgm:pt>
    <dgm:pt modelId="{17A1C96C-AE14-4AF5-81FD-8B87986C701E}" type="sibTrans" cxnId="{6C3BBE7A-F007-4170-B9C6-98BD3525B47E}">
      <dgm:prSet/>
      <dgm:spPr/>
      <dgm:t>
        <a:bodyPr/>
        <a:lstStyle/>
        <a:p>
          <a:endParaRPr lang="zh-TW" altLang="en-US" sz="2200"/>
        </a:p>
      </dgm:t>
    </dgm:pt>
    <dgm:pt modelId="{C31A7694-51A5-4B5E-8EAE-078B6F0E8553}">
      <dgm:prSet phldrT="[文字]" custT="1"/>
      <dgm:spPr/>
      <dgm:t>
        <a:bodyPr/>
        <a:lstStyle/>
        <a:p>
          <a:r>
            <a:rPr lang="zh-TW" altLang="en-US" sz="2200" dirty="0" smtClean="0"/>
            <a:t>備血輸血有標準</a:t>
          </a:r>
          <a:endParaRPr lang="zh-TW" sz="2200" dirty="0" smtClean="0"/>
        </a:p>
      </dgm:t>
    </dgm:pt>
    <dgm:pt modelId="{B256A983-E9FC-4F3E-A0D9-06C88A7E4B4B}" type="parTrans" cxnId="{003BA48E-2D18-456E-8E51-969CE7DEFA07}">
      <dgm:prSet/>
      <dgm:spPr/>
      <dgm:t>
        <a:bodyPr/>
        <a:lstStyle/>
        <a:p>
          <a:endParaRPr lang="zh-TW" altLang="en-US"/>
        </a:p>
      </dgm:t>
    </dgm:pt>
    <dgm:pt modelId="{724323E4-A460-4B56-BD3C-41E2027ADBC1}" type="sibTrans" cxnId="{003BA48E-2D18-456E-8E51-969CE7DEFA07}">
      <dgm:prSet/>
      <dgm:spPr/>
      <dgm:t>
        <a:bodyPr/>
        <a:lstStyle/>
        <a:p>
          <a:endParaRPr lang="zh-TW" altLang="en-US"/>
        </a:p>
      </dgm:t>
    </dgm:pt>
    <dgm:pt modelId="{63354DA6-011E-4646-A97A-127F75E61BDD}">
      <dgm:prSet phldrT="[文字]" custT="1"/>
      <dgm:spPr/>
      <dgm:t>
        <a:bodyPr/>
        <a:lstStyle/>
        <a:p>
          <a:r>
            <a:rPr lang="zh-TW" sz="2200" dirty="0" smtClean="0"/>
            <a:t>有備血、輸血之標準作業流程。</a:t>
          </a:r>
        </a:p>
        <a:p>
          <a:r>
            <a:rPr lang="zh-TW" sz="2200" dirty="0" smtClean="0"/>
            <a:t>執行輸血技術，需確認病人、血型及血袋代碼之正確；</a:t>
          </a:r>
          <a:r>
            <a:rPr lang="en-US" altLang="zh-TW" sz="2200" dirty="0" smtClean="0"/>
            <a:t/>
          </a:r>
          <a:br>
            <a:rPr lang="en-US" altLang="zh-TW" sz="2200" dirty="0" smtClean="0"/>
          </a:br>
          <a:r>
            <a:rPr lang="zh-TW" sz="2200" dirty="0" smtClean="0"/>
            <a:t>輸血中或後應注意病人有無輸血反應。</a:t>
          </a:r>
        </a:p>
      </dgm:t>
    </dgm:pt>
    <dgm:pt modelId="{B2120268-56DE-443C-AA3F-AE6F275FF6B0}" type="parTrans" cxnId="{B5F869A5-B4AD-4E6E-8AF8-91B37AD1C378}">
      <dgm:prSet/>
      <dgm:spPr/>
      <dgm:t>
        <a:bodyPr/>
        <a:lstStyle/>
        <a:p>
          <a:endParaRPr lang="zh-TW" altLang="en-US"/>
        </a:p>
      </dgm:t>
    </dgm:pt>
    <dgm:pt modelId="{267915FC-578C-42BC-BFA7-643219904963}" type="sibTrans" cxnId="{B5F869A5-B4AD-4E6E-8AF8-91B37AD1C378}">
      <dgm:prSet/>
      <dgm:spPr/>
      <dgm:t>
        <a:bodyPr/>
        <a:lstStyle/>
        <a:p>
          <a:endParaRPr lang="zh-TW" altLang="en-US"/>
        </a:p>
      </dgm:t>
    </dgm:pt>
    <dgm:pt modelId="{977ADBE5-2D6B-4D7C-AA02-19AFF958EB24}">
      <dgm:prSet phldrT="[文字]" custT="1"/>
      <dgm:spPr/>
      <dgm:t>
        <a:bodyPr/>
        <a:lstStyle/>
        <a:p>
          <a:endParaRPr lang="zh-TW" sz="2200" dirty="0" smtClean="0"/>
        </a:p>
      </dgm:t>
    </dgm:pt>
    <dgm:pt modelId="{8EB7225D-87F5-47A2-B026-648E6EA35EFA}" type="parTrans" cxnId="{D0F2F181-8164-4134-A849-3CA530E1F0DE}">
      <dgm:prSet/>
      <dgm:spPr/>
      <dgm:t>
        <a:bodyPr/>
        <a:lstStyle/>
        <a:p>
          <a:endParaRPr lang="zh-TW" altLang="en-US"/>
        </a:p>
      </dgm:t>
    </dgm:pt>
    <dgm:pt modelId="{382062DE-A252-468F-A7E8-9D357DD7BEA5}" type="sibTrans" cxnId="{D0F2F181-8164-4134-A849-3CA530E1F0DE}">
      <dgm:prSet/>
      <dgm:spPr/>
      <dgm:t>
        <a:bodyPr/>
        <a:lstStyle/>
        <a:p>
          <a:endParaRPr lang="zh-TW" altLang="en-US"/>
        </a:p>
      </dgm:t>
    </dgm:pt>
    <dgm:pt modelId="{9AB816FB-90D7-4246-930E-E8D1A2553CE7}">
      <dgm:prSet phldrT="[文字]" custT="1"/>
      <dgm:spPr/>
      <dgm:t>
        <a:bodyPr/>
        <a:lstStyle/>
        <a:p>
          <a:r>
            <a:rPr lang="zh-TW" altLang="en-US" sz="2200" dirty="0" smtClean="0"/>
            <a:t>緊急轉診有流程</a:t>
          </a:r>
          <a:endParaRPr lang="en-US" altLang="zh-TW" sz="2200" dirty="0" smtClean="0"/>
        </a:p>
      </dgm:t>
    </dgm:pt>
    <dgm:pt modelId="{C5A49E31-1D84-49AB-A77B-428E141CFDE5}" type="parTrans" cxnId="{3959CE6F-2780-434D-B1C6-72E68230BEE6}">
      <dgm:prSet/>
      <dgm:spPr/>
      <dgm:t>
        <a:bodyPr/>
        <a:lstStyle/>
        <a:p>
          <a:endParaRPr lang="zh-TW" altLang="en-US"/>
        </a:p>
      </dgm:t>
    </dgm:pt>
    <dgm:pt modelId="{6DC76392-C095-4CDE-9CA7-163342EDF229}" type="sibTrans" cxnId="{3959CE6F-2780-434D-B1C6-72E68230BEE6}">
      <dgm:prSet/>
      <dgm:spPr/>
      <dgm:t>
        <a:bodyPr/>
        <a:lstStyle/>
        <a:p>
          <a:endParaRPr lang="zh-TW" altLang="en-US"/>
        </a:p>
      </dgm:t>
    </dgm:pt>
    <dgm:pt modelId="{99609AE2-BFBA-4C59-B0EF-76CBB7D3C52D}">
      <dgm:prSet phldrT="[文字]" custT="1"/>
      <dgm:spPr/>
      <dgm:t>
        <a:bodyPr/>
        <a:lstStyle/>
        <a:p>
          <a:r>
            <a:rPr lang="zh-TW" sz="2200" dirty="0" smtClean="0"/>
            <a:t>訂有緊急轉診流程。</a:t>
          </a:r>
          <a:endParaRPr lang="en-US" altLang="zh-TW" sz="2200" dirty="0" smtClean="0"/>
        </a:p>
      </dgm:t>
    </dgm:pt>
    <dgm:pt modelId="{8585DF62-57B5-4988-99DE-7A80DF6016DA}" type="parTrans" cxnId="{98B2AE66-5569-4E4B-9118-E66923E60D92}">
      <dgm:prSet/>
      <dgm:spPr/>
      <dgm:t>
        <a:bodyPr/>
        <a:lstStyle/>
        <a:p>
          <a:endParaRPr lang="zh-TW" altLang="en-US"/>
        </a:p>
      </dgm:t>
    </dgm:pt>
    <dgm:pt modelId="{0705E9B0-EE22-4BD6-832D-01BA57394D24}" type="sibTrans" cxnId="{98B2AE66-5569-4E4B-9118-E66923E60D92}">
      <dgm:prSet/>
      <dgm:spPr/>
      <dgm:t>
        <a:bodyPr/>
        <a:lstStyle/>
        <a:p>
          <a:endParaRPr lang="zh-TW" altLang="en-US"/>
        </a:p>
      </dgm:t>
    </dgm:pt>
    <dgm:pt modelId="{2BF8661D-5C3E-4F97-A6D9-716E09201B4F}">
      <dgm:prSet phldrT="[文字]" custT="1"/>
      <dgm:spPr/>
      <dgm:t>
        <a:bodyPr/>
        <a:lstStyle/>
        <a:p>
          <a:r>
            <a:rPr lang="en-US" altLang="zh-TW" sz="2200" dirty="0" smtClean="0"/>
            <a:t> </a:t>
          </a:r>
        </a:p>
      </dgm:t>
    </dgm:pt>
    <dgm:pt modelId="{13FA380C-88B5-4349-A7B5-5E59FAD7EF1B}" type="parTrans" cxnId="{5198B98A-E143-4BBD-96EE-455A034FB245}">
      <dgm:prSet/>
      <dgm:spPr/>
      <dgm:t>
        <a:bodyPr/>
        <a:lstStyle/>
        <a:p>
          <a:endParaRPr lang="zh-TW" altLang="en-US"/>
        </a:p>
      </dgm:t>
    </dgm:pt>
    <dgm:pt modelId="{97EEF47C-72B5-4269-9CD1-6AD79116ACD9}" type="sibTrans" cxnId="{5198B98A-E143-4BBD-96EE-455A034FB245}">
      <dgm:prSet/>
      <dgm:spPr/>
      <dgm:t>
        <a:bodyPr/>
        <a:lstStyle/>
        <a:p>
          <a:endParaRPr lang="zh-TW" altLang="en-US"/>
        </a:p>
      </dgm:t>
    </dgm:pt>
    <dgm:pt modelId="{9AED170B-DC5B-4F3A-B02A-F97CED664C6D}" type="pres">
      <dgm:prSet presAssocID="{C6ECD263-3869-4836-9991-5FECC097AC5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DE0EED86-6E06-430B-98DE-AEF6CD7B6F03}" type="pres">
      <dgm:prSet presAssocID="{5A4CEDBD-E8D8-47C8-8360-497AB6910915}" presName="composite" presStyleCnt="0"/>
      <dgm:spPr/>
    </dgm:pt>
    <dgm:pt modelId="{F3C1D6B4-3589-4ED6-819B-AE0F4B594863}" type="pres">
      <dgm:prSet presAssocID="{5A4CEDBD-E8D8-47C8-8360-497AB6910915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78A39C-7DDD-47D6-BC3F-3114462108AE}" type="pres">
      <dgm:prSet presAssocID="{5A4CEDBD-E8D8-47C8-8360-497AB6910915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9E6686-26AD-4314-971B-0D5C9EFEC9CC}" type="pres">
      <dgm:prSet presAssocID="{5A4CEDBD-E8D8-47C8-8360-497AB6910915}" presName="Accent" presStyleLbl="parChTrans1D1" presStyleIdx="0" presStyleCnt="3"/>
      <dgm:spPr/>
    </dgm:pt>
    <dgm:pt modelId="{314D1D14-CE4C-46D1-96B0-F6F91C4BFE73}" type="pres">
      <dgm:prSet presAssocID="{5A4CEDBD-E8D8-47C8-8360-497AB6910915}" presName="Child" presStyleLbl="revTx" presStyleIdx="1" presStyleCnt="6" custScaleY="1914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B5790E-6C48-4149-A837-7F5DDD8783E7}" type="pres">
      <dgm:prSet presAssocID="{B0FFEE28-7A1E-4150-A14B-31A1F2966502}" presName="sibTrans" presStyleCnt="0"/>
      <dgm:spPr/>
    </dgm:pt>
    <dgm:pt modelId="{56799361-A7E5-4E41-9FC1-DF2C2E0D04F3}" type="pres">
      <dgm:prSet presAssocID="{C31A7694-51A5-4B5E-8EAE-078B6F0E8553}" presName="composite" presStyleCnt="0"/>
      <dgm:spPr/>
    </dgm:pt>
    <dgm:pt modelId="{4004BF67-B334-4494-B93B-751DA9D945F4}" type="pres">
      <dgm:prSet presAssocID="{C31A7694-51A5-4B5E-8EAE-078B6F0E8553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58FFDF-15AF-4634-A2A7-ABF5A7068CAE}" type="pres">
      <dgm:prSet presAssocID="{C31A7694-51A5-4B5E-8EAE-078B6F0E8553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4C7E10-D5AA-4AA2-AF63-B4C5877C8CF4}" type="pres">
      <dgm:prSet presAssocID="{C31A7694-51A5-4B5E-8EAE-078B6F0E8553}" presName="Accent" presStyleLbl="parChTrans1D1" presStyleIdx="1" presStyleCnt="3"/>
      <dgm:spPr/>
    </dgm:pt>
    <dgm:pt modelId="{785D6468-32A3-48DF-8C5A-59C0013FED23}" type="pres">
      <dgm:prSet presAssocID="{C31A7694-51A5-4B5E-8EAE-078B6F0E8553}" presName="Child" presStyleLbl="revTx" presStyleIdx="3" presStyleCnt="6" custScaleY="1870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3519050-4C8E-4B73-825D-2AACC83A7613}" type="pres">
      <dgm:prSet presAssocID="{724323E4-A460-4B56-BD3C-41E2027ADBC1}" presName="sibTrans" presStyleCnt="0"/>
      <dgm:spPr/>
    </dgm:pt>
    <dgm:pt modelId="{B3E3934A-5E02-496F-B06A-398B425B9598}" type="pres">
      <dgm:prSet presAssocID="{9AB816FB-90D7-4246-930E-E8D1A2553CE7}" presName="composite" presStyleCnt="0"/>
      <dgm:spPr/>
    </dgm:pt>
    <dgm:pt modelId="{52FFC07F-0247-47C6-80E9-0DBCADEE1C06}" type="pres">
      <dgm:prSet presAssocID="{9AB816FB-90D7-4246-930E-E8D1A2553CE7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9C00C2-2B85-42FA-8815-2BA441306265}" type="pres">
      <dgm:prSet presAssocID="{9AB816FB-90D7-4246-930E-E8D1A2553CE7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E4F65B-6862-43DF-9B4D-56CF1A01F2AD}" type="pres">
      <dgm:prSet presAssocID="{9AB816FB-90D7-4246-930E-E8D1A2553CE7}" presName="Accent" presStyleLbl="parChTrans1D1" presStyleIdx="2" presStyleCnt="3"/>
      <dgm:spPr/>
    </dgm:pt>
    <dgm:pt modelId="{6E25063E-CC2D-4E53-A572-B914A2CDCE55}" type="pres">
      <dgm:prSet presAssocID="{9AB816FB-90D7-4246-930E-E8D1A2553CE7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F7C8F26-5D3E-4A09-A6E1-0D7244C7A3CF}" type="presOf" srcId="{5A4CEDBD-E8D8-47C8-8360-497AB6910915}" destId="{6978A39C-7DDD-47D6-BC3F-3114462108AE}" srcOrd="0" destOrd="0" presId="urn:microsoft.com/office/officeart/2011/layout/TabList"/>
    <dgm:cxn modelId="{003BA48E-2D18-456E-8E51-969CE7DEFA07}" srcId="{C6ECD263-3869-4836-9991-5FECC097AC53}" destId="{C31A7694-51A5-4B5E-8EAE-078B6F0E8553}" srcOrd="1" destOrd="0" parTransId="{B256A983-E9FC-4F3E-A0D9-06C88A7E4B4B}" sibTransId="{724323E4-A460-4B56-BD3C-41E2027ADBC1}"/>
    <dgm:cxn modelId="{1FC2F05A-4636-46FD-8DAB-C56AA0172994}" type="presOf" srcId="{DA56CA01-36C8-4143-BED5-48552523344E}" destId="{F3C1D6B4-3589-4ED6-819B-AE0F4B594863}" srcOrd="0" destOrd="0" presId="urn:microsoft.com/office/officeart/2011/layout/TabList"/>
    <dgm:cxn modelId="{7A3B2C97-B1EB-4820-9DFE-07CF8995BC11}" type="presOf" srcId="{C31A7694-51A5-4B5E-8EAE-078B6F0E8553}" destId="{3658FFDF-15AF-4634-A2A7-ABF5A7068CAE}" srcOrd="0" destOrd="0" presId="urn:microsoft.com/office/officeart/2011/layout/TabList"/>
    <dgm:cxn modelId="{68B61D04-8C4B-40E1-B1CA-5C80F815F944}" type="presOf" srcId="{63354DA6-011E-4646-A97A-127F75E61BDD}" destId="{785D6468-32A3-48DF-8C5A-59C0013FED23}" srcOrd="0" destOrd="0" presId="urn:microsoft.com/office/officeart/2011/layout/TabList"/>
    <dgm:cxn modelId="{8B4878DA-3E81-451E-82B9-0C6633729170}" srcId="{5A4CEDBD-E8D8-47C8-8360-497AB6910915}" destId="{DA56CA01-36C8-4143-BED5-48552523344E}" srcOrd="0" destOrd="0" parTransId="{5695FE03-B974-45FF-9F54-21BB7066401D}" sibTransId="{1B1E2C09-E045-478C-A010-AC4314252F7F}"/>
    <dgm:cxn modelId="{B5F869A5-B4AD-4E6E-8AF8-91B37AD1C378}" srcId="{C31A7694-51A5-4B5E-8EAE-078B6F0E8553}" destId="{63354DA6-011E-4646-A97A-127F75E61BDD}" srcOrd="1" destOrd="0" parTransId="{B2120268-56DE-443C-AA3F-AE6F275FF6B0}" sibTransId="{267915FC-578C-42BC-BFA7-643219904963}"/>
    <dgm:cxn modelId="{6C3BBE7A-F007-4170-B9C6-98BD3525B47E}" srcId="{5A4CEDBD-E8D8-47C8-8360-497AB6910915}" destId="{95A4F611-D968-49DF-9530-B0FD645D7484}" srcOrd="1" destOrd="0" parTransId="{D32CA86D-3695-4773-AB47-648087CCD5D6}" sibTransId="{17A1C96C-AE14-4AF5-81FD-8B87986C701E}"/>
    <dgm:cxn modelId="{6486E966-447D-49D4-ACF9-0485947B5DDE}" type="presOf" srcId="{2780DCF6-DFD4-493E-B368-94A6E0FAC733}" destId="{314D1D14-CE4C-46D1-96B0-F6F91C4BFE73}" srcOrd="0" destOrd="1" presId="urn:microsoft.com/office/officeart/2011/layout/TabList"/>
    <dgm:cxn modelId="{3750A9B0-DF58-4936-BC86-72EB0EFB69A8}" type="presOf" srcId="{95A4F611-D968-49DF-9530-B0FD645D7484}" destId="{314D1D14-CE4C-46D1-96B0-F6F91C4BFE73}" srcOrd="0" destOrd="0" presId="urn:microsoft.com/office/officeart/2011/layout/TabList"/>
    <dgm:cxn modelId="{E5E47437-F060-4826-BAA5-21C03EA1B849}" type="presOf" srcId="{977ADBE5-2D6B-4D7C-AA02-19AFF958EB24}" destId="{4004BF67-B334-4494-B93B-751DA9D945F4}" srcOrd="0" destOrd="0" presId="urn:microsoft.com/office/officeart/2011/layout/TabList"/>
    <dgm:cxn modelId="{98B2AE66-5569-4E4B-9118-E66923E60D92}" srcId="{9AB816FB-90D7-4246-930E-E8D1A2553CE7}" destId="{99609AE2-BFBA-4C59-B0EF-76CBB7D3C52D}" srcOrd="1" destOrd="0" parTransId="{8585DF62-57B5-4988-99DE-7A80DF6016DA}" sibTransId="{0705E9B0-EE22-4BD6-832D-01BA57394D24}"/>
    <dgm:cxn modelId="{D0F2F181-8164-4134-A849-3CA530E1F0DE}" srcId="{C31A7694-51A5-4B5E-8EAE-078B6F0E8553}" destId="{977ADBE5-2D6B-4D7C-AA02-19AFF958EB24}" srcOrd="0" destOrd="0" parTransId="{8EB7225D-87F5-47A2-B026-648E6EA35EFA}" sibTransId="{382062DE-A252-468F-A7E8-9D357DD7BEA5}"/>
    <dgm:cxn modelId="{3959CE6F-2780-434D-B1C6-72E68230BEE6}" srcId="{C6ECD263-3869-4836-9991-5FECC097AC53}" destId="{9AB816FB-90D7-4246-930E-E8D1A2553CE7}" srcOrd="2" destOrd="0" parTransId="{C5A49E31-1D84-49AB-A77B-428E141CFDE5}" sibTransId="{6DC76392-C095-4CDE-9CA7-163342EDF229}"/>
    <dgm:cxn modelId="{5198B98A-E143-4BBD-96EE-455A034FB245}" srcId="{9AB816FB-90D7-4246-930E-E8D1A2553CE7}" destId="{2BF8661D-5C3E-4F97-A6D9-716E09201B4F}" srcOrd="0" destOrd="0" parTransId="{13FA380C-88B5-4349-A7B5-5E59FAD7EF1B}" sibTransId="{97EEF47C-72B5-4269-9CD1-6AD79116ACD9}"/>
    <dgm:cxn modelId="{9A3C3790-6537-460D-A5A9-F83C9142F5D7}" srcId="{5A4CEDBD-E8D8-47C8-8360-497AB6910915}" destId="{2780DCF6-DFD4-493E-B368-94A6E0FAC733}" srcOrd="2" destOrd="0" parTransId="{D978497D-E846-40C0-8BCF-10BE894FD235}" sibTransId="{D08FB595-0B53-4A1B-9B0D-D259F67978C5}"/>
    <dgm:cxn modelId="{14EF1E1E-C26C-4231-B06C-1CA9EB89BF74}" type="presOf" srcId="{2BF8661D-5C3E-4F97-A6D9-716E09201B4F}" destId="{52FFC07F-0247-47C6-80E9-0DBCADEE1C06}" srcOrd="0" destOrd="0" presId="urn:microsoft.com/office/officeart/2011/layout/TabList"/>
    <dgm:cxn modelId="{22CB88F1-D6D5-49FF-B7B3-058D43088A8E}" srcId="{C6ECD263-3869-4836-9991-5FECC097AC53}" destId="{5A4CEDBD-E8D8-47C8-8360-497AB6910915}" srcOrd="0" destOrd="0" parTransId="{0990A366-EE63-42AB-8256-18286897C5DA}" sibTransId="{B0FFEE28-7A1E-4150-A14B-31A1F2966502}"/>
    <dgm:cxn modelId="{F17D4FCB-A3E7-4620-97DA-79B68E105B8C}" type="presOf" srcId="{C6ECD263-3869-4836-9991-5FECC097AC53}" destId="{9AED170B-DC5B-4F3A-B02A-F97CED664C6D}" srcOrd="0" destOrd="0" presId="urn:microsoft.com/office/officeart/2011/layout/TabList"/>
    <dgm:cxn modelId="{43D75233-69C8-47BD-B2D4-11099D156F60}" type="presOf" srcId="{99609AE2-BFBA-4C59-B0EF-76CBB7D3C52D}" destId="{6E25063E-CC2D-4E53-A572-B914A2CDCE55}" srcOrd="0" destOrd="0" presId="urn:microsoft.com/office/officeart/2011/layout/TabList"/>
    <dgm:cxn modelId="{76A7F5F6-9F3B-45BF-8AEC-B2D2463A3BEE}" type="presOf" srcId="{9AB816FB-90D7-4246-930E-E8D1A2553CE7}" destId="{999C00C2-2B85-42FA-8815-2BA441306265}" srcOrd="0" destOrd="0" presId="urn:microsoft.com/office/officeart/2011/layout/TabList"/>
    <dgm:cxn modelId="{F86C0003-A573-4ABC-A170-CEC18A1CD4BA}" type="presParOf" srcId="{9AED170B-DC5B-4F3A-B02A-F97CED664C6D}" destId="{DE0EED86-6E06-430B-98DE-AEF6CD7B6F03}" srcOrd="0" destOrd="0" presId="urn:microsoft.com/office/officeart/2011/layout/TabList"/>
    <dgm:cxn modelId="{0D7E8EFB-58F6-4041-AF4C-2F8722FAF4D1}" type="presParOf" srcId="{DE0EED86-6E06-430B-98DE-AEF6CD7B6F03}" destId="{F3C1D6B4-3589-4ED6-819B-AE0F4B594863}" srcOrd="0" destOrd="0" presId="urn:microsoft.com/office/officeart/2011/layout/TabList"/>
    <dgm:cxn modelId="{32E9F54C-2E52-4E65-B2EF-374682336DA5}" type="presParOf" srcId="{DE0EED86-6E06-430B-98DE-AEF6CD7B6F03}" destId="{6978A39C-7DDD-47D6-BC3F-3114462108AE}" srcOrd="1" destOrd="0" presId="urn:microsoft.com/office/officeart/2011/layout/TabList"/>
    <dgm:cxn modelId="{0D6534C3-EA97-43FC-AF5D-8E1BF30F66A5}" type="presParOf" srcId="{DE0EED86-6E06-430B-98DE-AEF6CD7B6F03}" destId="{7E9E6686-26AD-4314-971B-0D5C9EFEC9CC}" srcOrd="2" destOrd="0" presId="urn:microsoft.com/office/officeart/2011/layout/TabList"/>
    <dgm:cxn modelId="{728C7562-4EC1-4313-9651-1CF67682D0AF}" type="presParOf" srcId="{9AED170B-DC5B-4F3A-B02A-F97CED664C6D}" destId="{314D1D14-CE4C-46D1-96B0-F6F91C4BFE73}" srcOrd="1" destOrd="0" presId="urn:microsoft.com/office/officeart/2011/layout/TabList"/>
    <dgm:cxn modelId="{F0FC780E-057B-4927-8897-5CE2FD73C090}" type="presParOf" srcId="{9AED170B-DC5B-4F3A-B02A-F97CED664C6D}" destId="{DAB5790E-6C48-4149-A837-7F5DDD8783E7}" srcOrd="2" destOrd="0" presId="urn:microsoft.com/office/officeart/2011/layout/TabList"/>
    <dgm:cxn modelId="{D21FE1A0-4ED6-4AFA-9AB7-4E2DE665F415}" type="presParOf" srcId="{9AED170B-DC5B-4F3A-B02A-F97CED664C6D}" destId="{56799361-A7E5-4E41-9FC1-DF2C2E0D04F3}" srcOrd="3" destOrd="0" presId="urn:microsoft.com/office/officeart/2011/layout/TabList"/>
    <dgm:cxn modelId="{49437163-5240-4D59-91AC-B60983F497DE}" type="presParOf" srcId="{56799361-A7E5-4E41-9FC1-DF2C2E0D04F3}" destId="{4004BF67-B334-4494-B93B-751DA9D945F4}" srcOrd="0" destOrd="0" presId="urn:microsoft.com/office/officeart/2011/layout/TabList"/>
    <dgm:cxn modelId="{60452914-D0A7-4187-8EE1-25DD9F424A24}" type="presParOf" srcId="{56799361-A7E5-4E41-9FC1-DF2C2E0D04F3}" destId="{3658FFDF-15AF-4634-A2A7-ABF5A7068CAE}" srcOrd="1" destOrd="0" presId="urn:microsoft.com/office/officeart/2011/layout/TabList"/>
    <dgm:cxn modelId="{62E525E9-936E-4844-874B-22898639DE35}" type="presParOf" srcId="{56799361-A7E5-4E41-9FC1-DF2C2E0D04F3}" destId="{C34C7E10-D5AA-4AA2-AF63-B4C5877C8CF4}" srcOrd="2" destOrd="0" presId="urn:microsoft.com/office/officeart/2011/layout/TabList"/>
    <dgm:cxn modelId="{D84B209B-EAF3-42EE-A367-95DED4A32020}" type="presParOf" srcId="{9AED170B-DC5B-4F3A-B02A-F97CED664C6D}" destId="{785D6468-32A3-48DF-8C5A-59C0013FED23}" srcOrd="4" destOrd="0" presId="urn:microsoft.com/office/officeart/2011/layout/TabList"/>
    <dgm:cxn modelId="{8A198268-8C40-4890-B671-02DC49075031}" type="presParOf" srcId="{9AED170B-DC5B-4F3A-B02A-F97CED664C6D}" destId="{03519050-4C8E-4B73-825D-2AACC83A7613}" srcOrd="5" destOrd="0" presId="urn:microsoft.com/office/officeart/2011/layout/TabList"/>
    <dgm:cxn modelId="{08990768-B092-4BAF-B106-B30EBA3855C5}" type="presParOf" srcId="{9AED170B-DC5B-4F3A-B02A-F97CED664C6D}" destId="{B3E3934A-5E02-496F-B06A-398B425B9598}" srcOrd="6" destOrd="0" presId="urn:microsoft.com/office/officeart/2011/layout/TabList"/>
    <dgm:cxn modelId="{E6F96F08-8B91-402F-A868-B173BB81E5C3}" type="presParOf" srcId="{B3E3934A-5E02-496F-B06A-398B425B9598}" destId="{52FFC07F-0247-47C6-80E9-0DBCADEE1C06}" srcOrd="0" destOrd="0" presId="urn:microsoft.com/office/officeart/2011/layout/TabList"/>
    <dgm:cxn modelId="{ACD79590-0936-4499-A257-9A4ED69F4F7A}" type="presParOf" srcId="{B3E3934A-5E02-496F-B06A-398B425B9598}" destId="{999C00C2-2B85-42FA-8815-2BA441306265}" srcOrd="1" destOrd="0" presId="urn:microsoft.com/office/officeart/2011/layout/TabList"/>
    <dgm:cxn modelId="{B22D602B-DA62-4C08-8D46-2702F3CD0CA1}" type="presParOf" srcId="{B3E3934A-5E02-496F-B06A-398B425B9598}" destId="{91E4F65B-6862-43DF-9B4D-56CF1A01F2AD}" srcOrd="2" destOrd="0" presId="urn:microsoft.com/office/officeart/2011/layout/TabList"/>
    <dgm:cxn modelId="{0A3AAFA7-99A0-496D-A036-4102F6D2F718}" type="presParOf" srcId="{9AED170B-DC5B-4F3A-B02A-F97CED664C6D}" destId="{6E25063E-CC2D-4E53-A572-B914A2CDCE55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ECD263-3869-4836-9991-5FECC097AC53}" type="doc">
      <dgm:prSet loTypeId="urn:microsoft.com/office/officeart/2011/layout/Tab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FD38278-8F51-4970-8232-4563E89B8525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同意文件皆完備</a:t>
          </a:r>
          <a:endParaRPr lang="zh-TW" altLang="en-US" sz="2200" dirty="0">
            <a:latin typeface="+mj-ea"/>
            <a:ea typeface="+mj-ea"/>
          </a:endParaRPr>
        </a:p>
      </dgm:t>
    </dgm:pt>
    <dgm:pt modelId="{9705E3EB-E4E7-4AB6-9C60-49DBE3D8F036}" type="parTrans" cxnId="{D7508627-9106-43A2-810D-54AEFE6F276C}">
      <dgm:prSet/>
      <dgm:spPr/>
      <dgm:t>
        <a:bodyPr/>
        <a:lstStyle/>
        <a:p>
          <a:endParaRPr lang="zh-TW" altLang="en-US"/>
        </a:p>
      </dgm:t>
    </dgm:pt>
    <dgm:pt modelId="{B7BD317C-65FC-4667-83DC-9F907160BEBA}" type="sibTrans" cxnId="{D7508627-9106-43A2-810D-54AEFE6F276C}">
      <dgm:prSet/>
      <dgm:spPr/>
      <dgm:t>
        <a:bodyPr/>
        <a:lstStyle/>
        <a:p>
          <a:endParaRPr lang="zh-TW" altLang="en-US"/>
        </a:p>
      </dgm:t>
    </dgm:pt>
    <dgm:pt modelId="{4F80616A-1E21-4097-BFA8-FE4CB6E93DE6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手術部位同確認</a:t>
          </a:r>
          <a:r>
            <a:rPr lang="en-US" altLang="zh-TW" sz="2200" dirty="0" smtClean="0">
              <a:latin typeface="+mj-ea"/>
              <a:ea typeface="+mj-ea"/>
            </a:rPr>
            <a:t> </a:t>
          </a:r>
          <a:endParaRPr lang="zh-TW" altLang="en-US" sz="2200" dirty="0">
            <a:latin typeface="+mj-ea"/>
            <a:ea typeface="+mj-ea"/>
          </a:endParaRPr>
        </a:p>
      </dgm:t>
    </dgm:pt>
    <dgm:pt modelId="{CB4C9E44-93E5-4165-AF2F-9D76F2A43345}" type="parTrans" cxnId="{A579B679-91A3-4665-9161-D6785F3C568D}">
      <dgm:prSet/>
      <dgm:spPr/>
      <dgm:t>
        <a:bodyPr/>
        <a:lstStyle/>
        <a:p>
          <a:endParaRPr lang="zh-TW" altLang="en-US"/>
        </a:p>
      </dgm:t>
    </dgm:pt>
    <dgm:pt modelId="{A4A94F8E-F0EB-4DB7-91EE-4675079BF0D0}" type="sibTrans" cxnId="{A579B679-91A3-4665-9161-D6785F3C568D}">
      <dgm:prSet/>
      <dgm:spPr/>
      <dgm:t>
        <a:bodyPr/>
        <a:lstStyle/>
        <a:p>
          <a:endParaRPr lang="zh-TW" altLang="en-US"/>
        </a:p>
      </dgm:t>
    </dgm:pt>
    <dgm:pt modelId="{10AF06C6-1EED-4374-BC3A-476944A9D7B3}">
      <dgm:prSet custT="1"/>
      <dgm:spPr/>
      <dgm:t>
        <a:bodyPr/>
        <a:lstStyle/>
        <a:p>
          <a:r>
            <a:rPr lang="en-US" altLang="zh-TW" sz="2200" dirty="0" smtClean="0">
              <a:latin typeface="+mj-ea"/>
              <a:ea typeface="+mj-ea"/>
            </a:rPr>
            <a:t> </a:t>
          </a:r>
          <a:endParaRPr lang="zh-TW" altLang="en-US" sz="2200" dirty="0">
            <a:latin typeface="+mj-ea"/>
            <a:ea typeface="+mj-ea"/>
          </a:endParaRPr>
        </a:p>
      </dgm:t>
    </dgm:pt>
    <dgm:pt modelId="{2A2F8F96-7EEE-4D2F-A812-4B731ECC9568}" type="parTrans" cxnId="{7474A990-1DC8-46A6-9B5A-38DE732DCEC0}">
      <dgm:prSet/>
      <dgm:spPr/>
      <dgm:t>
        <a:bodyPr/>
        <a:lstStyle/>
        <a:p>
          <a:endParaRPr lang="zh-TW" altLang="en-US"/>
        </a:p>
      </dgm:t>
    </dgm:pt>
    <dgm:pt modelId="{1634D003-15D4-40C6-AC65-AA2F99AB9A0B}" type="sibTrans" cxnId="{7474A990-1DC8-46A6-9B5A-38DE732DCEC0}">
      <dgm:prSet/>
      <dgm:spPr/>
      <dgm:t>
        <a:bodyPr/>
        <a:lstStyle/>
        <a:p>
          <a:endParaRPr lang="zh-TW" altLang="en-US"/>
        </a:p>
      </dgm:t>
    </dgm:pt>
    <dgm:pt modelId="{901C409C-7576-49BC-A1FC-D732A6D1A7C5}">
      <dgm:prSet custT="1"/>
      <dgm:spPr/>
      <dgm:t>
        <a:bodyPr/>
        <a:lstStyle/>
        <a:p>
          <a:r>
            <a:rPr lang="zh-TW" sz="2200" dirty="0" smtClean="0">
              <a:latin typeface="+mj-ea"/>
              <a:ea typeface="+mj-ea"/>
            </a:rPr>
            <a:t>有獲得病人</a:t>
          </a:r>
          <a:r>
            <a:rPr lang="en-US" sz="2200" dirty="0" smtClean="0">
              <a:latin typeface="+mj-ea"/>
              <a:ea typeface="+mj-ea"/>
            </a:rPr>
            <a:t>/</a:t>
          </a:r>
          <a:r>
            <a:rPr lang="zh-TW" sz="2200" dirty="0" smtClean="0">
              <a:latin typeface="+mj-ea"/>
              <a:ea typeface="+mj-ea"/>
            </a:rPr>
            <a:t>家屬之同意並簽署手術（生產）及麻醉同意書。</a:t>
          </a:r>
          <a:endParaRPr lang="zh-TW" altLang="en-US" sz="2200" dirty="0">
            <a:latin typeface="+mj-ea"/>
            <a:ea typeface="+mj-ea"/>
          </a:endParaRPr>
        </a:p>
      </dgm:t>
    </dgm:pt>
    <dgm:pt modelId="{76EC0952-35F7-46FC-BE0A-597CE2CBD44A}" type="parTrans" cxnId="{859DEC8A-50D6-4F56-B9C6-AD31351BF7F2}">
      <dgm:prSet/>
      <dgm:spPr/>
      <dgm:t>
        <a:bodyPr/>
        <a:lstStyle/>
        <a:p>
          <a:endParaRPr lang="zh-TW" altLang="en-US"/>
        </a:p>
      </dgm:t>
    </dgm:pt>
    <dgm:pt modelId="{F0CE57F5-143E-431E-96A7-1F4E008C2B3C}" type="sibTrans" cxnId="{859DEC8A-50D6-4F56-B9C6-AD31351BF7F2}">
      <dgm:prSet/>
      <dgm:spPr/>
      <dgm:t>
        <a:bodyPr/>
        <a:lstStyle/>
        <a:p>
          <a:endParaRPr lang="zh-TW" altLang="en-US"/>
        </a:p>
      </dgm:t>
    </dgm:pt>
    <dgm:pt modelId="{6CC9C19E-D6D4-4DE4-9849-022CC7AC3784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手術前，確實核對手術病人姓名、手術部位、手術術式、特殊病史及過敏史。</a:t>
          </a:r>
          <a:endParaRPr lang="zh-TW" altLang="en-US" sz="2200" dirty="0">
            <a:latin typeface="+mj-ea"/>
            <a:ea typeface="+mj-ea"/>
          </a:endParaRPr>
        </a:p>
      </dgm:t>
    </dgm:pt>
    <dgm:pt modelId="{7B02EA86-69AF-4BAC-A303-BDDB79071C71}" type="parTrans" cxnId="{57C817DF-8DCE-4F94-96A4-2944D824AC68}">
      <dgm:prSet/>
      <dgm:spPr/>
      <dgm:t>
        <a:bodyPr/>
        <a:lstStyle/>
        <a:p>
          <a:endParaRPr lang="zh-TW" altLang="en-US"/>
        </a:p>
      </dgm:t>
    </dgm:pt>
    <dgm:pt modelId="{35D5FF18-35EC-4716-ABE0-531B53017015}" type="sibTrans" cxnId="{57C817DF-8DCE-4F94-96A4-2944D824AC68}">
      <dgm:prSet/>
      <dgm:spPr/>
      <dgm:t>
        <a:bodyPr/>
        <a:lstStyle/>
        <a:p>
          <a:endParaRPr lang="zh-TW" altLang="en-US"/>
        </a:p>
      </dgm:t>
    </dgm:pt>
    <dgm:pt modelId="{16B53BF8-2414-49B1-8BC7-34C37974B289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有左右區別的手術、多器官、</a:t>
          </a:r>
          <a:r>
            <a:rPr lang="en-US" altLang="zh-TW" sz="2200" dirty="0" smtClean="0">
              <a:latin typeface="+mj-ea"/>
              <a:ea typeface="+mj-ea"/>
            </a:rPr>
            <a:t/>
          </a:r>
          <a:br>
            <a:rPr lang="en-US" altLang="zh-TW" sz="2200" dirty="0" smtClean="0">
              <a:latin typeface="+mj-ea"/>
              <a:ea typeface="+mj-ea"/>
            </a:rPr>
          </a:br>
          <a:r>
            <a:rPr lang="zh-TW" altLang="en-US" sz="2200" dirty="0" smtClean="0">
              <a:latin typeface="+mj-ea"/>
              <a:ea typeface="+mj-ea"/>
            </a:rPr>
            <a:t>多部位手術（例如指節）建議手術前</a:t>
          </a:r>
          <a:r>
            <a:rPr lang="en-US" altLang="zh-TW" sz="2200" dirty="0" smtClean="0">
              <a:latin typeface="+mj-ea"/>
              <a:ea typeface="+mj-ea"/>
            </a:rPr>
            <a:t/>
          </a:r>
          <a:br>
            <a:rPr lang="en-US" altLang="zh-TW" sz="2200" dirty="0" smtClean="0">
              <a:latin typeface="+mj-ea"/>
              <a:ea typeface="+mj-ea"/>
            </a:rPr>
          </a:br>
          <a:r>
            <a:rPr lang="zh-TW" altLang="en-US" sz="2200" dirty="0" smtClean="0">
              <a:latin typeface="+mj-ea"/>
              <a:ea typeface="+mj-ea"/>
            </a:rPr>
            <a:t>應由手術小組成員共同確認病人及手術部位。</a:t>
          </a:r>
          <a:endParaRPr lang="zh-TW" altLang="en-US" sz="2200" dirty="0">
            <a:latin typeface="+mj-ea"/>
            <a:ea typeface="+mj-ea"/>
          </a:endParaRPr>
        </a:p>
      </dgm:t>
    </dgm:pt>
    <dgm:pt modelId="{A795A114-ED9A-41C2-81C2-54BB6E798C15}" type="parTrans" cxnId="{30AFF42F-F0ED-4A94-859D-37E66EEA90AA}">
      <dgm:prSet/>
      <dgm:spPr/>
      <dgm:t>
        <a:bodyPr/>
        <a:lstStyle/>
        <a:p>
          <a:endParaRPr lang="zh-TW" altLang="en-US"/>
        </a:p>
      </dgm:t>
    </dgm:pt>
    <dgm:pt modelId="{5D8C77B6-7E87-4868-A302-760487854DD8}" type="sibTrans" cxnId="{30AFF42F-F0ED-4A94-859D-37E66EEA90AA}">
      <dgm:prSet/>
      <dgm:spPr/>
      <dgm:t>
        <a:bodyPr/>
        <a:lstStyle/>
        <a:p>
          <a:endParaRPr lang="zh-TW" altLang="en-US"/>
        </a:p>
      </dgm:t>
    </dgm:pt>
    <dgm:pt modelId="{AEABC7C4-BEE3-4D85-AE30-14B1BAD89F8F}">
      <dgm:prSet custT="1"/>
      <dgm:spPr/>
      <dgm:t>
        <a:bodyPr/>
        <a:lstStyle/>
        <a:p>
          <a:r>
            <a:rPr lang="en-US" altLang="zh-TW" sz="2200" dirty="0" smtClean="0">
              <a:latin typeface="+mj-ea"/>
              <a:ea typeface="+mj-ea"/>
            </a:rPr>
            <a:t> </a:t>
          </a:r>
          <a:endParaRPr lang="zh-TW" altLang="en-US" sz="2200" dirty="0">
            <a:latin typeface="+mj-ea"/>
            <a:ea typeface="+mj-ea"/>
          </a:endParaRPr>
        </a:p>
      </dgm:t>
    </dgm:pt>
    <dgm:pt modelId="{FF7B2F19-9417-4623-BFA8-8E95D552F0E2}" type="parTrans" cxnId="{21EC87A4-C438-4E2C-84A0-391D6D18AFDC}">
      <dgm:prSet/>
      <dgm:spPr/>
      <dgm:t>
        <a:bodyPr/>
        <a:lstStyle/>
        <a:p>
          <a:endParaRPr lang="zh-TW" altLang="en-US"/>
        </a:p>
      </dgm:t>
    </dgm:pt>
    <dgm:pt modelId="{4A3FFF01-45AB-4DA6-A7E1-C24741BFA171}" type="sibTrans" cxnId="{21EC87A4-C438-4E2C-84A0-391D6D18AFDC}">
      <dgm:prSet/>
      <dgm:spPr/>
      <dgm:t>
        <a:bodyPr/>
        <a:lstStyle/>
        <a:p>
          <a:endParaRPr lang="zh-TW" altLang="en-US"/>
        </a:p>
      </dgm:t>
    </dgm:pt>
    <dgm:pt modelId="{9AED170B-DC5B-4F3A-B02A-F97CED664C6D}" type="pres">
      <dgm:prSet presAssocID="{C6ECD263-3869-4836-9991-5FECC097AC5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D30089CF-AD1F-4F8A-B708-AB11CF21FB90}" type="pres">
      <dgm:prSet presAssocID="{4FD38278-8F51-4970-8232-4563E89B8525}" presName="composite" presStyleCnt="0"/>
      <dgm:spPr/>
    </dgm:pt>
    <dgm:pt modelId="{471DE37E-F265-4F13-AB00-62FCA0DD0585}" type="pres">
      <dgm:prSet presAssocID="{4FD38278-8F51-4970-8232-4563E89B8525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D259CF-7767-43FA-8DA2-9B5CC1752931}" type="pres">
      <dgm:prSet presAssocID="{4FD38278-8F51-4970-8232-4563E89B8525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7B7120-1E73-43CD-B333-C85D6CF22CE7}" type="pres">
      <dgm:prSet presAssocID="{4FD38278-8F51-4970-8232-4563E89B8525}" presName="Accent" presStyleLbl="parChTrans1D1" presStyleIdx="0" presStyleCnt="2"/>
      <dgm:spPr/>
    </dgm:pt>
    <dgm:pt modelId="{39C4CFBB-A02A-48EF-85E8-43903A53306D}" type="pres">
      <dgm:prSet presAssocID="{4FD38278-8F51-4970-8232-4563E89B8525}" presName="Child" presStyleLbl="revTx" presStyleIdx="1" presStyleCnt="4" custScaleY="757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B18AC88-24D3-40A3-B8EB-69A5AD474604}" type="pres">
      <dgm:prSet presAssocID="{B7BD317C-65FC-4667-83DC-9F907160BEBA}" presName="sibTrans" presStyleCnt="0"/>
      <dgm:spPr/>
    </dgm:pt>
    <dgm:pt modelId="{0A86B869-8F6A-4C8B-BD7C-73D2756519AF}" type="pres">
      <dgm:prSet presAssocID="{4F80616A-1E21-4097-BFA8-FE4CB6E93DE6}" presName="composite" presStyleCnt="0"/>
      <dgm:spPr/>
    </dgm:pt>
    <dgm:pt modelId="{73D1BF0C-5366-4782-B928-02305E042CBF}" type="pres">
      <dgm:prSet presAssocID="{4F80616A-1E21-4097-BFA8-FE4CB6E93DE6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492739-205D-4D12-A032-08498DA34B1A}" type="pres">
      <dgm:prSet presAssocID="{4F80616A-1E21-4097-BFA8-FE4CB6E93DE6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CEA97C-4037-4443-A379-D5F4A35B0D1E}" type="pres">
      <dgm:prSet presAssocID="{4F80616A-1E21-4097-BFA8-FE4CB6E93DE6}" presName="Accent" presStyleLbl="parChTrans1D1" presStyleIdx="1" presStyleCnt="2"/>
      <dgm:spPr/>
    </dgm:pt>
    <dgm:pt modelId="{BE150D0D-44F6-4DC8-9D3B-B9C212FA6D30}" type="pres">
      <dgm:prSet presAssocID="{4F80616A-1E21-4097-BFA8-FE4CB6E93DE6}" presName="Child" presStyleLbl="revTx" presStyleIdx="3" presStyleCnt="4" custScaleY="1978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59DEC8A-50D6-4F56-B9C6-AD31351BF7F2}" srcId="{4FD38278-8F51-4970-8232-4563E89B8525}" destId="{901C409C-7576-49BC-A1FC-D732A6D1A7C5}" srcOrd="1" destOrd="0" parTransId="{76EC0952-35F7-46FC-BE0A-597CE2CBD44A}" sibTransId="{F0CE57F5-143E-431E-96A7-1F4E008C2B3C}"/>
    <dgm:cxn modelId="{30AFF42F-F0ED-4A94-859D-37E66EEA90AA}" srcId="{4F80616A-1E21-4097-BFA8-FE4CB6E93DE6}" destId="{16B53BF8-2414-49B1-8BC7-34C37974B289}" srcOrd="2" destOrd="0" parTransId="{A795A114-ED9A-41C2-81C2-54BB6E798C15}" sibTransId="{5D8C77B6-7E87-4868-A302-760487854DD8}"/>
    <dgm:cxn modelId="{678EF743-9098-432D-A74A-40DAD2457A7D}" type="presOf" srcId="{AEABC7C4-BEE3-4D85-AE30-14B1BAD89F8F}" destId="{73D1BF0C-5366-4782-B928-02305E042CBF}" srcOrd="0" destOrd="0" presId="urn:microsoft.com/office/officeart/2011/layout/TabList"/>
    <dgm:cxn modelId="{D7508627-9106-43A2-810D-54AEFE6F276C}" srcId="{C6ECD263-3869-4836-9991-5FECC097AC53}" destId="{4FD38278-8F51-4970-8232-4563E89B8525}" srcOrd="0" destOrd="0" parTransId="{9705E3EB-E4E7-4AB6-9C60-49DBE3D8F036}" sibTransId="{B7BD317C-65FC-4667-83DC-9F907160BEBA}"/>
    <dgm:cxn modelId="{21EC87A4-C438-4E2C-84A0-391D6D18AFDC}" srcId="{4F80616A-1E21-4097-BFA8-FE4CB6E93DE6}" destId="{AEABC7C4-BEE3-4D85-AE30-14B1BAD89F8F}" srcOrd="0" destOrd="0" parTransId="{FF7B2F19-9417-4623-BFA8-8E95D552F0E2}" sibTransId="{4A3FFF01-45AB-4DA6-A7E1-C24741BFA171}"/>
    <dgm:cxn modelId="{B6656395-4BBF-435A-905E-3C37E622B592}" type="presOf" srcId="{4FD38278-8F51-4970-8232-4563E89B8525}" destId="{9BD259CF-7767-43FA-8DA2-9B5CC1752931}" srcOrd="0" destOrd="0" presId="urn:microsoft.com/office/officeart/2011/layout/TabList"/>
    <dgm:cxn modelId="{8D8E89D0-D2B8-4632-94C1-0CC01348E0F1}" type="presOf" srcId="{901C409C-7576-49BC-A1FC-D732A6D1A7C5}" destId="{39C4CFBB-A02A-48EF-85E8-43903A53306D}" srcOrd="0" destOrd="0" presId="urn:microsoft.com/office/officeart/2011/layout/TabList"/>
    <dgm:cxn modelId="{57C817DF-8DCE-4F94-96A4-2944D824AC68}" srcId="{4F80616A-1E21-4097-BFA8-FE4CB6E93DE6}" destId="{6CC9C19E-D6D4-4DE4-9849-022CC7AC3784}" srcOrd="1" destOrd="0" parTransId="{7B02EA86-69AF-4BAC-A303-BDDB79071C71}" sibTransId="{35D5FF18-35EC-4716-ABE0-531B53017015}"/>
    <dgm:cxn modelId="{619BC96F-FEC1-43FE-A2AE-2297B69AF54C}" type="presOf" srcId="{6CC9C19E-D6D4-4DE4-9849-022CC7AC3784}" destId="{BE150D0D-44F6-4DC8-9D3B-B9C212FA6D30}" srcOrd="0" destOrd="0" presId="urn:microsoft.com/office/officeart/2011/layout/TabList"/>
    <dgm:cxn modelId="{105C791D-C11E-4DF3-AD25-57CF0AABED30}" type="presOf" srcId="{16B53BF8-2414-49B1-8BC7-34C37974B289}" destId="{BE150D0D-44F6-4DC8-9D3B-B9C212FA6D30}" srcOrd="0" destOrd="1" presId="urn:microsoft.com/office/officeart/2011/layout/TabList"/>
    <dgm:cxn modelId="{7474A990-1DC8-46A6-9B5A-38DE732DCEC0}" srcId="{4FD38278-8F51-4970-8232-4563E89B8525}" destId="{10AF06C6-1EED-4374-BC3A-476944A9D7B3}" srcOrd="0" destOrd="0" parTransId="{2A2F8F96-7EEE-4D2F-A812-4B731ECC9568}" sibTransId="{1634D003-15D4-40C6-AC65-AA2F99AB9A0B}"/>
    <dgm:cxn modelId="{B9720E8A-D3C8-449F-8BA5-C96DF500F1B7}" type="presOf" srcId="{4F80616A-1E21-4097-BFA8-FE4CB6E93DE6}" destId="{3E492739-205D-4D12-A032-08498DA34B1A}" srcOrd="0" destOrd="0" presId="urn:microsoft.com/office/officeart/2011/layout/TabList"/>
    <dgm:cxn modelId="{8061B150-3A73-44D5-ACAA-38D0E5DAC92C}" type="presOf" srcId="{10AF06C6-1EED-4374-BC3A-476944A9D7B3}" destId="{471DE37E-F265-4F13-AB00-62FCA0DD0585}" srcOrd="0" destOrd="0" presId="urn:microsoft.com/office/officeart/2011/layout/TabList"/>
    <dgm:cxn modelId="{A579B679-91A3-4665-9161-D6785F3C568D}" srcId="{C6ECD263-3869-4836-9991-5FECC097AC53}" destId="{4F80616A-1E21-4097-BFA8-FE4CB6E93DE6}" srcOrd="1" destOrd="0" parTransId="{CB4C9E44-93E5-4165-AF2F-9D76F2A43345}" sibTransId="{A4A94F8E-F0EB-4DB7-91EE-4675079BF0D0}"/>
    <dgm:cxn modelId="{87B6CE1D-CC6D-47F6-9662-1BB8A1620F85}" type="presOf" srcId="{C6ECD263-3869-4836-9991-5FECC097AC53}" destId="{9AED170B-DC5B-4F3A-B02A-F97CED664C6D}" srcOrd="0" destOrd="0" presId="urn:microsoft.com/office/officeart/2011/layout/TabList"/>
    <dgm:cxn modelId="{0E286B8F-3ED2-441C-BBD9-87ED00037244}" type="presParOf" srcId="{9AED170B-DC5B-4F3A-B02A-F97CED664C6D}" destId="{D30089CF-AD1F-4F8A-B708-AB11CF21FB90}" srcOrd="0" destOrd="0" presId="urn:microsoft.com/office/officeart/2011/layout/TabList"/>
    <dgm:cxn modelId="{F9F46E3C-71F8-431A-8A4F-445977A6174C}" type="presParOf" srcId="{D30089CF-AD1F-4F8A-B708-AB11CF21FB90}" destId="{471DE37E-F265-4F13-AB00-62FCA0DD0585}" srcOrd="0" destOrd="0" presId="urn:microsoft.com/office/officeart/2011/layout/TabList"/>
    <dgm:cxn modelId="{BEC9229F-A7F8-42F3-923A-E04F8F79B349}" type="presParOf" srcId="{D30089CF-AD1F-4F8A-B708-AB11CF21FB90}" destId="{9BD259CF-7767-43FA-8DA2-9B5CC1752931}" srcOrd="1" destOrd="0" presId="urn:microsoft.com/office/officeart/2011/layout/TabList"/>
    <dgm:cxn modelId="{491091E7-2466-486C-8164-E503FAFE244C}" type="presParOf" srcId="{D30089CF-AD1F-4F8A-B708-AB11CF21FB90}" destId="{4A7B7120-1E73-43CD-B333-C85D6CF22CE7}" srcOrd="2" destOrd="0" presId="urn:microsoft.com/office/officeart/2011/layout/TabList"/>
    <dgm:cxn modelId="{E5A62AD5-FE04-4A14-B3EF-23875F8999A5}" type="presParOf" srcId="{9AED170B-DC5B-4F3A-B02A-F97CED664C6D}" destId="{39C4CFBB-A02A-48EF-85E8-43903A53306D}" srcOrd="1" destOrd="0" presId="urn:microsoft.com/office/officeart/2011/layout/TabList"/>
    <dgm:cxn modelId="{117F77A3-BB69-4BF5-B1B2-52F6880BB018}" type="presParOf" srcId="{9AED170B-DC5B-4F3A-B02A-F97CED664C6D}" destId="{AB18AC88-24D3-40A3-B8EB-69A5AD474604}" srcOrd="2" destOrd="0" presId="urn:microsoft.com/office/officeart/2011/layout/TabList"/>
    <dgm:cxn modelId="{BA8BF53D-999E-435A-A3F8-8EC3C2E193FB}" type="presParOf" srcId="{9AED170B-DC5B-4F3A-B02A-F97CED664C6D}" destId="{0A86B869-8F6A-4C8B-BD7C-73D2756519AF}" srcOrd="3" destOrd="0" presId="urn:microsoft.com/office/officeart/2011/layout/TabList"/>
    <dgm:cxn modelId="{1D112CFB-BFDE-4A36-9625-0FBFB12E699B}" type="presParOf" srcId="{0A86B869-8F6A-4C8B-BD7C-73D2756519AF}" destId="{73D1BF0C-5366-4782-B928-02305E042CBF}" srcOrd="0" destOrd="0" presId="urn:microsoft.com/office/officeart/2011/layout/TabList"/>
    <dgm:cxn modelId="{A32D21A4-3BA0-48F3-8C99-048EE30A8F56}" type="presParOf" srcId="{0A86B869-8F6A-4C8B-BD7C-73D2756519AF}" destId="{3E492739-205D-4D12-A032-08498DA34B1A}" srcOrd="1" destOrd="0" presId="urn:microsoft.com/office/officeart/2011/layout/TabList"/>
    <dgm:cxn modelId="{B1DD24A2-BBA2-4E2D-AF84-D83053F57DA4}" type="presParOf" srcId="{0A86B869-8F6A-4C8B-BD7C-73D2756519AF}" destId="{67CEA97C-4037-4443-A379-D5F4A35B0D1E}" srcOrd="2" destOrd="0" presId="urn:microsoft.com/office/officeart/2011/layout/TabList"/>
    <dgm:cxn modelId="{9F56B8E3-2972-42FB-883B-CD5A4E7CF3F3}" type="presParOf" srcId="{9AED170B-DC5B-4F3A-B02A-F97CED664C6D}" destId="{BE150D0D-44F6-4DC8-9D3B-B9C212FA6D30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6ECD263-3869-4836-9991-5FECC097AC53}" type="doc">
      <dgm:prSet loTypeId="urn:microsoft.com/office/officeart/2011/layout/Tab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AA2E80F6-7EDD-4B69-B1E9-815685EE3AF8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縫針紗布細清點</a:t>
          </a:r>
          <a:endParaRPr lang="zh-TW" altLang="en-US" sz="2200" dirty="0">
            <a:latin typeface="+mj-ea"/>
            <a:ea typeface="+mj-ea"/>
          </a:endParaRPr>
        </a:p>
      </dgm:t>
    </dgm:pt>
    <dgm:pt modelId="{07F8816E-7367-4FE0-AD08-1D460C7FF8CF}" type="parTrans" cxnId="{7436B3DC-7A0E-45C1-A249-137970865FE1}">
      <dgm:prSet/>
      <dgm:spPr/>
      <dgm:t>
        <a:bodyPr/>
        <a:lstStyle/>
        <a:p>
          <a:endParaRPr lang="zh-TW" altLang="en-US"/>
        </a:p>
      </dgm:t>
    </dgm:pt>
    <dgm:pt modelId="{99600E30-2B9C-4FAE-9FAB-174DEEEE7D5A}" type="sibTrans" cxnId="{7436B3DC-7A0E-45C1-A249-137970865FE1}">
      <dgm:prSet/>
      <dgm:spPr/>
      <dgm:t>
        <a:bodyPr/>
        <a:lstStyle/>
        <a:p>
          <a:endParaRPr lang="zh-TW" altLang="en-US"/>
        </a:p>
      </dgm:t>
    </dgm:pt>
    <dgm:pt modelId="{7E1EB243-E212-4495-8E17-82B526DE850D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傷口縫合前，</a:t>
          </a:r>
          <a:r>
            <a:rPr lang="en-US" altLang="zh-TW" sz="2200" dirty="0" smtClean="0">
              <a:latin typeface="+mj-ea"/>
              <a:ea typeface="+mj-ea"/>
            </a:rPr>
            <a:t/>
          </a:r>
          <a:br>
            <a:rPr lang="en-US" altLang="zh-TW" sz="2200" dirty="0" smtClean="0">
              <a:latin typeface="+mj-ea"/>
              <a:ea typeface="+mj-ea"/>
            </a:rPr>
          </a:br>
          <a:r>
            <a:rPr lang="zh-TW" altLang="en-US" sz="2200" dirty="0" smtClean="0">
              <a:latin typeface="+mj-ea"/>
              <a:ea typeface="+mj-ea"/>
            </a:rPr>
            <a:t>與醫師共同確實清點紗布、器械及縫針數無誤。</a:t>
          </a:r>
          <a:endParaRPr lang="zh-TW" altLang="en-US" sz="2200" dirty="0">
            <a:latin typeface="+mj-ea"/>
            <a:ea typeface="+mj-ea"/>
          </a:endParaRPr>
        </a:p>
      </dgm:t>
    </dgm:pt>
    <dgm:pt modelId="{C77A5364-D7AE-4C45-9C4D-4BE326A5A229}" type="parTrans" cxnId="{88C0C2EE-ED26-4EA9-AD2C-C9741CF77797}">
      <dgm:prSet/>
      <dgm:spPr/>
      <dgm:t>
        <a:bodyPr/>
        <a:lstStyle/>
        <a:p>
          <a:endParaRPr lang="zh-TW" altLang="en-US"/>
        </a:p>
      </dgm:t>
    </dgm:pt>
    <dgm:pt modelId="{CDA7F4A9-ECA0-4C88-B33F-8975E66F3DBA}" type="sibTrans" cxnId="{88C0C2EE-ED26-4EA9-AD2C-C9741CF77797}">
      <dgm:prSet/>
      <dgm:spPr/>
      <dgm:t>
        <a:bodyPr/>
        <a:lstStyle/>
        <a:p>
          <a:endParaRPr lang="zh-TW" altLang="en-US"/>
        </a:p>
      </dgm:t>
    </dgm:pt>
    <dgm:pt modelId="{E4754276-A1F7-43EE-B113-B78A90B499BB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交班</a:t>
          </a:r>
          <a:endParaRPr lang="zh-TW" altLang="en-US" sz="2200" dirty="0">
            <a:latin typeface="+mj-ea"/>
            <a:ea typeface="+mj-ea"/>
          </a:endParaRPr>
        </a:p>
      </dgm:t>
    </dgm:pt>
    <dgm:pt modelId="{B3ED1FFC-C388-4DA6-8A2D-DC629F1107E2}" type="parTrans" cxnId="{DA969535-75F1-4386-B03B-AABEBB03BCD6}">
      <dgm:prSet/>
      <dgm:spPr/>
      <dgm:t>
        <a:bodyPr/>
        <a:lstStyle/>
        <a:p>
          <a:endParaRPr lang="zh-TW" altLang="en-US"/>
        </a:p>
      </dgm:t>
    </dgm:pt>
    <dgm:pt modelId="{92EE6493-A91D-400C-BF1B-31C4FF45CB71}" type="sibTrans" cxnId="{DA969535-75F1-4386-B03B-AABEBB03BCD6}">
      <dgm:prSet/>
      <dgm:spPr/>
      <dgm:t>
        <a:bodyPr/>
        <a:lstStyle/>
        <a:p>
          <a:endParaRPr lang="zh-TW" altLang="en-US"/>
        </a:p>
      </dgm:t>
    </dgm:pt>
    <dgm:pt modelId="{6299060F-BED5-4CAB-9BCD-5410AB636486}">
      <dgm:prSet custT="1"/>
      <dgm:spPr/>
      <dgm:t>
        <a:bodyPr/>
        <a:lstStyle/>
        <a:p>
          <a:r>
            <a:rPr lang="zh-TW" altLang="en-US" sz="2200" dirty="0" smtClean="0">
              <a:latin typeface="+mj-ea"/>
              <a:ea typeface="+mj-ea"/>
            </a:rPr>
            <a:t>與恢復室醫護人員完整的交班，</a:t>
          </a:r>
          <a:r>
            <a:rPr lang="en-US" altLang="zh-TW" sz="2200" dirty="0" smtClean="0">
              <a:latin typeface="+mj-ea"/>
              <a:ea typeface="+mj-ea"/>
            </a:rPr>
            <a:t/>
          </a:r>
          <a:br>
            <a:rPr lang="en-US" altLang="zh-TW" sz="2200" dirty="0" smtClean="0">
              <a:latin typeface="+mj-ea"/>
              <a:ea typeface="+mj-ea"/>
            </a:rPr>
          </a:br>
          <a:r>
            <a:rPr lang="zh-TW" altLang="en-US" sz="2200" dirty="0" smtClean="0">
              <a:latin typeface="+mj-ea"/>
              <a:ea typeface="+mj-ea"/>
            </a:rPr>
            <a:t>內容應包括：</a:t>
          </a:r>
          <a:r>
            <a:rPr lang="en-US" altLang="zh-TW" sz="2200" dirty="0" smtClean="0">
              <a:latin typeface="+mj-ea"/>
              <a:ea typeface="+mj-ea"/>
            </a:rPr>
            <a:t/>
          </a:r>
          <a:br>
            <a:rPr lang="en-US" altLang="zh-TW" sz="2200" dirty="0" smtClean="0">
              <a:latin typeface="+mj-ea"/>
              <a:ea typeface="+mj-ea"/>
            </a:rPr>
          </a:br>
          <a:r>
            <a:rPr lang="zh-TW" altLang="en-US" sz="2200" dirty="0" smtClean="0">
              <a:latin typeface="+mj-ea"/>
              <a:ea typeface="+mj-ea"/>
            </a:rPr>
            <a:t>雙方共同核對手圈確認病人正確、</a:t>
          </a:r>
          <a:r>
            <a:rPr lang="en-US" altLang="zh-TW" sz="2200" dirty="0" smtClean="0">
              <a:latin typeface="+mj-ea"/>
              <a:ea typeface="+mj-ea"/>
            </a:rPr>
            <a:t/>
          </a:r>
          <a:br>
            <a:rPr lang="en-US" altLang="zh-TW" sz="2200" dirty="0" smtClean="0">
              <a:latin typeface="+mj-ea"/>
              <a:ea typeface="+mj-ea"/>
            </a:rPr>
          </a:br>
          <a:r>
            <a:rPr lang="zh-TW" altLang="en-US" sz="2200" dirty="0" smtClean="0">
              <a:latin typeface="+mj-ea"/>
              <a:ea typeface="+mj-ea"/>
            </a:rPr>
            <a:t>手術部位及手術情況、</a:t>
          </a:r>
          <a:r>
            <a:rPr lang="en-US" altLang="zh-TW" sz="2200" dirty="0" smtClean="0">
              <a:latin typeface="+mj-ea"/>
              <a:ea typeface="+mj-ea"/>
            </a:rPr>
            <a:t/>
          </a:r>
          <a:br>
            <a:rPr lang="en-US" altLang="zh-TW" sz="2200" dirty="0" smtClean="0">
              <a:latin typeface="+mj-ea"/>
              <a:ea typeface="+mj-ea"/>
            </a:rPr>
          </a:br>
          <a:r>
            <a:rPr lang="zh-TW" altLang="en-US" sz="2200" dirty="0" smtClean="0">
              <a:latin typeface="+mj-ea"/>
              <a:ea typeface="+mj-ea"/>
            </a:rPr>
            <a:t>病人意識及生命徵象等。</a:t>
          </a:r>
          <a:endParaRPr lang="zh-TW" altLang="en-US" sz="2200" dirty="0">
            <a:latin typeface="+mj-ea"/>
            <a:ea typeface="+mj-ea"/>
          </a:endParaRPr>
        </a:p>
      </dgm:t>
    </dgm:pt>
    <dgm:pt modelId="{5C860686-9441-4E98-91BF-CBD367F4EC6C}" type="parTrans" cxnId="{DE9A965D-62BB-4350-928F-4C290B81C3A1}">
      <dgm:prSet/>
      <dgm:spPr/>
      <dgm:t>
        <a:bodyPr/>
        <a:lstStyle/>
        <a:p>
          <a:endParaRPr lang="zh-TW" altLang="en-US"/>
        </a:p>
      </dgm:t>
    </dgm:pt>
    <dgm:pt modelId="{0B29CD9B-77E2-4FCA-9C2F-73BDFAE07FC6}" type="sibTrans" cxnId="{DE9A965D-62BB-4350-928F-4C290B81C3A1}">
      <dgm:prSet/>
      <dgm:spPr/>
      <dgm:t>
        <a:bodyPr/>
        <a:lstStyle/>
        <a:p>
          <a:endParaRPr lang="zh-TW" altLang="en-US"/>
        </a:p>
      </dgm:t>
    </dgm:pt>
    <dgm:pt modelId="{E8A6E8ED-A0F8-4647-9C60-380944CA6C44}">
      <dgm:prSet custT="1"/>
      <dgm:spPr/>
      <dgm:t>
        <a:bodyPr/>
        <a:lstStyle/>
        <a:p>
          <a:endParaRPr lang="zh-TW" altLang="en-US" sz="2200" dirty="0">
            <a:latin typeface="+mj-ea"/>
            <a:ea typeface="+mj-ea"/>
          </a:endParaRPr>
        </a:p>
      </dgm:t>
    </dgm:pt>
    <dgm:pt modelId="{FC21BE27-6851-4E92-87B2-ACCDC7A4A717}" type="parTrans" cxnId="{C16EE4D6-F787-46E9-BB52-CC01A8037DEA}">
      <dgm:prSet/>
      <dgm:spPr/>
      <dgm:t>
        <a:bodyPr/>
        <a:lstStyle/>
        <a:p>
          <a:endParaRPr lang="zh-TW" altLang="en-US"/>
        </a:p>
      </dgm:t>
    </dgm:pt>
    <dgm:pt modelId="{0B57C93E-160B-4120-A282-A94B5FF1FD9F}" type="sibTrans" cxnId="{C16EE4D6-F787-46E9-BB52-CC01A8037DEA}">
      <dgm:prSet/>
      <dgm:spPr/>
      <dgm:t>
        <a:bodyPr/>
        <a:lstStyle/>
        <a:p>
          <a:endParaRPr lang="zh-TW" altLang="en-US"/>
        </a:p>
      </dgm:t>
    </dgm:pt>
    <dgm:pt modelId="{928F40B3-6903-4484-A29A-F2A5B44807CE}">
      <dgm:prSet custT="1"/>
      <dgm:spPr/>
      <dgm:t>
        <a:bodyPr/>
        <a:lstStyle/>
        <a:p>
          <a:r>
            <a:rPr lang="en-US" altLang="zh-TW" sz="2200" dirty="0" smtClean="0">
              <a:latin typeface="+mj-ea"/>
              <a:ea typeface="+mj-ea"/>
            </a:rPr>
            <a:t>  </a:t>
          </a:r>
          <a:endParaRPr lang="zh-TW" altLang="en-US" sz="2200" dirty="0">
            <a:latin typeface="+mj-ea"/>
            <a:ea typeface="+mj-ea"/>
          </a:endParaRPr>
        </a:p>
      </dgm:t>
    </dgm:pt>
    <dgm:pt modelId="{38ACBAD5-2846-4A6E-9C22-A0A075D20FCF}" type="parTrans" cxnId="{78D34824-2726-4B8E-97F1-8513F4EE1176}">
      <dgm:prSet/>
      <dgm:spPr/>
      <dgm:t>
        <a:bodyPr/>
        <a:lstStyle/>
        <a:p>
          <a:endParaRPr lang="zh-TW" altLang="en-US"/>
        </a:p>
      </dgm:t>
    </dgm:pt>
    <dgm:pt modelId="{1F3B4159-2346-4BA3-B5AF-9385587C3787}" type="sibTrans" cxnId="{78D34824-2726-4B8E-97F1-8513F4EE1176}">
      <dgm:prSet/>
      <dgm:spPr/>
      <dgm:t>
        <a:bodyPr/>
        <a:lstStyle/>
        <a:p>
          <a:endParaRPr lang="zh-TW" altLang="en-US"/>
        </a:p>
      </dgm:t>
    </dgm:pt>
    <dgm:pt modelId="{9AED170B-DC5B-4F3A-B02A-F97CED664C6D}" type="pres">
      <dgm:prSet presAssocID="{C6ECD263-3869-4836-9991-5FECC097AC5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B7351BF1-D63F-447A-8667-D13784A6A008}" type="pres">
      <dgm:prSet presAssocID="{AA2E80F6-7EDD-4B69-B1E9-815685EE3AF8}" presName="composite" presStyleCnt="0"/>
      <dgm:spPr/>
    </dgm:pt>
    <dgm:pt modelId="{39CCDE18-5107-44D5-A0E6-0F5ED2DE59A5}" type="pres">
      <dgm:prSet presAssocID="{AA2E80F6-7EDD-4B69-B1E9-815685EE3AF8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288DF0-CC72-4F35-875F-F6DB3C818E01}" type="pres">
      <dgm:prSet presAssocID="{AA2E80F6-7EDD-4B69-B1E9-815685EE3AF8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5BA8F0-8E84-48A5-BC3A-3DA70936FEDB}" type="pres">
      <dgm:prSet presAssocID="{AA2E80F6-7EDD-4B69-B1E9-815685EE3AF8}" presName="Accent" presStyleLbl="parChTrans1D1" presStyleIdx="0" presStyleCnt="2"/>
      <dgm:spPr/>
    </dgm:pt>
    <dgm:pt modelId="{D111FBA5-F142-4621-A5EE-4870E70CE323}" type="pres">
      <dgm:prSet presAssocID="{AA2E80F6-7EDD-4B69-B1E9-815685EE3AF8}" presName="Child" presStyleLbl="revTx" presStyleIdx="1" presStyleCnt="4" custScaleY="607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3AFFB5-483E-401E-B1BE-A3F0C406C385}" type="pres">
      <dgm:prSet presAssocID="{99600E30-2B9C-4FAE-9FAB-174DEEEE7D5A}" presName="sibTrans" presStyleCnt="0"/>
      <dgm:spPr/>
    </dgm:pt>
    <dgm:pt modelId="{D3F3724C-468D-45BE-8355-E8062293AD94}" type="pres">
      <dgm:prSet presAssocID="{E4754276-A1F7-43EE-B113-B78A90B499BB}" presName="composite" presStyleCnt="0"/>
      <dgm:spPr/>
    </dgm:pt>
    <dgm:pt modelId="{00646B11-653B-4ECC-915F-B3FD618D7CD7}" type="pres">
      <dgm:prSet presAssocID="{E4754276-A1F7-43EE-B113-B78A90B499BB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DD4A75-B4D6-4093-9D69-1684F55E3AAB}" type="pres">
      <dgm:prSet presAssocID="{E4754276-A1F7-43EE-B113-B78A90B499BB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7380FE-321E-4AFD-AF6A-F7485842FCD8}" type="pres">
      <dgm:prSet presAssocID="{E4754276-A1F7-43EE-B113-B78A90B499BB}" presName="Accent" presStyleLbl="parChTrans1D1" presStyleIdx="1" presStyleCnt="2"/>
      <dgm:spPr/>
    </dgm:pt>
    <dgm:pt modelId="{B0723C53-7629-4424-BF19-E70D3AF57F55}" type="pres">
      <dgm:prSet presAssocID="{E4754276-A1F7-43EE-B113-B78A90B499BB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8C0C2EE-ED26-4EA9-AD2C-C9741CF77797}" srcId="{AA2E80F6-7EDD-4B69-B1E9-815685EE3AF8}" destId="{7E1EB243-E212-4495-8E17-82B526DE850D}" srcOrd="1" destOrd="0" parTransId="{C77A5364-D7AE-4C45-9C4D-4BE326A5A229}" sibTransId="{CDA7F4A9-ECA0-4C88-B33F-8975E66F3DBA}"/>
    <dgm:cxn modelId="{764340FB-D899-4C32-BC01-C05BF9C55BF9}" type="presOf" srcId="{E8A6E8ED-A0F8-4647-9C60-380944CA6C44}" destId="{00646B11-653B-4ECC-915F-B3FD618D7CD7}" srcOrd="0" destOrd="0" presId="urn:microsoft.com/office/officeart/2011/layout/TabList"/>
    <dgm:cxn modelId="{DE9A965D-62BB-4350-928F-4C290B81C3A1}" srcId="{E4754276-A1F7-43EE-B113-B78A90B499BB}" destId="{6299060F-BED5-4CAB-9BCD-5410AB636486}" srcOrd="1" destOrd="0" parTransId="{5C860686-9441-4E98-91BF-CBD367F4EC6C}" sibTransId="{0B29CD9B-77E2-4FCA-9C2F-73BDFAE07FC6}"/>
    <dgm:cxn modelId="{7436B3DC-7A0E-45C1-A249-137970865FE1}" srcId="{C6ECD263-3869-4836-9991-5FECC097AC53}" destId="{AA2E80F6-7EDD-4B69-B1E9-815685EE3AF8}" srcOrd="0" destOrd="0" parTransId="{07F8816E-7367-4FE0-AD08-1D460C7FF8CF}" sibTransId="{99600E30-2B9C-4FAE-9FAB-174DEEEE7D5A}"/>
    <dgm:cxn modelId="{5FAE48DE-FA6F-4E8F-BF8A-1D2A4914D73A}" type="presOf" srcId="{6299060F-BED5-4CAB-9BCD-5410AB636486}" destId="{B0723C53-7629-4424-BF19-E70D3AF57F55}" srcOrd="0" destOrd="0" presId="urn:microsoft.com/office/officeart/2011/layout/TabList"/>
    <dgm:cxn modelId="{1BDF7404-A5CA-43C9-B4A6-DDCDC4B02999}" type="presOf" srcId="{928F40B3-6903-4484-A29A-F2A5B44807CE}" destId="{39CCDE18-5107-44D5-A0E6-0F5ED2DE59A5}" srcOrd="0" destOrd="0" presId="urn:microsoft.com/office/officeart/2011/layout/TabList"/>
    <dgm:cxn modelId="{EB4C522C-A68B-4DD7-971C-B027DF0280C7}" type="presOf" srcId="{7E1EB243-E212-4495-8E17-82B526DE850D}" destId="{D111FBA5-F142-4621-A5EE-4870E70CE323}" srcOrd="0" destOrd="0" presId="urn:microsoft.com/office/officeart/2011/layout/TabList"/>
    <dgm:cxn modelId="{F2CBBB16-5784-48EC-8353-D62E811B70C6}" type="presOf" srcId="{E4754276-A1F7-43EE-B113-B78A90B499BB}" destId="{BCDD4A75-B4D6-4093-9D69-1684F55E3AAB}" srcOrd="0" destOrd="0" presId="urn:microsoft.com/office/officeart/2011/layout/TabList"/>
    <dgm:cxn modelId="{C16EE4D6-F787-46E9-BB52-CC01A8037DEA}" srcId="{E4754276-A1F7-43EE-B113-B78A90B499BB}" destId="{E8A6E8ED-A0F8-4647-9C60-380944CA6C44}" srcOrd="0" destOrd="0" parTransId="{FC21BE27-6851-4E92-87B2-ACCDC7A4A717}" sibTransId="{0B57C93E-160B-4120-A282-A94B5FF1FD9F}"/>
    <dgm:cxn modelId="{DA969535-75F1-4386-B03B-AABEBB03BCD6}" srcId="{C6ECD263-3869-4836-9991-5FECC097AC53}" destId="{E4754276-A1F7-43EE-B113-B78A90B499BB}" srcOrd="1" destOrd="0" parTransId="{B3ED1FFC-C388-4DA6-8A2D-DC629F1107E2}" sibTransId="{92EE6493-A91D-400C-BF1B-31C4FF45CB71}"/>
    <dgm:cxn modelId="{78D34824-2726-4B8E-97F1-8513F4EE1176}" srcId="{AA2E80F6-7EDD-4B69-B1E9-815685EE3AF8}" destId="{928F40B3-6903-4484-A29A-F2A5B44807CE}" srcOrd="0" destOrd="0" parTransId="{38ACBAD5-2846-4A6E-9C22-A0A075D20FCF}" sibTransId="{1F3B4159-2346-4BA3-B5AF-9385587C3787}"/>
    <dgm:cxn modelId="{D406E9C2-C6FE-4B94-A6BA-92524BBA7915}" type="presOf" srcId="{C6ECD263-3869-4836-9991-5FECC097AC53}" destId="{9AED170B-DC5B-4F3A-B02A-F97CED664C6D}" srcOrd="0" destOrd="0" presId="urn:microsoft.com/office/officeart/2011/layout/TabList"/>
    <dgm:cxn modelId="{76A0F813-A1F9-47F2-AC36-2802EACAF154}" type="presOf" srcId="{AA2E80F6-7EDD-4B69-B1E9-815685EE3AF8}" destId="{FC288DF0-CC72-4F35-875F-F6DB3C818E01}" srcOrd="0" destOrd="0" presId="urn:microsoft.com/office/officeart/2011/layout/TabList"/>
    <dgm:cxn modelId="{E041DE75-D0C5-4FC5-923E-9CCE024F6F76}" type="presParOf" srcId="{9AED170B-DC5B-4F3A-B02A-F97CED664C6D}" destId="{B7351BF1-D63F-447A-8667-D13784A6A008}" srcOrd="0" destOrd="0" presId="urn:microsoft.com/office/officeart/2011/layout/TabList"/>
    <dgm:cxn modelId="{79EB11EF-FB1B-47E2-B243-DDBF7E6B9418}" type="presParOf" srcId="{B7351BF1-D63F-447A-8667-D13784A6A008}" destId="{39CCDE18-5107-44D5-A0E6-0F5ED2DE59A5}" srcOrd="0" destOrd="0" presId="urn:microsoft.com/office/officeart/2011/layout/TabList"/>
    <dgm:cxn modelId="{02817F0D-0489-4EC5-B223-5D23FF0FDC59}" type="presParOf" srcId="{B7351BF1-D63F-447A-8667-D13784A6A008}" destId="{FC288DF0-CC72-4F35-875F-F6DB3C818E01}" srcOrd="1" destOrd="0" presId="urn:microsoft.com/office/officeart/2011/layout/TabList"/>
    <dgm:cxn modelId="{F9E47D7E-C98B-49B7-8AFE-DF221B654145}" type="presParOf" srcId="{B7351BF1-D63F-447A-8667-D13784A6A008}" destId="{775BA8F0-8E84-48A5-BC3A-3DA70936FEDB}" srcOrd="2" destOrd="0" presId="urn:microsoft.com/office/officeart/2011/layout/TabList"/>
    <dgm:cxn modelId="{C586F51B-A7FA-46B8-AAB8-EE91C85F1161}" type="presParOf" srcId="{9AED170B-DC5B-4F3A-B02A-F97CED664C6D}" destId="{D111FBA5-F142-4621-A5EE-4870E70CE323}" srcOrd="1" destOrd="0" presId="urn:microsoft.com/office/officeart/2011/layout/TabList"/>
    <dgm:cxn modelId="{DDA9A414-33E7-4970-8FFD-B7A0ED3ECDC9}" type="presParOf" srcId="{9AED170B-DC5B-4F3A-B02A-F97CED664C6D}" destId="{AE3AFFB5-483E-401E-B1BE-A3F0C406C385}" srcOrd="2" destOrd="0" presId="urn:microsoft.com/office/officeart/2011/layout/TabList"/>
    <dgm:cxn modelId="{A81788BD-BA11-4056-BE38-13CA3323DE48}" type="presParOf" srcId="{9AED170B-DC5B-4F3A-B02A-F97CED664C6D}" destId="{D3F3724C-468D-45BE-8355-E8062293AD94}" srcOrd="3" destOrd="0" presId="urn:microsoft.com/office/officeart/2011/layout/TabList"/>
    <dgm:cxn modelId="{8524841B-C05D-43A6-BD01-76871FFB722F}" type="presParOf" srcId="{D3F3724C-468D-45BE-8355-E8062293AD94}" destId="{00646B11-653B-4ECC-915F-B3FD618D7CD7}" srcOrd="0" destOrd="0" presId="urn:microsoft.com/office/officeart/2011/layout/TabList"/>
    <dgm:cxn modelId="{46A8085D-B13C-4F0F-A616-85C5126040EC}" type="presParOf" srcId="{D3F3724C-468D-45BE-8355-E8062293AD94}" destId="{BCDD4A75-B4D6-4093-9D69-1684F55E3AAB}" srcOrd="1" destOrd="0" presId="urn:microsoft.com/office/officeart/2011/layout/TabList"/>
    <dgm:cxn modelId="{50F5090B-46DC-4DEE-9E05-2EF1A4D5EFE6}" type="presParOf" srcId="{D3F3724C-468D-45BE-8355-E8062293AD94}" destId="{B57380FE-321E-4AFD-AF6A-F7485842FCD8}" srcOrd="2" destOrd="0" presId="urn:microsoft.com/office/officeart/2011/layout/TabList"/>
    <dgm:cxn modelId="{EE053A5C-A671-47A3-978C-57AC8EE834B4}" type="presParOf" srcId="{9AED170B-DC5B-4F3A-B02A-F97CED664C6D}" destId="{B0723C53-7629-4424-BF19-E70D3AF57F55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D81C9-17C9-4627-B045-A0A98F2E5B9F}">
      <dsp:nvSpPr>
        <dsp:cNvPr id="0" name=""/>
        <dsp:cNvSpPr/>
      </dsp:nvSpPr>
      <dsp:spPr>
        <a:xfrm>
          <a:off x="0" y="281115"/>
          <a:ext cx="8568952" cy="231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333248" rIns="66504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0" i="0" u="none" strike="noStrike" kern="1200" baseline="0" dirty="0" smtClean="0">
              <a:latin typeface="+mj-ea"/>
              <a:ea typeface="+mj-ea"/>
              <a:cs typeface="+mn-cs"/>
            </a:rPr>
            <a:t>藥師給藥時，應主動確認病人身分，並確認藥品與醫師診斷結果相符，劑量、用法正確，所開立藥物之間是否有重複用藥、藥物交互作用，如有疑慮之處，應與醫師確認。</a:t>
          </a:r>
          <a:endParaRPr lang="zh-TW" altLang="en-US" sz="1800" kern="1200" dirty="0">
            <a:latin typeface="+mj-ea"/>
            <a:ea typeface="+mj-ea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0" i="0" u="none" strike="noStrike" kern="1200" baseline="0" dirty="0" smtClean="0">
              <a:latin typeface="+mj-ea"/>
              <a:ea typeface="+mj-ea"/>
              <a:cs typeface="+mn-cs"/>
            </a:rPr>
            <a:t>護理人員給予針劑時，應主動確認病人身分，並了解所給藥物的作用與副作用。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281115"/>
        <a:ext cx="8568952" cy="2318400"/>
      </dsp:txXfrm>
    </dsp:sp>
    <dsp:sp modelId="{E863475B-6392-4970-A0CE-A0CE4369908F}">
      <dsp:nvSpPr>
        <dsp:cNvPr id="0" name=""/>
        <dsp:cNvSpPr/>
      </dsp:nvSpPr>
      <dsp:spPr>
        <a:xfrm>
          <a:off x="428447" y="44955"/>
          <a:ext cx="599826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j-ea"/>
              <a:ea typeface="+mj-ea"/>
            </a:rPr>
            <a:t>病人身分明辨識</a:t>
          </a:r>
          <a:endParaRPr lang="zh-TW" altLang="en-US" sz="2400" kern="1200" dirty="0">
            <a:latin typeface="+mj-ea"/>
            <a:ea typeface="+mj-ea"/>
          </a:endParaRPr>
        </a:p>
      </dsp:txBody>
      <dsp:txXfrm>
        <a:off x="451504" y="68012"/>
        <a:ext cx="5952152" cy="426206"/>
      </dsp:txXfrm>
    </dsp:sp>
    <dsp:sp modelId="{9BC8F994-5158-4855-ACD0-C392A394CA0E}">
      <dsp:nvSpPr>
        <dsp:cNvPr id="0" name=""/>
        <dsp:cNvSpPr/>
      </dsp:nvSpPr>
      <dsp:spPr>
        <a:xfrm>
          <a:off x="0" y="2922076"/>
          <a:ext cx="8568952" cy="272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333248" rIns="66504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j-ea"/>
              <a:ea typeface="+mj-ea"/>
            </a:rPr>
            <a:t>病人就診時，醫師應主動詢問病人之用藥過敏史及不良反應史，並確實於電腦化醫囑系統或病歷首頁註記。</a:t>
          </a:r>
          <a:endParaRPr lang="zh-TW" altLang="en-US" sz="1800" kern="1200" dirty="0">
            <a:latin typeface="+mj-ea"/>
            <a:ea typeface="+mj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j-ea"/>
              <a:ea typeface="+mj-ea"/>
            </a:rPr>
            <a:t>醫師開立處方時，應確認藥品名稱、劑量及用法，尤其需注意所註記的過敏藥物。</a:t>
          </a:r>
          <a:endParaRPr lang="zh-TW" altLang="en-US" sz="1800" kern="1200" dirty="0">
            <a:latin typeface="+mj-ea"/>
            <a:ea typeface="+mj-ea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latin typeface="+mj-ea"/>
              <a:ea typeface="+mj-ea"/>
            </a:rPr>
            <a:t>病人的過敏藥物建議可註記於健保</a:t>
          </a:r>
          <a:r>
            <a:rPr lang="en-US" sz="1800" kern="1200" dirty="0" smtClean="0">
              <a:latin typeface="+mj-ea"/>
              <a:ea typeface="+mj-ea"/>
            </a:rPr>
            <a:t>IC</a:t>
          </a:r>
          <a:r>
            <a:rPr lang="zh-TW" sz="1800" kern="1200" dirty="0" smtClean="0">
              <a:latin typeface="+mj-ea"/>
              <a:ea typeface="+mj-ea"/>
            </a:rPr>
            <a:t>卡中或寫在小貼紙貼於病人</a:t>
          </a:r>
          <a:r>
            <a:rPr lang="en-US" sz="1800" kern="1200" dirty="0" smtClean="0">
              <a:latin typeface="+mj-ea"/>
              <a:ea typeface="+mj-ea"/>
            </a:rPr>
            <a:t>IC</a:t>
          </a:r>
          <a:r>
            <a:rPr lang="zh-TW" sz="1800" kern="1200" dirty="0" smtClean="0">
              <a:latin typeface="+mj-ea"/>
              <a:ea typeface="+mj-ea"/>
            </a:rPr>
            <a:t>卡上，以利病人隨身攜帶。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2922076"/>
        <a:ext cx="8568952" cy="2721600"/>
      </dsp:txXfrm>
    </dsp:sp>
    <dsp:sp modelId="{75BF93B8-E41F-412D-A0D6-DA46D0077FC9}">
      <dsp:nvSpPr>
        <dsp:cNvPr id="0" name=""/>
        <dsp:cNvSpPr/>
      </dsp:nvSpPr>
      <dsp:spPr>
        <a:xfrm>
          <a:off x="428447" y="2685916"/>
          <a:ext cx="599826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j-ea"/>
              <a:ea typeface="+mj-ea"/>
            </a:rPr>
            <a:t>確實註記過敏史</a:t>
          </a:r>
          <a:endParaRPr lang="zh-TW" altLang="en-US" sz="2400" kern="1200" dirty="0">
            <a:latin typeface="+mj-ea"/>
            <a:ea typeface="+mj-ea"/>
          </a:endParaRPr>
        </a:p>
      </dsp:txBody>
      <dsp:txXfrm>
        <a:off x="451504" y="2708973"/>
        <a:ext cx="5952152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66C74-31B2-4953-8337-77B3367AFB54}">
      <dsp:nvSpPr>
        <dsp:cNvPr id="0" name=""/>
        <dsp:cNvSpPr/>
      </dsp:nvSpPr>
      <dsp:spPr>
        <a:xfrm>
          <a:off x="0" y="233115"/>
          <a:ext cx="8676456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89" tIns="270764" rIns="67338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j-ea"/>
              <a:ea typeface="+mj-ea"/>
            </a:rPr>
            <a:t>開立處方前，應注意病人的多重用藥情形，且減少開立不必要的藥品。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233115"/>
        <a:ext cx="8676456" cy="757575"/>
      </dsp:txXfrm>
    </dsp:sp>
    <dsp:sp modelId="{C44A7812-D384-40BA-BB41-EB6C523A10D3}">
      <dsp:nvSpPr>
        <dsp:cNvPr id="0" name=""/>
        <dsp:cNvSpPr/>
      </dsp:nvSpPr>
      <dsp:spPr>
        <a:xfrm>
          <a:off x="433822" y="41235"/>
          <a:ext cx="6073519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565" tIns="0" rIns="2295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j-ea"/>
              <a:ea typeface="+mj-ea"/>
            </a:rPr>
            <a:t>多重用藥應檢視</a:t>
          </a:r>
          <a:endParaRPr lang="zh-TW" altLang="en-US" sz="2400" kern="1200" dirty="0">
            <a:latin typeface="+mj-ea"/>
            <a:ea typeface="+mj-ea"/>
          </a:endParaRPr>
        </a:p>
      </dsp:txBody>
      <dsp:txXfrm>
        <a:off x="452556" y="59969"/>
        <a:ext cx="6036051" cy="346292"/>
      </dsp:txXfrm>
    </dsp:sp>
    <dsp:sp modelId="{99BC4FCB-BF6C-46D8-83EE-70B7E3D7A299}">
      <dsp:nvSpPr>
        <dsp:cNvPr id="0" name=""/>
        <dsp:cNvSpPr/>
      </dsp:nvSpPr>
      <dsp:spPr>
        <a:xfrm>
          <a:off x="0" y="1252770"/>
          <a:ext cx="8676456" cy="1474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89" tIns="270764" rIns="67338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latin typeface="+mj-ea"/>
              <a:ea typeface="+mj-ea"/>
            </a:rPr>
            <a:t>交付病人的藥袋應標示衛生署及健保局規定之必須標示項目，例如：病人姓名、性別、藥品商品名、藥品單位含量與數量、用法與用量、調劑地點</a:t>
          </a:r>
          <a:r>
            <a:rPr lang="en-US" sz="1800" kern="1200" dirty="0" smtClean="0">
              <a:latin typeface="+mj-ea"/>
              <a:ea typeface="+mj-ea"/>
            </a:rPr>
            <a:t>(</a:t>
          </a:r>
          <a:r>
            <a:rPr lang="zh-TW" sz="1800" kern="1200" dirty="0" smtClean="0">
              <a:latin typeface="+mj-ea"/>
              <a:ea typeface="+mj-ea"/>
            </a:rPr>
            <a:t>藥局</a:t>
          </a:r>
          <a:r>
            <a:rPr lang="en-US" sz="1800" kern="1200" dirty="0" smtClean="0">
              <a:latin typeface="+mj-ea"/>
              <a:ea typeface="+mj-ea"/>
            </a:rPr>
            <a:t>)</a:t>
          </a:r>
          <a:r>
            <a:rPr lang="zh-TW" sz="1800" kern="1200" dirty="0" smtClean="0">
              <a:latin typeface="+mj-ea"/>
              <a:ea typeface="+mj-ea"/>
            </a:rPr>
            <a:t>之名稱、地址、電話號碼、調劑者姓名、調劑日期、警語等。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1252770"/>
        <a:ext cx="8676456" cy="1474200"/>
      </dsp:txXfrm>
    </dsp:sp>
    <dsp:sp modelId="{B593B012-1BC1-4229-A6F8-AABA220E431E}">
      <dsp:nvSpPr>
        <dsp:cNvPr id="0" name=""/>
        <dsp:cNvSpPr/>
      </dsp:nvSpPr>
      <dsp:spPr>
        <a:xfrm>
          <a:off x="433822" y="1060890"/>
          <a:ext cx="6073519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565" tIns="0" rIns="2295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j-ea"/>
              <a:ea typeface="+mj-ea"/>
            </a:rPr>
            <a:t>藥袋標示符規定</a:t>
          </a:r>
          <a:endParaRPr lang="zh-TW" altLang="en-US" sz="2400" kern="1200" dirty="0">
            <a:latin typeface="+mj-ea"/>
            <a:ea typeface="+mj-ea"/>
          </a:endParaRPr>
        </a:p>
      </dsp:txBody>
      <dsp:txXfrm>
        <a:off x="452556" y="1079624"/>
        <a:ext cx="6036051" cy="346292"/>
      </dsp:txXfrm>
    </dsp:sp>
    <dsp:sp modelId="{8B5404A9-A4A4-4F28-82CB-D4592E0D6C6E}">
      <dsp:nvSpPr>
        <dsp:cNvPr id="0" name=""/>
        <dsp:cNvSpPr/>
      </dsp:nvSpPr>
      <dsp:spPr>
        <a:xfrm>
          <a:off x="0" y="2989050"/>
          <a:ext cx="8676456" cy="112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89" tIns="270764" rIns="67338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j-ea"/>
              <a:ea typeface="+mj-ea"/>
            </a:rPr>
            <a:t>藥師能發揮藥物諮詢功能，交付藥品時給予簡潔易懂的用藥指導、解說服藥應注意事項，並確認病人已瞭解。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2989050"/>
        <a:ext cx="8676456" cy="1126125"/>
      </dsp:txXfrm>
    </dsp:sp>
    <dsp:sp modelId="{E797B13E-EFD7-49D7-A81C-99A8109E0F29}">
      <dsp:nvSpPr>
        <dsp:cNvPr id="0" name=""/>
        <dsp:cNvSpPr/>
      </dsp:nvSpPr>
      <dsp:spPr>
        <a:xfrm>
          <a:off x="433822" y="2797170"/>
          <a:ext cx="6073519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565" tIns="0" rIns="2295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j-ea"/>
              <a:ea typeface="+mj-ea"/>
            </a:rPr>
            <a:t>用藥指導加諮詢</a:t>
          </a:r>
          <a:endParaRPr lang="zh-TW" altLang="en-US" sz="2400" kern="1200" dirty="0">
            <a:latin typeface="+mj-ea"/>
            <a:ea typeface="+mj-ea"/>
          </a:endParaRPr>
        </a:p>
      </dsp:txBody>
      <dsp:txXfrm>
        <a:off x="452556" y="2815904"/>
        <a:ext cx="6036051" cy="346292"/>
      </dsp:txXfrm>
    </dsp:sp>
    <dsp:sp modelId="{ECFF1B07-4474-4606-91CD-54FC2A88A0AF}">
      <dsp:nvSpPr>
        <dsp:cNvPr id="0" name=""/>
        <dsp:cNvSpPr/>
      </dsp:nvSpPr>
      <dsp:spPr>
        <a:xfrm>
          <a:off x="0" y="4377255"/>
          <a:ext cx="8676456" cy="112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89" tIns="270764" rIns="67338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j-ea"/>
              <a:ea typeface="+mj-ea"/>
            </a:rPr>
            <a:t>若發生給藥錯誤時，立即給予適當的處理，並針對發生錯誤的原因進行系統性的檢討及採取必要之預防措施。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4377255"/>
        <a:ext cx="8676456" cy="1126125"/>
      </dsp:txXfrm>
    </dsp:sp>
    <dsp:sp modelId="{56C0DF50-484E-4E92-86A7-92AAE6AFA4FB}">
      <dsp:nvSpPr>
        <dsp:cNvPr id="0" name=""/>
        <dsp:cNvSpPr/>
      </dsp:nvSpPr>
      <dsp:spPr>
        <a:xfrm>
          <a:off x="433822" y="4185375"/>
          <a:ext cx="6073519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565" tIns="0" rIns="2295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+mj-ea"/>
              <a:ea typeface="+mj-ea"/>
            </a:rPr>
            <a:t>錯誤檢討</a:t>
          </a:r>
          <a:endParaRPr lang="zh-TW" altLang="en-US" sz="2400" kern="1200" dirty="0">
            <a:latin typeface="+mj-ea"/>
            <a:ea typeface="+mj-ea"/>
          </a:endParaRPr>
        </a:p>
      </dsp:txBody>
      <dsp:txXfrm>
        <a:off x="452556" y="4204109"/>
        <a:ext cx="6036051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579AC-67EF-4EFE-A46E-E1D85BE5B12E}">
      <dsp:nvSpPr>
        <dsp:cNvPr id="0" name=""/>
        <dsp:cNvSpPr/>
      </dsp:nvSpPr>
      <dsp:spPr>
        <a:xfrm>
          <a:off x="10778" y="736197"/>
          <a:ext cx="4272413" cy="271076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0" tIns="106680" rIns="3600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TW" altLang="en-US" sz="2800" b="1" kern="1200" dirty="0" smtClean="0">
              <a:solidFill>
                <a:srgbClr val="FFFF00"/>
              </a:solidFill>
            </a:rPr>
            <a:t>易跌藥物有提醒</a:t>
          </a:r>
          <a:endParaRPr lang="zh-TW" altLang="en-US" sz="2800" b="1" kern="1200" dirty="0">
            <a:solidFill>
              <a:srgbClr val="FFFF00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/>
            <a:t>病人若使用易增加跌倒風險的藥物（例如：安眠、鎮定、輕瀉、肌肉鬆弛、降壓、利尿劑等），需將藥物可能產生如頭暈、下肢無力等反應，向病人說明清楚，並提醒其返家應注意事項。</a:t>
          </a:r>
          <a:endParaRPr lang="zh-TW" altLang="en-US" sz="1800" kern="1200" dirty="0"/>
        </a:p>
      </dsp:txBody>
      <dsp:txXfrm>
        <a:off x="10778" y="736197"/>
        <a:ext cx="4272413" cy="2710766"/>
      </dsp:txXfrm>
    </dsp:sp>
    <dsp:sp modelId="{B50741C9-005A-456E-B069-8634A5197A24}">
      <dsp:nvSpPr>
        <dsp:cNvPr id="0" name=""/>
        <dsp:cNvSpPr/>
      </dsp:nvSpPr>
      <dsp:spPr>
        <a:xfrm>
          <a:off x="4357767" y="736197"/>
          <a:ext cx="4272413" cy="2710766"/>
        </a:xfrm>
        <a:prstGeom prst="rect">
          <a:avLst/>
        </a:prstGeom>
        <a:gradFill rotWithShape="0">
          <a:gsLst>
            <a:gs pos="0">
              <a:schemeClr val="accent5">
                <a:hueOff val="5107826"/>
                <a:satOff val="-2967"/>
                <a:lumOff val="-1830"/>
                <a:alphaOff val="0"/>
                <a:shade val="70000"/>
                <a:satMod val="150000"/>
              </a:schemeClr>
            </a:gs>
            <a:gs pos="34000">
              <a:schemeClr val="accent5">
                <a:hueOff val="5107826"/>
                <a:satOff val="-2967"/>
                <a:lumOff val="-1830"/>
                <a:alphaOff val="0"/>
                <a:shade val="70000"/>
                <a:satMod val="140000"/>
              </a:schemeClr>
            </a:gs>
            <a:gs pos="70000">
              <a:schemeClr val="accent5">
                <a:hueOff val="5107826"/>
                <a:satOff val="-2967"/>
                <a:lumOff val="-183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5107826"/>
                <a:satOff val="-2967"/>
                <a:lumOff val="-183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0" tIns="106680" rIns="3600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TW" altLang="en-US" sz="2800" b="1" i="0" kern="1200" baseline="0" dirty="0" smtClean="0">
              <a:solidFill>
                <a:srgbClr val="FFFF00"/>
              </a:solidFill>
            </a:rPr>
            <a:t>環境安全勤檢視</a:t>
          </a:r>
          <a:endParaRPr lang="zh-TW" altLang="en-US" sz="2800" b="1" i="0" kern="1200" baseline="0" dirty="0">
            <a:solidFill>
              <a:srgbClr val="FFFF00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/>
            <a:t>定期檢視病床、座椅及無障礙設施的安全性。</a:t>
          </a:r>
          <a:endParaRPr lang="zh-TW" alt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/>
            <a:t>保持地面清潔乾燥、走道無障礙物且照明充足</a:t>
          </a:r>
          <a:r>
            <a:rPr lang="zh-TW" altLang="en-US" sz="1800" kern="1200" dirty="0" smtClean="0"/>
            <a:t>。</a:t>
          </a:r>
          <a:endParaRPr lang="zh-TW" altLang="en-US" sz="1800" kern="1200" dirty="0"/>
        </a:p>
      </dsp:txBody>
      <dsp:txXfrm>
        <a:off x="4357767" y="736197"/>
        <a:ext cx="4272413" cy="2710766"/>
      </dsp:txXfrm>
    </dsp:sp>
    <dsp:sp modelId="{EAF88D5D-967C-4406-8D57-A6A49F5F0874}">
      <dsp:nvSpPr>
        <dsp:cNvPr id="0" name=""/>
        <dsp:cNvSpPr/>
      </dsp:nvSpPr>
      <dsp:spPr>
        <a:xfrm>
          <a:off x="3071" y="3559515"/>
          <a:ext cx="4272413" cy="2710766"/>
        </a:xfrm>
        <a:prstGeom prst="rect">
          <a:avLst/>
        </a:prstGeom>
        <a:gradFill rotWithShape="0">
          <a:gsLst>
            <a:gs pos="0">
              <a:schemeClr val="accent5">
                <a:hueOff val="10215652"/>
                <a:satOff val="-5935"/>
                <a:lumOff val="-3660"/>
                <a:alphaOff val="0"/>
                <a:shade val="70000"/>
                <a:satMod val="150000"/>
              </a:schemeClr>
            </a:gs>
            <a:gs pos="34000">
              <a:schemeClr val="accent5">
                <a:hueOff val="10215652"/>
                <a:satOff val="-5935"/>
                <a:lumOff val="-3660"/>
                <a:alphaOff val="0"/>
                <a:shade val="70000"/>
                <a:satMod val="140000"/>
              </a:schemeClr>
            </a:gs>
            <a:gs pos="70000">
              <a:schemeClr val="accent5">
                <a:hueOff val="10215652"/>
                <a:satOff val="-5935"/>
                <a:lumOff val="-366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10215652"/>
                <a:satOff val="-5935"/>
                <a:lumOff val="-366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0" tIns="106680" rIns="3600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TW" altLang="en-US" sz="2800" b="1" i="0" kern="1200" baseline="0" dirty="0" smtClean="0">
              <a:solidFill>
                <a:srgbClr val="FFFF00"/>
              </a:solidFill>
            </a:rPr>
            <a:t>防溼防滑照明足</a:t>
          </a:r>
          <a:r>
            <a:rPr lang="en-US" altLang="zh-TW" sz="2800" b="1" i="0" kern="1200" baseline="0" dirty="0" smtClean="0">
              <a:solidFill>
                <a:srgbClr val="FFFF00"/>
              </a:solidFill>
            </a:rPr>
            <a:t/>
          </a:r>
          <a:br>
            <a:rPr lang="en-US" altLang="zh-TW" sz="2800" b="1" i="0" kern="1200" baseline="0" dirty="0" smtClean="0">
              <a:solidFill>
                <a:srgbClr val="FFFF00"/>
              </a:solidFill>
            </a:rPr>
          </a:br>
          <a:r>
            <a:rPr lang="zh-TW" altLang="en-US" sz="2800" b="1" i="0" kern="1200" baseline="0" dirty="0" smtClean="0">
              <a:solidFill>
                <a:srgbClr val="FFFF00"/>
              </a:solidFill>
            </a:rPr>
            <a:t>警示標示易看見</a:t>
          </a:r>
          <a:endParaRPr lang="zh-TW" altLang="en-US" sz="2800" b="1" i="0" kern="1200" baseline="0" dirty="0">
            <a:solidFill>
              <a:srgbClr val="FFFF00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/>
            <a:t>廁所宜加裝止滑設施。</a:t>
          </a:r>
          <a:endParaRPr lang="zh-TW" alt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/>
            <a:t>體重計宜固定妥當並防止滑動。</a:t>
          </a:r>
          <a:endParaRPr lang="zh-TW" alt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/>
            <a:t>如地面濕滑，須設置警示標誌</a:t>
          </a:r>
          <a:r>
            <a:rPr lang="zh-TW" sz="1700" kern="1200" dirty="0" smtClean="0"/>
            <a:t>。</a:t>
          </a:r>
          <a:endParaRPr lang="zh-TW" altLang="en-US" sz="1700" kern="1200" dirty="0"/>
        </a:p>
      </dsp:txBody>
      <dsp:txXfrm>
        <a:off x="3071" y="3559515"/>
        <a:ext cx="4272413" cy="2710766"/>
      </dsp:txXfrm>
    </dsp:sp>
    <dsp:sp modelId="{FDB28EC7-9034-4EFA-95F3-A3B419A10C7F}">
      <dsp:nvSpPr>
        <dsp:cNvPr id="0" name=""/>
        <dsp:cNvSpPr/>
      </dsp:nvSpPr>
      <dsp:spPr>
        <a:xfrm>
          <a:off x="4353131" y="3528393"/>
          <a:ext cx="4287828" cy="2759274"/>
        </a:xfrm>
        <a:prstGeom prst="rect">
          <a:avLst/>
        </a:prstGeom>
        <a:gradFill rotWithShape="0">
          <a:gsLst>
            <a:gs pos="0">
              <a:schemeClr val="accent5">
                <a:hueOff val="15323477"/>
                <a:satOff val="-8902"/>
                <a:lumOff val="-5490"/>
                <a:alphaOff val="0"/>
                <a:shade val="70000"/>
                <a:satMod val="150000"/>
              </a:schemeClr>
            </a:gs>
            <a:gs pos="34000">
              <a:schemeClr val="accent5">
                <a:hueOff val="15323477"/>
                <a:satOff val="-8902"/>
                <a:lumOff val="-5490"/>
                <a:alphaOff val="0"/>
                <a:shade val="70000"/>
                <a:satMod val="140000"/>
              </a:schemeClr>
            </a:gs>
            <a:gs pos="70000">
              <a:schemeClr val="accent5">
                <a:hueOff val="15323477"/>
                <a:satOff val="-8902"/>
                <a:lumOff val="-549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15323477"/>
                <a:satOff val="-8902"/>
                <a:lumOff val="-549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0" tIns="106680" rIns="3600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TW" altLang="en-US" sz="2800" b="1" i="0" kern="1200" baseline="0" dirty="0" smtClean="0">
              <a:solidFill>
                <a:srgbClr val="FFFF00"/>
              </a:solidFill>
            </a:rPr>
            <a:t>宣導教育</a:t>
          </a:r>
          <a:endParaRPr lang="zh-TW" altLang="en-US" sz="2800" b="1" i="0" kern="1200" baseline="0" dirty="0">
            <a:solidFill>
              <a:srgbClr val="FFFF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對診所工作人員、病人、家屬及其照顧者，提供跌倒預防的宣導教育。</a:t>
          </a:r>
          <a:endParaRPr lang="zh-TW" altLang="en-US" sz="1800" kern="1200" dirty="0"/>
        </a:p>
      </dsp:txBody>
      <dsp:txXfrm>
        <a:off x="4353131" y="3528393"/>
        <a:ext cx="4287828" cy="27592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4D7D0-2EB6-437B-9ADD-330F513EDB2A}">
      <dsp:nvSpPr>
        <dsp:cNvPr id="0" name=""/>
        <dsp:cNvSpPr/>
      </dsp:nvSpPr>
      <dsp:spPr>
        <a:xfrm>
          <a:off x="185325" y="1428"/>
          <a:ext cx="3599929" cy="74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/>
            <a:t>日常管理</a:t>
          </a:r>
          <a:endParaRPr lang="zh-TW" altLang="en-US" sz="3000" b="1" kern="1200" dirty="0"/>
        </a:p>
      </dsp:txBody>
      <dsp:txXfrm>
        <a:off x="207131" y="23234"/>
        <a:ext cx="3556317" cy="700904"/>
      </dsp:txXfrm>
    </dsp:sp>
    <dsp:sp modelId="{46915E0C-AC86-4F3E-A79D-8C67AD2BFC0D}">
      <dsp:nvSpPr>
        <dsp:cNvPr id="0" name=""/>
        <dsp:cNvSpPr/>
      </dsp:nvSpPr>
      <dsp:spPr>
        <a:xfrm>
          <a:off x="545318" y="745944"/>
          <a:ext cx="434551" cy="558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387"/>
              </a:lnTo>
              <a:lnTo>
                <a:pt x="434551" y="55838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36A65-3A70-423F-9E4F-1AC8FC0CAF28}">
      <dsp:nvSpPr>
        <dsp:cNvPr id="0" name=""/>
        <dsp:cNvSpPr/>
      </dsp:nvSpPr>
      <dsp:spPr>
        <a:xfrm>
          <a:off x="979870" y="932073"/>
          <a:ext cx="3019091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麻醉藥品保管妥</a:t>
          </a:r>
          <a:endParaRPr lang="zh-TW" altLang="en-US" sz="2200" b="1" kern="1200" dirty="0"/>
        </a:p>
      </dsp:txBody>
      <dsp:txXfrm>
        <a:off x="1001676" y="953879"/>
        <a:ext cx="2975479" cy="700904"/>
      </dsp:txXfrm>
    </dsp:sp>
    <dsp:sp modelId="{711A2B90-AA86-4EA9-8B13-7F743B1F83B6}">
      <dsp:nvSpPr>
        <dsp:cNvPr id="0" name=""/>
        <dsp:cNvSpPr/>
      </dsp:nvSpPr>
      <dsp:spPr>
        <a:xfrm>
          <a:off x="545318" y="745944"/>
          <a:ext cx="434551" cy="1489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032"/>
              </a:lnTo>
              <a:lnTo>
                <a:pt x="434551" y="148903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A557A-3613-487F-9D70-B94F2C810115}">
      <dsp:nvSpPr>
        <dsp:cNvPr id="0" name=""/>
        <dsp:cNvSpPr/>
      </dsp:nvSpPr>
      <dsp:spPr>
        <a:xfrm>
          <a:off x="979870" y="1862719"/>
          <a:ext cx="3019186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管制藥品鎖櫥櫃</a:t>
          </a:r>
          <a:endParaRPr lang="zh-TW" altLang="en-US" sz="2200" b="1" kern="1200" dirty="0"/>
        </a:p>
      </dsp:txBody>
      <dsp:txXfrm>
        <a:off x="1001676" y="1884525"/>
        <a:ext cx="2975574" cy="700904"/>
      </dsp:txXfrm>
    </dsp:sp>
    <dsp:sp modelId="{BDB7B631-F68A-4C97-9FD6-1F0191AF4554}">
      <dsp:nvSpPr>
        <dsp:cNvPr id="0" name=""/>
        <dsp:cNvSpPr/>
      </dsp:nvSpPr>
      <dsp:spPr>
        <a:xfrm>
          <a:off x="545318" y="745944"/>
          <a:ext cx="477960" cy="2419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678"/>
              </a:lnTo>
              <a:lnTo>
                <a:pt x="477960" y="2419678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400B4-CFA1-4200-BBF3-EA17682C8D49}">
      <dsp:nvSpPr>
        <dsp:cNvPr id="0" name=""/>
        <dsp:cNvSpPr/>
      </dsp:nvSpPr>
      <dsp:spPr>
        <a:xfrm>
          <a:off x="1023278" y="2793364"/>
          <a:ext cx="293189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設備儀器定期檢</a:t>
          </a:r>
          <a:endParaRPr lang="zh-TW" altLang="en-US" sz="2200" b="1" kern="1200" dirty="0"/>
        </a:p>
      </dsp:txBody>
      <dsp:txXfrm>
        <a:off x="1045084" y="2815170"/>
        <a:ext cx="2888281" cy="700904"/>
      </dsp:txXfrm>
    </dsp:sp>
    <dsp:sp modelId="{CF232854-9D1D-420E-ADAD-D082B5C9CABF}">
      <dsp:nvSpPr>
        <dsp:cNvPr id="0" name=""/>
        <dsp:cNvSpPr/>
      </dsp:nvSpPr>
      <dsp:spPr>
        <a:xfrm>
          <a:off x="545318" y="745944"/>
          <a:ext cx="477960" cy="3350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0323"/>
              </a:lnTo>
              <a:lnTo>
                <a:pt x="477960" y="335032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500F3-8D36-4BCC-96BA-4A92ABD575B2}">
      <dsp:nvSpPr>
        <dsp:cNvPr id="0" name=""/>
        <dsp:cNvSpPr/>
      </dsp:nvSpPr>
      <dsp:spPr>
        <a:xfrm>
          <a:off x="1023278" y="3724009"/>
          <a:ext cx="295008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備血輸血有標準</a:t>
          </a:r>
          <a:endParaRPr lang="zh-TW" altLang="en-US" sz="2200" b="1" kern="1200" dirty="0"/>
        </a:p>
      </dsp:txBody>
      <dsp:txXfrm>
        <a:off x="1045084" y="3745815"/>
        <a:ext cx="2906471" cy="700904"/>
      </dsp:txXfrm>
    </dsp:sp>
    <dsp:sp modelId="{81C0F373-8E5C-403C-8DA2-5BA226BCF2EE}">
      <dsp:nvSpPr>
        <dsp:cNvPr id="0" name=""/>
        <dsp:cNvSpPr/>
      </dsp:nvSpPr>
      <dsp:spPr>
        <a:xfrm>
          <a:off x="545318" y="745944"/>
          <a:ext cx="477960" cy="4280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0968"/>
              </a:lnTo>
              <a:lnTo>
                <a:pt x="477960" y="4280968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EC73B-55DE-431A-ACF0-C7397F2AF150}">
      <dsp:nvSpPr>
        <dsp:cNvPr id="0" name=""/>
        <dsp:cNvSpPr/>
      </dsp:nvSpPr>
      <dsp:spPr>
        <a:xfrm>
          <a:off x="1023278" y="4654655"/>
          <a:ext cx="295008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緊急轉診有流程</a:t>
          </a:r>
          <a:endParaRPr lang="zh-TW" altLang="en-US" sz="2200" b="1" kern="1200" dirty="0"/>
        </a:p>
      </dsp:txBody>
      <dsp:txXfrm>
        <a:off x="1045084" y="4676461"/>
        <a:ext cx="2906471" cy="700904"/>
      </dsp:txXfrm>
    </dsp:sp>
    <dsp:sp modelId="{45F44C79-BC44-4F75-ADE7-A4D716F674A6}">
      <dsp:nvSpPr>
        <dsp:cNvPr id="0" name=""/>
        <dsp:cNvSpPr/>
      </dsp:nvSpPr>
      <dsp:spPr>
        <a:xfrm>
          <a:off x="4618905" y="1428"/>
          <a:ext cx="3044580" cy="74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/>
            <a:t>手術前中後</a:t>
          </a:r>
          <a:endParaRPr lang="zh-TW" altLang="en-US" sz="3000" b="1" kern="1200" dirty="0"/>
        </a:p>
      </dsp:txBody>
      <dsp:txXfrm>
        <a:off x="4640711" y="23234"/>
        <a:ext cx="3000968" cy="700904"/>
      </dsp:txXfrm>
    </dsp:sp>
    <dsp:sp modelId="{C34702A4-24CE-4EE5-AD0A-539CD9989884}">
      <dsp:nvSpPr>
        <dsp:cNvPr id="0" name=""/>
        <dsp:cNvSpPr/>
      </dsp:nvSpPr>
      <dsp:spPr>
        <a:xfrm>
          <a:off x="4923363" y="745944"/>
          <a:ext cx="486769" cy="558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387"/>
              </a:lnTo>
              <a:lnTo>
                <a:pt x="486769" y="55838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5876F-C5A6-4A1F-B182-AF7CC6ACEF1E}">
      <dsp:nvSpPr>
        <dsp:cNvPr id="0" name=""/>
        <dsp:cNvSpPr/>
      </dsp:nvSpPr>
      <dsp:spPr>
        <a:xfrm>
          <a:off x="5410132" y="932073"/>
          <a:ext cx="287994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同意文件皆完備</a:t>
          </a:r>
          <a:endParaRPr lang="zh-TW" altLang="en-US" sz="2200" b="1" kern="1200" dirty="0"/>
        </a:p>
      </dsp:txBody>
      <dsp:txXfrm>
        <a:off x="5431938" y="953879"/>
        <a:ext cx="2836331" cy="700904"/>
      </dsp:txXfrm>
    </dsp:sp>
    <dsp:sp modelId="{E7492C8B-C998-473D-93C6-6C0F02C592C6}">
      <dsp:nvSpPr>
        <dsp:cNvPr id="0" name=""/>
        <dsp:cNvSpPr/>
      </dsp:nvSpPr>
      <dsp:spPr>
        <a:xfrm>
          <a:off x="4923363" y="745944"/>
          <a:ext cx="486769" cy="1489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032"/>
              </a:lnTo>
              <a:lnTo>
                <a:pt x="486769" y="148903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19680-C63A-4C92-A096-0091053D5ACD}">
      <dsp:nvSpPr>
        <dsp:cNvPr id="0" name=""/>
        <dsp:cNvSpPr/>
      </dsp:nvSpPr>
      <dsp:spPr>
        <a:xfrm>
          <a:off x="5410132" y="1862719"/>
          <a:ext cx="287994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手術部位同確認</a:t>
          </a:r>
          <a:endParaRPr lang="zh-TW" altLang="en-US" sz="2200" b="1" kern="1200" dirty="0"/>
        </a:p>
      </dsp:txBody>
      <dsp:txXfrm>
        <a:off x="5431938" y="1884525"/>
        <a:ext cx="2836331" cy="700904"/>
      </dsp:txXfrm>
    </dsp:sp>
    <dsp:sp modelId="{658335C9-09E7-423A-901A-90DD42CCD341}">
      <dsp:nvSpPr>
        <dsp:cNvPr id="0" name=""/>
        <dsp:cNvSpPr/>
      </dsp:nvSpPr>
      <dsp:spPr>
        <a:xfrm>
          <a:off x="4923363" y="745944"/>
          <a:ext cx="486769" cy="2419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678"/>
              </a:lnTo>
              <a:lnTo>
                <a:pt x="486769" y="2419678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68C72-0D23-4902-AAD9-3B3EC1C8F9C8}">
      <dsp:nvSpPr>
        <dsp:cNvPr id="0" name=""/>
        <dsp:cNvSpPr/>
      </dsp:nvSpPr>
      <dsp:spPr>
        <a:xfrm>
          <a:off x="5410132" y="2793364"/>
          <a:ext cx="287994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/>
            <a:t>縫針紗布細清點</a:t>
          </a:r>
          <a:endParaRPr lang="zh-TW" altLang="en-US" sz="2200" b="1" kern="1200" dirty="0"/>
        </a:p>
      </dsp:txBody>
      <dsp:txXfrm>
        <a:off x="5431938" y="2815170"/>
        <a:ext cx="2836331" cy="700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06DE8-6956-4489-81F9-495641ADAC8E}">
      <dsp:nvSpPr>
        <dsp:cNvPr id="0" name=""/>
        <dsp:cNvSpPr/>
      </dsp:nvSpPr>
      <dsp:spPr>
        <a:xfrm>
          <a:off x="0" y="4185636"/>
          <a:ext cx="822960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53C8F-D2A9-4D2E-8D3D-30D7FFC0B80A}">
      <dsp:nvSpPr>
        <dsp:cNvPr id="0" name=""/>
        <dsp:cNvSpPr/>
      </dsp:nvSpPr>
      <dsp:spPr>
        <a:xfrm>
          <a:off x="0" y="573035"/>
          <a:ext cx="822960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D2437-4A39-4736-802E-8C90F68B93C1}">
      <dsp:nvSpPr>
        <dsp:cNvPr id="0" name=""/>
        <dsp:cNvSpPr/>
      </dsp:nvSpPr>
      <dsp:spPr>
        <a:xfrm>
          <a:off x="2139695" y="3287"/>
          <a:ext cx="6089904" cy="569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 dirty="0">
            <a:latin typeface="+mj-ea"/>
            <a:ea typeface="+mj-ea"/>
          </a:endParaRPr>
        </a:p>
      </dsp:txBody>
      <dsp:txXfrm>
        <a:off x="2139695" y="3287"/>
        <a:ext cx="6089904" cy="569748"/>
      </dsp:txXfrm>
    </dsp:sp>
    <dsp:sp modelId="{3FFF0EB5-0EEA-4BB9-96D1-5DDACE76935F}">
      <dsp:nvSpPr>
        <dsp:cNvPr id="0" name=""/>
        <dsp:cNvSpPr/>
      </dsp:nvSpPr>
      <dsp:spPr>
        <a:xfrm>
          <a:off x="0" y="3287"/>
          <a:ext cx="2139696" cy="569748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+mj-ea"/>
              <a:ea typeface="+mj-ea"/>
            </a:rPr>
            <a:t>麻醉藥品保管妥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27818" y="31105"/>
        <a:ext cx="2084060" cy="541930"/>
      </dsp:txXfrm>
    </dsp:sp>
    <dsp:sp modelId="{C7DE0927-36CA-473C-85F4-ABC918B3FDB2}">
      <dsp:nvSpPr>
        <dsp:cNvPr id="0" name=""/>
        <dsp:cNvSpPr/>
      </dsp:nvSpPr>
      <dsp:spPr>
        <a:xfrm>
          <a:off x="0" y="573035"/>
          <a:ext cx="8229600" cy="3014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執行麻醉業務者均清楚麻醉和急救藥品及醫材之存放位置。</a:t>
          </a:r>
          <a:endParaRPr lang="zh-TW" altLang="en-US" sz="2200" kern="1200" dirty="0">
            <a:latin typeface="+mj-ea"/>
            <a:ea typeface="+mj-ea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已抽取藥品均應在針筒上以不同顏色標籤標示藥名，並註明藥物濃度。</a:t>
          </a:r>
          <a:endParaRPr lang="zh-TW" altLang="en-US" sz="2200" kern="1200" dirty="0">
            <a:latin typeface="+mj-ea"/>
            <a:ea typeface="+mj-ea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麻醉藥品注射前有再確認及覆誦的機制。</a:t>
          </a:r>
          <a:endParaRPr lang="zh-TW" altLang="en-US" sz="2200" kern="1200" dirty="0">
            <a:latin typeface="+mj-ea"/>
            <a:ea typeface="+mj-ea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建立麻醉藥品抽藥準備與黏貼標籤標準作業流程。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0" y="573035"/>
        <a:ext cx="8229600" cy="3014364"/>
      </dsp:txXfrm>
    </dsp:sp>
    <dsp:sp modelId="{37729758-4A81-4D30-916E-7E26E7C2AF17}">
      <dsp:nvSpPr>
        <dsp:cNvPr id="0" name=""/>
        <dsp:cNvSpPr/>
      </dsp:nvSpPr>
      <dsp:spPr>
        <a:xfrm>
          <a:off x="2139695" y="3615888"/>
          <a:ext cx="6089904" cy="569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>
              <a:latin typeface="+mj-ea"/>
              <a:ea typeface="+mj-ea"/>
            </a:rPr>
            <a:t>  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2139695" y="3615888"/>
        <a:ext cx="6089904" cy="569748"/>
      </dsp:txXfrm>
    </dsp:sp>
    <dsp:sp modelId="{015E6618-0985-4C8C-A2CB-2FA70697A007}">
      <dsp:nvSpPr>
        <dsp:cNvPr id="0" name=""/>
        <dsp:cNvSpPr/>
      </dsp:nvSpPr>
      <dsp:spPr>
        <a:xfrm>
          <a:off x="0" y="3615888"/>
          <a:ext cx="2139696" cy="569748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15323477"/>
            <a:satOff val="-8902"/>
            <a:lumOff val="-5490"/>
            <a:alphaOff val="0"/>
          </a:schemeClr>
        </a:solidFill>
        <a:ln w="26425" cap="flat" cmpd="sng" algn="ctr">
          <a:solidFill>
            <a:schemeClr val="accent5">
              <a:hueOff val="15323477"/>
              <a:satOff val="-8902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+mj-ea"/>
              <a:ea typeface="+mj-ea"/>
            </a:rPr>
            <a:t>管制藥品鎖櫥櫃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27818" y="3643706"/>
        <a:ext cx="2084060" cy="541930"/>
      </dsp:txXfrm>
    </dsp:sp>
    <dsp:sp modelId="{DCAA1A7B-194B-4D9C-BA11-D6F74A1A5220}">
      <dsp:nvSpPr>
        <dsp:cNvPr id="0" name=""/>
        <dsp:cNvSpPr/>
      </dsp:nvSpPr>
      <dsp:spPr>
        <a:xfrm>
          <a:off x="0" y="4185636"/>
          <a:ext cx="8229600" cy="1139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>
              <a:latin typeface="+mj-ea"/>
              <a:ea typeface="+mj-ea"/>
            </a:rPr>
            <a:t>管制藥品應設專櫃及加鎖保管，麻醉藥品應有適當保管機制。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0" y="4185636"/>
        <a:ext cx="8229600" cy="11396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4F65B-6862-43DF-9B4D-56CF1A01F2AD}">
      <dsp:nvSpPr>
        <dsp:cNvPr id="0" name=""/>
        <dsp:cNvSpPr/>
      </dsp:nvSpPr>
      <dsp:spPr>
        <a:xfrm>
          <a:off x="0" y="4546527"/>
          <a:ext cx="828092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C7E10-D5AA-4AA2-AF63-B4C5877C8CF4}">
      <dsp:nvSpPr>
        <dsp:cNvPr id="0" name=""/>
        <dsp:cNvSpPr/>
      </dsp:nvSpPr>
      <dsp:spPr>
        <a:xfrm>
          <a:off x="0" y="2506352"/>
          <a:ext cx="828092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9E6686-26AD-4314-971B-0D5C9EFEC9CC}">
      <dsp:nvSpPr>
        <dsp:cNvPr id="0" name=""/>
        <dsp:cNvSpPr/>
      </dsp:nvSpPr>
      <dsp:spPr>
        <a:xfrm>
          <a:off x="0" y="428110"/>
          <a:ext cx="828092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1D6B4-3589-4ED6-819B-AE0F4B594863}">
      <dsp:nvSpPr>
        <dsp:cNvPr id="0" name=""/>
        <dsp:cNvSpPr/>
      </dsp:nvSpPr>
      <dsp:spPr>
        <a:xfrm>
          <a:off x="2153039" y="2275"/>
          <a:ext cx="6127880" cy="425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  </a:t>
          </a:r>
          <a:endParaRPr lang="zh-TW" altLang="en-US" sz="2200" kern="1200" dirty="0"/>
        </a:p>
      </dsp:txBody>
      <dsp:txXfrm>
        <a:off x="2153039" y="2275"/>
        <a:ext cx="6127880" cy="425834"/>
      </dsp:txXfrm>
    </dsp:sp>
    <dsp:sp modelId="{6978A39C-7DDD-47D6-BC3F-3114462108AE}">
      <dsp:nvSpPr>
        <dsp:cNvPr id="0" name=""/>
        <dsp:cNvSpPr/>
      </dsp:nvSpPr>
      <dsp:spPr>
        <a:xfrm>
          <a:off x="0" y="2275"/>
          <a:ext cx="2153039" cy="4258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設備儀器定期檢</a:t>
          </a:r>
          <a:endParaRPr lang="zh-TW" altLang="en-US" sz="2200" kern="1200" dirty="0"/>
        </a:p>
      </dsp:txBody>
      <dsp:txXfrm>
        <a:off x="20791" y="23066"/>
        <a:ext cx="2111457" cy="405043"/>
      </dsp:txXfrm>
    </dsp:sp>
    <dsp:sp modelId="{314D1D14-CE4C-46D1-96B0-F6F91C4BFE73}">
      <dsp:nvSpPr>
        <dsp:cNvPr id="0" name=""/>
        <dsp:cNvSpPr/>
      </dsp:nvSpPr>
      <dsp:spPr>
        <a:xfrm>
          <a:off x="0" y="428110"/>
          <a:ext cx="8280920" cy="1631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手術器械確實清洗、消毒、滅菌。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定期檢測麻醉機及基本生理監視器（如心電圖、血壓計、體溫計、動脈血氧濃度及潮氣末二氧化碳監視器等設備儀器）。</a:t>
          </a:r>
        </a:p>
      </dsp:txBody>
      <dsp:txXfrm>
        <a:off x="0" y="428110"/>
        <a:ext cx="8280920" cy="1631115"/>
      </dsp:txXfrm>
    </dsp:sp>
    <dsp:sp modelId="{4004BF67-B334-4494-B93B-751DA9D945F4}">
      <dsp:nvSpPr>
        <dsp:cNvPr id="0" name=""/>
        <dsp:cNvSpPr/>
      </dsp:nvSpPr>
      <dsp:spPr>
        <a:xfrm>
          <a:off x="2153039" y="2080517"/>
          <a:ext cx="6127880" cy="425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sz="2200" kern="1200" dirty="0" smtClean="0"/>
        </a:p>
      </dsp:txBody>
      <dsp:txXfrm>
        <a:off x="2153039" y="2080517"/>
        <a:ext cx="6127880" cy="425834"/>
      </dsp:txXfrm>
    </dsp:sp>
    <dsp:sp modelId="{3658FFDF-15AF-4634-A2A7-ABF5A7068CAE}">
      <dsp:nvSpPr>
        <dsp:cNvPr id="0" name=""/>
        <dsp:cNvSpPr/>
      </dsp:nvSpPr>
      <dsp:spPr>
        <a:xfrm>
          <a:off x="0" y="2080517"/>
          <a:ext cx="2153039" cy="4258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7661738"/>
            <a:satOff val="-4451"/>
            <a:lumOff val="-2745"/>
            <a:alphaOff val="0"/>
          </a:schemeClr>
        </a:solidFill>
        <a:ln w="26425" cap="flat" cmpd="sng" algn="ctr">
          <a:solidFill>
            <a:schemeClr val="accent5">
              <a:hueOff val="7661738"/>
              <a:satOff val="-4451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備血輸血有標準</a:t>
          </a:r>
          <a:endParaRPr lang="zh-TW" sz="2200" kern="1200" dirty="0" smtClean="0"/>
        </a:p>
      </dsp:txBody>
      <dsp:txXfrm>
        <a:off x="20791" y="2101308"/>
        <a:ext cx="2111457" cy="405043"/>
      </dsp:txXfrm>
    </dsp:sp>
    <dsp:sp modelId="{785D6468-32A3-48DF-8C5A-59C0013FED23}">
      <dsp:nvSpPr>
        <dsp:cNvPr id="0" name=""/>
        <dsp:cNvSpPr/>
      </dsp:nvSpPr>
      <dsp:spPr>
        <a:xfrm>
          <a:off x="0" y="2506352"/>
          <a:ext cx="8280920" cy="1593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有備血、輸血之標準作業流程。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執行輸血技術，需確認病人、血型及血袋代碼之正確；</a:t>
          </a:r>
          <a:r>
            <a:rPr lang="en-US" altLang="zh-TW" sz="2200" kern="1200" dirty="0" smtClean="0"/>
            <a:t/>
          </a:r>
          <a:br>
            <a:rPr lang="en-US" altLang="zh-TW" sz="2200" kern="1200" dirty="0" smtClean="0"/>
          </a:br>
          <a:r>
            <a:rPr lang="zh-TW" sz="2200" kern="1200" dirty="0" smtClean="0"/>
            <a:t>輸血中或後應注意病人有無輸血反應。</a:t>
          </a:r>
        </a:p>
      </dsp:txBody>
      <dsp:txXfrm>
        <a:off x="0" y="2506352"/>
        <a:ext cx="8280920" cy="1593048"/>
      </dsp:txXfrm>
    </dsp:sp>
    <dsp:sp modelId="{52FFC07F-0247-47C6-80E9-0DBCADEE1C06}">
      <dsp:nvSpPr>
        <dsp:cNvPr id="0" name=""/>
        <dsp:cNvSpPr/>
      </dsp:nvSpPr>
      <dsp:spPr>
        <a:xfrm>
          <a:off x="2153039" y="4120692"/>
          <a:ext cx="6127880" cy="425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/>
            <a:t> </a:t>
          </a:r>
        </a:p>
      </dsp:txBody>
      <dsp:txXfrm>
        <a:off x="2153039" y="4120692"/>
        <a:ext cx="6127880" cy="425834"/>
      </dsp:txXfrm>
    </dsp:sp>
    <dsp:sp modelId="{999C00C2-2B85-42FA-8815-2BA441306265}">
      <dsp:nvSpPr>
        <dsp:cNvPr id="0" name=""/>
        <dsp:cNvSpPr/>
      </dsp:nvSpPr>
      <dsp:spPr>
        <a:xfrm>
          <a:off x="0" y="4120692"/>
          <a:ext cx="2153039" cy="4258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15323477"/>
            <a:satOff val="-8902"/>
            <a:lumOff val="-5490"/>
            <a:alphaOff val="0"/>
          </a:schemeClr>
        </a:solidFill>
        <a:ln w="26425" cap="flat" cmpd="sng" algn="ctr">
          <a:solidFill>
            <a:schemeClr val="accent5">
              <a:hueOff val="15323477"/>
              <a:satOff val="-8902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緊急轉診有流程</a:t>
          </a:r>
          <a:endParaRPr lang="en-US" altLang="zh-TW" sz="2200" kern="1200" dirty="0" smtClean="0"/>
        </a:p>
      </dsp:txBody>
      <dsp:txXfrm>
        <a:off x="20791" y="4141483"/>
        <a:ext cx="2111457" cy="405043"/>
      </dsp:txXfrm>
    </dsp:sp>
    <dsp:sp modelId="{6E25063E-CC2D-4E53-A572-B914A2CDCE55}">
      <dsp:nvSpPr>
        <dsp:cNvPr id="0" name=""/>
        <dsp:cNvSpPr/>
      </dsp:nvSpPr>
      <dsp:spPr>
        <a:xfrm>
          <a:off x="0" y="4546527"/>
          <a:ext cx="8280920" cy="851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訂有緊急轉診流程。</a:t>
          </a:r>
          <a:endParaRPr lang="en-US" altLang="zh-TW" sz="2200" kern="1200" dirty="0" smtClean="0"/>
        </a:p>
      </dsp:txBody>
      <dsp:txXfrm>
        <a:off x="0" y="4546527"/>
        <a:ext cx="8280920" cy="8517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EA97C-4037-4443-A379-D5F4A35B0D1E}">
      <dsp:nvSpPr>
        <dsp:cNvPr id="0" name=""/>
        <dsp:cNvSpPr/>
      </dsp:nvSpPr>
      <dsp:spPr>
        <a:xfrm>
          <a:off x="0" y="2560064"/>
          <a:ext cx="828092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B7120-1E73-43CD-B333-C85D6CF22CE7}">
      <dsp:nvSpPr>
        <dsp:cNvPr id="0" name=""/>
        <dsp:cNvSpPr/>
      </dsp:nvSpPr>
      <dsp:spPr>
        <a:xfrm>
          <a:off x="0" y="719993"/>
          <a:ext cx="828092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DE37E-F265-4F13-AB00-62FCA0DD0585}">
      <dsp:nvSpPr>
        <dsp:cNvPr id="0" name=""/>
        <dsp:cNvSpPr/>
      </dsp:nvSpPr>
      <dsp:spPr>
        <a:xfrm>
          <a:off x="2153039" y="2798"/>
          <a:ext cx="6127880" cy="71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>
              <a:latin typeface="+mj-ea"/>
              <a:ea typeface="+mj-ea"/>
            </a:rPr>
            <a:t> 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2153039" y="2798"/>
        <a:ext cx="6127880" cy="717195"/>
      </dsp:txXfrm>
    </dsp:sp>
    <dsp:sp modelId="{9BD259CF-7767-43FA-8DA2-9B5CC1752931}">
      <dsp:nvSpPr>
        <dsp:cNvPr id="0" name=""/>
        <dsp:cNvSpPr/>
      </dsp:nvSpPr>
      <dsp:spPr>
        <a:xfrm>
          <a:off x="0" y="2798"/>
          <a:ext cx="2153039" cy="717195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+mj-ea"/>
              <a:ea typeface="+mj-ea"/>
            </a:rPr>
            <a:t>同意文件皆完備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35017" y="37815"/>
        <a:ext cx="2083005" cy="682178"/>
      </dsp:txXfrm>
    </dsp:sp>
    <dsp:sp modelId="{39C4CFBB-A02A-48EF-85E8-43903A53306D}">
      <dsp:nvSpPr>
        <dsp:cNvPr id="0" name=""/>
        <dsp:cNvSpPr/>
      </dsp:nvSpPr>
      <dsp:spPr>
        <a:xfrm>
          <a:off x="0" y="719993"/>
          <a:ext cx="8280920" cy="1087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>
              <a:latin typeface="+mj-ea"/>
              <a:ea typeface="+mj-ea"/>
            </a:rPr>
            <a:t>有獲得病人</a:t>
          </a:r>
          <a:r>
            <a:rPr lang="en-US" sz="2200" kern="1200" dirty="0" smtClean="0">
              <a:latin typeface="+mj-ea"/>
              <a:ea typeface="+mj-ea"/>
            </a:rPr>
            <a:t>/</a:t>
          </a:r>
          <a:r>
            <a:rPr lang="zh-TW" sz="2200" kern="1200" dirty="0" smtClean="0">
              <a:latin typeface="+mj-ea"/>
              <a:ea typeface="+mj-ea"/>
            </a:rPr>
            <a:t>家屬之同意並簽署手術（生產）及麻醉同意書。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0" y="719993"/>
        <a:ext cx="8280920" cy="1087015"/>
      </dsp:txXfrm>
    </dsp:sp>
    <dsp:sp modelId="{73D1BF0C-5366-4782-B928-02305E042CBF}">
      <dsp:nvSpPr>
        <dsp:cNvPr id="0" name=""/>
        <dsp:cNvSpPr/>
      </dsp:nvSpPr>
      <dsp:spPr>
        <a:xfrm>
          <a:off x="2153039" y="1842869"/>
          <a:ext cx="6127880" cy="71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>
              <a:latin typeface="+mj-ea"/>
              <a:ea typeface="+mj-ea"/>
            </a:rPr>
            <a:t> 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2153039" y="1842869"/>
        <a:ext cx="6127880" cy="717195"/>
      </dsp:txXfrm>
    </dsp:sp>
    <dsp:sp modelId="{3E492739-205D-4D12-A032-08498DA34B1A}">
      <dsp:nvSpPr>
        <dsp:cNvPr id="0" name=""/>
        <dsp:cNvSpPr/>
      </dsp:nvSpPr>
      <dsp:spPr>
        <a:xfrm>
          <a:off x="0" y="1842869"/>
          <a:ext cx="2153039" cy="717195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15323477"/>
            <a:satOff val="-8902"/>
            <a:lumOff val="-5490"/>
            <a:alphaOff val="0"/>
          </a:schemeClr>
        </a:solidFill>
        <a:ln w="26425" cap="flat" cmpd="sng" algn="ctr">
          <a:solidFill>
            <a:schemeClr val="accent5">
              <a:hueOff val="15323477"/>
              <a:satOff val="-8902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+mj-ea"/>
              <a:ea typeface="+mj-ea"/>
            </a:rPr>
            <a:t>手術部位同確認</a:t>
          </a:r>
          <a:r>
            <a:rPr lang="en-US" altLang="zh-TW" sz="2200" kern="1200" dirty="0" smtClean="0">
              <a:latin typeface="+mj-ea"/>
              <a:ea typeface="+mj-ea"/>
            </a:rPr>
            <a:t> 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35017" y="1877886"/>
        <a:ext cx="2083005" cy="682178"/>
      </dsp:txXfrm>
    </dsp:sp>
    <dsp:sp modelId="{BE150D0D-44F6-4DC8-9D3B-B9C212FA6D30}">
      <dsp:nvSpPr>
        <dsp:cNvPr id="0" name=""/>
        <dsp:cNvSpPr/>
      </dsp:nvSpPr>
      <dsp:spPr>
        <a:xfrm>
          <a:off x="0" y="2560064"/>
          <a:ext cx="8280920" cy="28377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手術前，確實核對手術病人姓名、手術部位、手術術式、特殊病史及過敏史。</a:t>
          </a:r>
          <a:endParaRPr lang="zh-TW" altLang="en-US" sz="2200" kern="1200" dirty="0">
            <a:latin typeface="+mj-ea"/>
            <a:ea typeface="+mj-ea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有左右區別的手術、多器官、</a:t>
          </a:r>
          <a:r>
            <a:rPr lang="en-US" altLang="zh-TW" sz="2200" kern="1200" dirty="0" smtClean="0">
              <a:latin typeface="+mj-ea"/>
              <a:ea typeface="+mj-ea"/>
            </a:rPr>
            <a:t/>
          </a:r>
          <a:br>
            <a:rPr lang="en-US" altLang="zh-TW" sz="2200" kern="1200" dirty="0" smtClean="0">
              <a:latin typeface="+mj-ea"/>
              <a:ea typeface="+mj-ea"/>
            </a:rPr>
          </a:br>
          <a:r>
            <a:rPr lang="zh-TW" altLang="en-US" sz="2200" kern="1200" dirty="0" smtClean="0">
              <a:latin typeface="+mj-ea"/>
              <a:ea typeface="+mj-ea"/>
            </a:rPr>
            <a:t>多部位手術（例如指節）建議手術前</a:t>
          </a:r>
          <a:r>
            <a:rPr lang="en-US" altLang="zh-TW" sz="2200" kern="1200" dirty="0" smtClean="0">
              <a:latin typeface="+mj-ea"/>
              <a:ea typeface="+mj-ea"/>
            </a:rPr>
            <a:t/>
          </a:r>
          <a:br>
            <a:rPr lang="en-US" altLang="zh-TW" sz="2200" kern="1200" dirty="0" smtClean="0">
              <a:latin typeface="+mj-ea"/>
              <a:ea typeface="+mj-ea"/>
            </a:rPr>
          </a:br>
          <a:r>
            <a:rPr lang="zh-TW" altLang="en-US" sz="2200" kern="1200" dirty="0" smtClean="0">
              <a:latin typeface="+mj-ea"/>
              <a:ea typeface="+mj-ea"/>
            </a:rPr>
            <a:t>應由手術小組成員共同確認病人及手術部位。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0" y="2560064"/>
        <a:ext cx="8280920" cy="28377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380FE-321E-4AFD-AF6A-F7485842FCD8}">
      <dsp:nvSpPr>
        <dsp:cNvPr id="0" name=""/>
        <dsp:cNvSpPr/>
      </dsp:nvSpPr>
      <dsp:spPr>
        <a:xfrm>
          <a:off x="0" y="2856947"/>
          <a:ext cx="828092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BA8F0-8E84-48A5-BC3A-3DA70936FEDB}">
      <dsp:nvSpPr>
        <dsp:cNvPr id="0" name=""/>
        <dsp:cNvSpPr/>
      </dsp:nvSpPr>
      <dsp:spPr>
        <a:xfrm>
          <a:off x="0" y="876792"/>
          <a:ext cx="8280920" cy="0"/>
        </a:xfrm>
        <a:prstGeom prst="line">
          <a:avLst/>
        </a:prstGeom>
        <a:noFill/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CCDE18-5107-44D5-A0E6-0F5ED2DE59A5}">
      <dsp:nvSpPr>
        <dsp:cNvPr id="0" name=""/>
        <dsp:cNvSpPr/>
      </dsp:nvSpPr>
      <dsp:spPr>
        <a:xfrm>
          <a:off x="2153039" y="2283"/>
          <a:ext cx="6127880" cy="87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200" kern="1200" dirty="0" smtClean="0">
              <a:latin typeface="+mj-ea"/>
              <a:ea typeface="+mj-ea"/>
            </a:rPr>
            <a:t>  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2153039" y="2283"/>
        <a:ext cx="6127880" cy="874509"/>
      </dsp:txXfrm>
    </dsp:sp>
    <dsp:sp modelId="{FC288DF0-CC72-4F35-875F-F6DB3C818E01}">
      <dsp:nvSpPr>
        <dsp:cNvPr id="0" name=""/>
        <dsp:cNvSpPr/>
      </dsp:nvSpPr>
      <dsp:spPr>
        <a:xfrm>
          <a:off x="0" y="2283"/>
          <a:ext cx="2153039" cy="874509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+mj-ea"/>
              <a:ea typeface="+mj-ea"/>
            </a:rPr>
            <a:t>縫針紗布細清點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42698" y="44981"/>
        <a:ext cx="2067643" cy="831811"/>
      </dsp:txXfrm>
    </dsp:sp>
    <dsp:sp modelId="{D111FBA5-F142-4621-A5EE-4870E70CE323}">
      <dsp:nvSpPr>
        <dsp:cNvPr id="0" name=""/>
        <dsp:cNvSpPr/>
      </dsp:nvSpPr>
      <dsp:spPr>
        <a:xfrm>
          <a:off x="0" y="876792"/>
          <a:ext cx="8280920" cy="1061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傷口縫合前，</a:t>
          </a:r>
          <a:r>
            <a:rPr lang="en-US" altLang="zh-TW" sz="2200" kern="1200" dirty="0" smtClean="0">
              <a:latin typeface="+mj-ea"/>
              <a:ea typeface="+mj-ea"/>
            </a:rPr>
            <a:t/>
          </a:r>
          <a:br>
            <a:rPr lang="en-US" altLang="zh-TW" sz="2200" kern="1200" dirty="0" smtClean="0">
              <a:latin typeface="+mj-ea"/>
              <a:ea typeface="+mj-ea"/>
            </a:rPr>
          </a:br>
          <a:r>
            <a:rPr lang="zh-TW" altLang="en-US" sz="2200" kern="1200" dirty="0" smtClean="0">
              <a:latin typeface="+mj-ea"/>
              <a:ea typeface="+mj-ea"/>
            </a:rPr>
            <a:t>與醫師共同確實清點紗布、器械及縫針數無誤。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0" y="876792"/>
        <a:ext cx="8280920" cy="1061919"/>
      </dsp:txXfrm>
    </dsp:sp>
    <dsp:sp modelId="{00646B11-653B-4ECC-915F-B3FD618D7CD7}">
      <dsp:nvSpPr>
        <dsp:cNvPr id="0" name=""/>
        <dsp:cNvSpPr/>
      </dsp:nvSpPr>
      <dsp:spPr>
        <a:xfrm>
          <a:off x="2153039" y="1982437"/>
          <a:ext cx="6127880" cy="87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200" kern="1200" dirty="0">
            <a:latin typeface="+mj-ea"/>
            <a:ea typeface="+mj-ea"/>
          </a:endParaRPr>
        </a:p>
      </dsp:txBody>
      <dsp:txXfrm>
        <a:off x="2153039" y="1982437"/>
        <a:ext cx="6127880" cy="874509"/>
      </dsp:txXfrm>
    </dsp:sp>
    <dsp:sp modelId="{BCDD4A75-B4D6-4093-9D69-1684F55E3AAB}">
      <dsp:nvSpPr>
        <dsp:cNvPr id="0" name=""/>
        <dsp:cNvSpPr/>
      </dsp:nvSpPr>
      <dsp:spPr>
        <a:xfrm>
          <a:off x="0" y="1982437"/>
          <a:ext cx="2153039" cy="874509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hueOff val="15323477"/>
            <a:satOff val="-8902"/>
            <a:lumOff val="-5490"/>
            <a:alphaOff val="0"/>
          </a:schemeClr>
        </a:solidFill>
        <a:ln w="26425" cap="flat" cmpd="sng" algn="ctr">
          <a:solidFill>
            <a:schemeClr val="accent5">
              <a:hueOff val="15323477"/>
              <a:satOff val="-8902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latin typeface="+mj-ea"/>
              <a:ea typeface="+mj-ea"/>
            </a:rPr>
            <a:t>交班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42698" y="2025135"/>
        <a:ext cx="2067643" cy="831811"/>
      </dsp:txXfrm>
    </dsp:sp>
    <dsp:sp modelId="{B0723C53-7629-4424-BF19-E70D3AF57F55}">
      <dsp:nvSpPr>
        <dsp:cNvPr id="0" name=""/>
        <dsp:cNvSpPr/>
      </dsp:nvSpPr>
      <dsp:spPr>
        <a:xfrm>
          <a:off x="0" y="2856947"/>
          <a:ext cx="8280920" cy="1749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+mj-ea"/>
              <a:ea typeface="+mj-ea"/>
            </a:rPr>
            <a:t>與恢復室醫護人員完整的交班，</a:t>
          </a:r>
          <a:r>
            <a:rPr lang="en-US" altLang="zh-TW" sz="2200" kern="1200" dirty="0" smtClean="0">
              <a:latin typeface="+mj-ea"/>
              <a:ea typeface="+mj-ea"/>
            </a:rPr>
            <a:t/>
          </a:r>
          <a:br>
            <a:rPr lang="en-US" altLang="zh-TW" sz="2200" kern="1200" dirty="0" smtClean="0">
              <a:latin typeface="+mj-ea"/>
              <a:ea typeface="+mj-ea"/>
            </a:rPr>
          </a:br>
          <a:r>
            <a:rPr lang="zh-TW" altLang="en-US" sz="2200" kern="1200" dirty="0" smtClean="0">
              <a:latin typeface="+mj-ea"/>
              <a:ea typeface="+mj-ea"/>
            </a:rPr>
            <a:t>內容應包括：</a:t>
          </a:r>
          <a:r>
            <a:rPr lang="en-US" altLang="zh-TW" sz="2200" kern="1200" dirty="0" smtClean="0">
              <a:latin typeface="+mj-ea"/>
              <a:ea typeface="+mj-ea"/>
            </a:rPr>
            <a:t/>
          </a:r>
          <a:br>
            <a:rPr lang="en-US" altLang="zh-TW" sz="2200" kern="1200" dirty="0" smtClean="0">
              <a:latin typeface="+mj-ea"/>
              <a:ea typeface="+mj-ea"/>
            </a:rPr>
          </a:br>
          <a:r>
            <a:rPr lang="zh-TW" altLang="en-US" sz="2200" kern="1200" dirty="0" smtClean="0">
              <a:latin typeface="+mj-ea"/>
              <a:ea typeface="+mj-ea"/>
            </a:rPr>
            <a:t>雙方共同核對手圈確認病人正確、</a:t>
          </a:r>
          <a:r>
            <a:rPr lang="en-US" altLang="zh-TW" sz="2200" kern="1200" dirty="0" smtClean="0">
              <a:latin typeface="+mj-ea"/>
              <a:ea typeface="+mj-ea"/>
            </a:rPr>
            <a:t/>
          </a:r>
          <a:br>
            <a:rPr lang="en-US" altLang="zh-TW" sz="2200" kern="1200" dirty="0" smtClean="0">
              <a:latin typeface="+mj-ea"/>
              <a:ea typeface="+mj-ea"/>
            </a:rPr>
          </a:br>
          <a:r>
            <a:rPr lang="zh-TW" altLang="en-US" sz="2200" kern="1200" dirty="0" smtClean="0">
              <a:latin typeface="+mj-ea"/>
              <a:ea typeface="+mj-ea"/>
            </a:rPr>
            <a:t>手術部位及手術情況、</a:t>
          </a:r>
          <a:r>
            <a:rPr lang="en-US" altLang="zh-TW" sz="2200" kern="1200" dirty="0" smtClean="0">
              <a:latin typeface="+mj-ea"/>
              <a:ea typeface="+mj-ea"/>
            </a:rPr>
            <a:t/>
          </a:r>
          <a:br>
            <a:rPr lang="en-US" altLang="zh-TW" sz="2200" kern="1200" dirty="0" smtClean="0">
              <a:latin typeface="+mj-ea"/>
              <a:ea typeface="+mj-ea"/>
            </a:rPr>
          </a:br>
          <a:r>
            <a:rPr lang="zh-TW" altLang="en-US" sz="2200" kern="1200" dirty="0" smtClean="0">
              <a:latin typeface="+mj-ea"/>
              <a:ea typeface="+mj-ea"/>
            </a:rPr>
            <a:t>病人意識及生命徵象等。</a:t>
          </a:r>
          <a:endParaRPr lang="zh-TW" altLang="en-US" sz="2200" kern="1200" dirty="0">
            <a:latin typeface="+mj-ea"/>
            <a:ea typeface="+mj-ea"/>
          </a:endParaRPr>
        </a:p>
      </dsp:txBody>
      <dsp:txXfrm>
        <a:off x="0" y="2856947"/>
        <a:ext cx="8280920" cy="1749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4528B-BC64-441E-B07B-DE0AD55D66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0099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D8322-90AF-4F78-91A7-4715542B981D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3F3E8-D573-4ED2-A602-596A37F00E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42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5494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847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847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lnSpc>
                <a:spcPct val="170000"/>
              </a:lnSpc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391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lnSpc>
                <a:spcPct val="170000"/>
              </a:lnSpc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391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lnSpc>
                <a:spcPct val="170000"/>
              </a:lnSpc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391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lnSpc>
                <a:spcPct val="170000"/>
              </a:lnSpc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3912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lnSpc>
                <a:spcPct val="170000"/>
              </a:lnSpc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391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2476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79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4806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lnSpc>
                <a:spcPct val="170000"/>
              </a:lnSpc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144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lnSpc>
                <a:spcPct val="170000"/>
              </a:lnSpc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144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838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838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3F3E8-D573-4ED2-A602-596A37F00E6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59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0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2175784-D705-435F-833E-3ED3C2365320}" type="datetimeFigureOut">
              <a:rPr lang="zh-TW" altLang="en-US" smtClean="0"/>
              <a:pPr/>
              <a:t>2014/7/18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EE82AEC-DB73-491D-8E86-B89AD5453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R="0" rtl="0">
              <a:lnSpc>
                <a:spcPct val="150000"/>
              </a:lnSpc>
            </a:pPr>
            <a:r>
              <a:rPr lang="en-US" altLang="zh-TW" b="0" i="0" u="none" strike="noStrike" kern="2600" baseline="0" dirty="0" smtClean="0">
                <a:latin typeface="+mj-ea"/>
                <a:ea typeface="+mj-ea"/>
              </a:rPr>
              <a:t>101-102</a:t>
            </a:r>
            <a:r>
              <a:rPr lang="zh-TW" altLang="en-US" b="0" i="0" u="none" strike="noStrike" kern="2600" baseline="0" dirty="0" smtClean="0">
                <a:latin typeface="+mj-ea"/>
                <a:ea typeface="+mj-ea"/>
              </a:rPr>
              <a:t>年度診所醫療品質及病人安全工作目標</a:t>
            </a: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" name="Picture 19" descr="醫策會-LOGO設計(會徽橘色透明底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908" y="6232996"/>
            <a:ext cx="60960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377308" y="6250459"/>
            <a:ext cx="36591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軟正黑體" pitchFamily="34" charset="-120"/>
              </a:rPr>
              <a:t>財團法人醫院評鑑暨醫療品質策進會</a:t>
            </a:r>
          </a:p>
        </p:txBody>
      </p:sp>
      <p:pic>
        <p:nvPicPr>
          <p:cNvPr id="11" name="Picture 18" descr="衛生署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883" y="6093296"/>
            <a:ext cx="611188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3116708" y="6252046"/>
            <a:ext cx="13849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微軟正黑體" pitchFamily="34" charset="-120"/>
              </a:rPr>
              <a:t>行政院衛生署</a:t>
            </a:r>
          </a:p>
        </p:txBody>
      </p:sp>
    </p:spTree>
    <p:extLst>
      <p:ext uri="{BB962C8B-B14F-4D97-AF65-F5344CB8AC3E}">
        <p14:creationId xmlns:p14="http://schemas.microsoft.com/office/powerpoint/2010/main" val="319625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R="0" rtl="0"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目標三、提升手術安全</a:t>
            </a: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+mj-ea"/>
                <a:ea typeface="+mj-ea"/>
              </a:rPr>
              <a:t>執行策略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zh-TW" altLang="en-US" sz="2800" b="1" dirty="0" smtClean="0">
                <a:latin typeface="+mj-ea"/>
                <a:ea typeface="+mj-ea"/>
              </a:rPr>
              <a:t>落實</a:t>
            </a:r>
            <a:r>
              <a:rPr lang="zh-TW" altLang="en-US" sz="2800" b="1" dirty="0">
                <a:latin typeface="+mj-ea"/>
                <a:ea typeface="+mj-ea"/>
              </a:rPr>
              <a:t>手術安全流程</a:t>
            </a:r>
          </a:p>
          <a:p>
            <a:pPr>
              <a:spcBef>
                <a:spcPts val="1800"/>
              </a:spcBef>
            </a:pPr>
            <a:r>
              <a:rPr lang="zh-TW" altLang="en-US" sz="2800" b="1" dirty="0">
                <a:latin typeface="+mj-ea"/>
                <a:ea typeface="+mj-ea"/>
              </a:rPr>
              <a:t>提升麻醉照護</a:t>
            </a:r>
            <a:r>
              <a:rPr lang="zh-TW" altLang="en-US" sz="2800" b="1" dirty="0" smtClean="0">
                <a:latin typeface="+mj-ea"/>
                <a:ea typeface="+mj-ea"/>
              </a:rPr>
              <a:t>品質</a:t>
            </a:r>
            <a:endParaRPr lang="zh-TW" altLang="en-US" sz="2800" b="1" dirty="0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5286"/>
            <a:ext cx="18517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目標三、提升手術安全</a:t>
            </a:r>
          </a:p>
        </p:txBody>
      </p:sp>
    </p:spTree>
    <p:extLst>
      <p:ext uri="{BB962C8B-B14F-4D97-AF65-F5344CB8AC3E}">
        <p14:creationId xmlns:p14="http://schemas.microsoft.com/office/powerpoint/2010/main" val="31864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 fontScale="90000"/>
          </a:bodyPr>
          <a:lstStyle/>
          <a:p>
            <a:pPr marR="0" rtl="0"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一般原則及參考作法</a:t>
            </a:r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03283"/>
              </p:ext>
            </p:extLst>
          </p:nvPr>
        </p:nvGraphicFramePr>
        <p:xfrm>
          <a:off x="323528" y="1340768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矩形 4"/>
          <p:cNvSpPr/>
          <p:nvPr/>
        </p:nvSpPr>
        <p:spPr>
          <a:xfrm>
            <a:off x="0" y="5286"/>
            <a:ext cx="18517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目標三、提升手術安全</a:t>
            </a:r>
          </a:p>
        </p:txBody>
      </p:sp>
    </p:spTree>
    <p:extLst>
      <p:ext uri="{BB962C8B-B14F-4D97-AF65-F5344CB8AC3E}">
        <p14:creationId xmlns:p14="http://schemas.microsoft.com/office/powerpoint/2010/main" val="240131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 fontScale="90000"/>
          </a:bodyPr>
          <a:lstStyle/>
          <a:p>
            <a:pPr marR="0" rtl="0"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一般原則及參考作法</a:t>
            </a:r>
            <a:r>
              <a:rPr lang="en-US" altLang="zh-TW" b="1" i="0" u="none" strike="noStrike" baseline="0" dirty="0" smtClean="0">
                <a:latin typeface="+mj-ea"/>
                <a:ea typeface="+mj-ea"/>
              </a:rPr>
              <a:t>-</a:t>
            </a:r>
            <a:r>
              <a:rPr lang="zh-TW" altLang="en-US" b="1" i="0" u="none" strike="noStrike" baseline="0" dirty="0" smtClean="0">
                <a:latin typeface="+mj-ea"/>
                <a:ea typeface="+mj-ea"/>
              </a:rPr>
              <a:t>日常管理</a:t>
            </a:r>
          </a:p>
        </p:txBody>
      </p:sp>
      <p:sp>
        <p:nvSpPr>
          <p:cNvPr id="10" name="矩形 9"/>
          <p:cNvSpPr/>
          <p:nvPr/>
        </p:nvSpPr>
        <p:spPr>
          <a:xfrm>
            <a:off x="0" y="5286"/>
            <a:ext cx="18517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目標三、提升手術安全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865815"/>
              </p:ext>
            </p:extLst>
          </p:nvPr>
        </p:nvGraphicFramePr>
        <p:xfrm>
          <a:off x="518864" y="1556792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223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一般原則及參考作法</a:t>
            </a:r>
            <a:r>
              <a:rPr lang="en-US" altLang="zh-TW" b="1" dirty="0">
                <a:latin typeface="+mj-ea"/>
                <a:ea typeface="+mj-ea"/>
              </a:rPr>
              <a:t>-</a:t>
            </a:r>
            <a:r>
              <a:rPr lang="zh-TW" altLang="en-US" b="1" dirty="0">
                <a:latin typeface="+mj-ea"/>
                <a:ea typeface="+mj-ea"/>
              </a:rPr>
              <a:t>日常管理</a:t>
            </a:r>
            <a:endParaRPr lang="zh-TW" altLang="en-US" b="1" i="0" u="none" strike="noStrike" baseline="0" dirty="0" smtClean="0">
              <a:latin typeface="+mj-ea"/>
              <a:ea typeface="+mj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5286"/>
            <a:ext cx="18517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目標三、提升手術安全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095677"/>
              </p:ext>
            </p:extLst>
          </p:nvPr>
        </p:nvGraphicFramePr>
        <p:xfrm>
          <a:off x="467544" y="1268760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66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一般原則及參考作法</a:t>
            </a:r>
            <a:r>
              <a:rPr lang="en-US" altLang="zh-TW" b="1" dirty="0" smtClean="0">
                <a:latin typeface="+mj-ea"/>
                <a:ea typeface="+mj-ea"/>
              </a:rPr>
              <a:t>-</a:t>
            </a:r>
            <a:r>
              <a:rPr lang="zh-TW" altLang="en-US" b="1" dirty="0" smtClean="0">
                <a:latin typeface="+mj-ea"/>
                <a:ea typeface="+mj-ea"/>
              </a:rPr>
              <a:t>手術前中後</a:t>
            </a:r>
            <a:endParaRPr lang="zh-TW" altLang="en-US" b="1" i="0" u="none" strike="noStrike" baseline="0" dirty="0" smtClean="0">
              <a:latin typeface="+mj-ea"/>
              <a:ea typeface="+mj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5286"/>
            <a:ext cx="18517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目標三、提升手術安全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981166"/>
              </p:ext>
            </p:extLst>
          </p:nvPr>
        </p:nvGraphicFramePr>
        <p:xfrm>
          <a:off x="467544" y="1700808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515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一般原則及參考作法</a:t>
            </a:r>
            <a:r>
              <a:rPr lang="en-US" altLang="zh-TW" b="1" dirty="0" smtClean="0">
                <a:latin typeface="+mj-ea"/>
                <a:ea typeface="+mj-ea"/>
              </a:rPr>
              <a:t>-</a:t>
            </a:r>
            <a:r>
              <a:rPr lang="zh-TW" altLang="en-US" b="1" dirty="0" smtClean="0">
                <a:latin typeface="+mj-ea"/>
                <a:ea typeface="+mj-ea"/>
              </a:rPr>
              <a:t>手術前中後</a:t>
            </a:r>
            <a:endParaRPr lang="zh-TW" altLang="en-US" b="1" i="0" u="none" strike="noStrike" baseline="0" dirty="0" smtClean="0">
              <a:latin typeface="+mj-ea"/>
              <a:ea typeface="+mj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5286"/>
            <a:ext cx="18517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目標三、提升手術安全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309400"/>
              </p:ext>
            </p:extLst>
          </p:nvPr>
        </p:nvGraphicFramePr>
        <p:xfrm>
          <a:off x="467544" y="1628800"/>
          <a:ext cx="828092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48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3779912" y="755148"/>
            <a:ext cx="4463876" cy="317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zh-TW" altLang="en-US" sz="8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謝謝聆聽</a:t>
            </a:r>
            <a:br>
              <a:rPr lang="zh-TW" altLang="en-US" sz="8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zh-TW" altLang="en-US" sz="8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敬請指教</a:t>
            </a:r>
          </a:p>
        </p:txBody>
      </p:sp>
      <p:graphicFrame>
        <p:nvGraphicFramePr>
          <p:cNvPr id="8093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654496"/>
              </p:ext>
            </p:extLst>
          </p:nvPr>
        </p:nvGraphicFramePr>
        <p:xfrm>
          <a:off x="3131840" y="4311192"/>
          <a:ext cx="5976664" cy="2070135"/>
        </p:xfrm>
        <a:graphic>
          <a:graphicData uri="http://schemas.openxmlformats.org/drawingml/2006/table">
            <a:tbl>
              <a:tblPr/>
              <a:tblGrid>
                <a:gridCol w="2136856"/>
                <a:gridCol w="3839808"/>
              </a:tblGrid>
              <a:tr h="414027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聯絡電話：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02-2958-6922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027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傳      真：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02-2963-4292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027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電子郵件：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PS@tjcha.org.tw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027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病人安全資訊網：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www.patientsafety.doh.gov.tw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027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zh-TW" alt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醫策會網址：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ea"/>
                          <a:ea typeface="+mj-ea"/>
                        </a:rPr>
                        <a:t>www.tjcha.org.tw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 descr="C:\Documents and Settings\Jiuan\桌面\病安LOGO-愛心白底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30" y="908720"/>
            <a:ext cx="3268442" cy="268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7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52400" y="8855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323244" y="368897"/>
            <a:ext cx="8640758" cy="6372138"/>
            <a:chOff x="1355" y="10777"/>
            <a:chExt cx="8467" cy="6244"/>
          </a:xfrm>
        </p:grpSpPr>
        <p:sp>
          <p:nvSpPr>
            <p:cNvPr id="10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202" y="10777"/>
              <a:ext cx="7056" cy="60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 sz="280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3008" y="11833"/>
              <a:ext cx="4626" cy="4310"/>
            </a:xfrm>
            <a:prstGeom prst="ellipse">
              <a:avLst/>
            </a:prstGeom>
            <a:gradFill flip="none" rotWithShape="1">
              <a:gsLst>
                <a:gs pos="0">
                  <a:srgbClr val="FF3399"/>
                </a:gs>
                <a:gs pos="38000">
                  <a:srgbClr val="FFCCFF"/>
                </a:gs>
              </a:gsLst>
              <a:lin ang="5400000" scaled="0"/>
              <a:tileRect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6484" y="13239"/>
              <a:ext cx="1026" cy="6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 sz="280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102" y="13421"/>
              <a:ext cx="1142" cy="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 sz="280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auto">
            <a:xfrm>
              <a:off x="4166" y="12869"/>
              <a:ext cx="2310" cy="21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49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診所</a:t>
              </a:r>
              <a:endParaRPr kumimoji="1" lang="zh-TW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醫療品質及</a:t>
              </a:r>
              <a:br>
                <a:rPr kumimoji="1" lang="zh-TW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</a:br>
              <a:r>
                <a:rPr kumimoji="1" lang="zh-TW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病人安全</a:t>
              </a:r>
              <a:br>
                <a:rPr kumimoji="1" lang="zh-TW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</a:br>
              <a:r>
                <a:rPr kumimoji="1" lang="zh-TW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工作目標</a:t>
              </a:r>
              <a:endParaRPr kumimoji="1" 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5364" y="15027"/>
              <a:ext cx="0" cy="11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 sz="280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 rot="5400000">
              <a:off x="5068" y="10689"/>
              <a:ext cx="788" cy="3292"/>
            </a:xfrm>
            <a:prstGeom prst="cube">
              <a:avLst>
                <a:gd name="adj" fmla="val 12796"/>
              </a:avLst>
            </a:prstGeom>
            <a:solidFill>
              <a:srgbClr val="47E0FF"/>
            </a:solidFill>
            <a:ln>
              <a:noFill/>
            </a:ln>
            <a:effectLst>
              <a:outerShdw dist="89803" dir="2700000" algn="ctr" rotWithShape="0">
                <a:srgbClr val="4D4D4D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square" lIns="87313" tIns="44450" rIns="87313" bIns="4445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sz="4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用藥安全</a:t>
              </a:r>
              <a:endParaRPr kumimoji="1" lang="zh-TW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7" name="AutoShape 6"/>
            <p:cNvSpPr>
              <a:spLocks noChangeArrowheads="1"/>
            </p:cNvSpPr>
            <p:nvPr/>
          </p:nvSpPr>
          <p:spPr bwMode="auto">
            <a:xfrm rot="5400000">
              <a:off x="2608" y="13558"/>
              <a:ext cx="786" cy="3292"/>
            </a:xfrm>
            <a:prstGeom prst="cube">
              <a:avLst>
                <a:gd name="adj" fmla="val 12796"/>
              </a:avLst>
            </a:prstGeom>
            <a:solidFill>
              <a:srgbClr val="61B2FB"/>
            </a:solidFill>
            <a:ln>
              <a:noFill/>
            </a:ln>
            <a:effectLst>
              <a:outerShdw dist="89803" dir="2700000" algn="ctr" rotWithShape="0">
                <a:srgbClr val="4D4D4D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square" lIns="87313" tIns="44450" rIns="87313" bIns="4445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sz="4000" b="1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提升手術安全</a:t>
              </a:r>
            </a:p>
          </p:txBody>
        </p:sp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 rot="5400000">
              <a:off x="7336" y="13620"/>
              <a:ext cx="786" cy="3292"/>
            </a:xfrm>
            <a:prstGeom prst="cube">
              <a:avLst>
                <a:gd name="adj" fmla="val 12796"/>
              </a:avLst>
            </a:prstGeom>
            <a:solidFill>
              <a:srgbClr val="A3A9FD"/>
            </a:solidFill>
            <a:ln>
              <a:noFill/>
            </a:ln>
            <a:effectLst>
              <a:outerShdw dist="89803" dir="2700000" algn="ctr" rotWithShape="0">
                <a:srgbClr val="4D4D4D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square" lIns="87313" tIns="44450" rIns="87313" bIns="4445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sz="4000" b="1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跌倒預防</a:t>
              </a: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1426" y="15734"/>
              <a:ext cx="2921" cy="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3A9F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1" lang="zh-TW" sz="2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落實手術安全流程</a:t>
              </a:r>
              <a:endParaRPr kumimoji="1" lang="zh-TW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1" lang="zh-TW" sz="2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提升麻醉照護品質</a:t>
              </a:r>
              <a:endParaRPr kumimoji="1" lang="zh-TW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Rectangle 3"/>
            <p:cNvSpPr>
              <a:spLocks noChangeArrowheads="1"/>
            </p:cNvSpPr>
            <p:nvPr/>
          </p:nvSpPr>
          <p:spPr bwMode="auto">
            <a:xfrm>
              <a:off x="5422" y="16101"/>
              <a:ext cx="4400" cy="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3A9F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1" lang="zh-TW" sz="2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落實執行跌倒防範之教育宣導</a:t>
              </a:r>
              <a:endParaRPr kumimoji="1" lang="zh-TW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87313" marR="0" lvl="0" indent="-8731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1" lang="zh-TW" sz="2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改善醫療照護環境，以降低跌倒風險及傷害程度</a:t>
              </a:r>
              <a:endParaRPr kumimoji="1" lang="zh-TW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" name="Rectangle 2"/>
            <p:cNvSpPr>
              <a:spLocks noChangeArrowheads="1"/>
            </p:cNvSpPr>
            <p:nvPr/>
          </p:nvSpPr>
          <p:spPr bwMode="auto">
            <a:xfrm>
              <a:off x="2414" y="10883"/>
              <a:ext cx="6280" cy="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3A9F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4D4D4D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1" lang="zh-TW" sz="2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檢視從處方到給藥之流程是否存有安全疑慮</a:t>
              </a:r>
              <a:endParaRPr kumimoji="1" lang="zh-TW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1" lang="zh-TW" sz="2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落實病人用藥過敏史及不良反應史的記錄及運用</a:t>
              </a:r>
              <a:endParaRPr kumimoji="1" lang="zh-TW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1" lang="zh-TW" sz="2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微軟正黑體" pitchFamily="34" charset="-120"/>
                  <a:ea typeface="微軟正黑體" pitchFamily="34" charset="-120"/>
                  <a:cs typeface="標楷體" pitchFamily="65" charset="-120"/>
                </a:rPr>
                <a:t>加強藥物諮詢功能，提升民眾安全用藥能力</a:t>
              </a:r>
              <a:endParaRPr kumimoji="1" lang="zh-TW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34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kern="2600" dirty="0">
                <a:latin typeface="+mj-ea"/>
                <a:ea typeface="+mj-ea"/>
              </a:rPr>
              <a:t>目標一、用藥安全</a:t>
            </a: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9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b="1" kern="2600" dirty="0">
                <a:latin typeface="+mj-ea"/>
                <a:ea typeface="+mj-ea"/>
              </a:rPr>
              <a:t>執行策略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latin typeface="+mj-ea"/>
                <a:ea typeface="+mj-ea"/>
              </a:rPr>
              <a:t>檢視</a:t>
            </a:r>
            <a:r>
              <a:rPr lang="zh-TW" altLang="en-US" sz="2800" b="1" u="sng" dirty="0">
                <a:latin typeface="+mj-ea"/>
                <a:ea typeface="+mj-ea"/>
              </a:rPr>
              <a:t>從處方到給藥之</a:t>
            </a:r>
            <a:r>
              <a:rPr lang="zh-TW" altLang="en-US" sz="2800" b="1" u="sng" dirty="0">
                <a:solidFill>
                  <a:srgbClr val="FF0000"/>
                </a:solidFill>
                <a:latin typeface="+mj-ea"/>
                <a:ea typeface="+mj-ea"/>
              </a:rPr>
              <a:t>流程</a:t>
            </a:r>
            <a:r>
              <a:rPr lang="zh-TW" altLang="en-US" sz="2800" b="1" dirty="0">
                <a:latin typeface="+mj-ea"/>
                <a:ea typeface="+mj-ea"/>
              </a:rPr>
              <a:t>是否存有安全疑慮</a:t>
            </a: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latin typeface="+mj-ea"/>
                <a:ea typeface="+mj-ea"/>
              </a:rPr>
              <a:t>落實</a:t>
            </a:r>
            <a:r>
              <a:rPr lang="zh-TW" altLang="en-US" sz="2800" b="1" u="sng" dirty="0">
                <a:latin typeface="+mj-ea"/>
                <a:ea typeface="+mj-ea"/>
              </a:rPr>
              <a:t>病人用藥過敏史及不良反應史的</a:t>
            </a:r>
            <a:r>
              <a:rPr lang="zh-TW" altLang="en-US" sz="2800" b="1" u="sng" dirty="0">
                <a:solidFill>
                  <a:srgbClr val="FF0000"/>
                </a:solidFill>
                <a:latin typeface="+mj-ea"/>
                <a:ea typeface="+mj-ea"/>
              </a:rPr>
              <a:t>記錄</a:t>
            </a:r>
            <a:r>
              <a:rPr lang="zh-TW" altLang="en-US" sz="2800" b="1" u="sng" dirty="0">
                <a:latin typeface="+mj-ea"/>
                <a:ea typeface="+mj-ea"/>
              </a:rPr>
              <a:t>及</a:t>
            </a:r>
            <a:r>
              <a:rPr lang="zh-TW" altLang="en-US" sz="2800" b="1" u="sng" dirty="0">
                <a:solidFill>
                  <a:srgbClr val="FF0000"/>
                </a:solidFill>
                <a:latin typeface="+mj-ea"/>
                <a:ea typeface="+mj-ea"/>
              </a:rPr>
              <a:t>運用</a:t>
            </a:r>
          </a:p>
          <a:p>
            <a:pPr>
              <a:lnSpc>
                <a:spcPct val="150000"/>
              </a:lnSpc>
            </a:pPr>
            <a:r>
              <a:rPr lang="zh-TW" altLang="en-US" sz="2800" b="1" u="sng" dirty="0" smtClean="0">
                <a:latin typeface="+mj-ea"/>
                <a:ea typeface="+mj-ea"/>
              </a:rPr>
              <a:t>加強藥物</a:t>
            </a:r>
            <a:r>
              <a:rPr lang="zh-TW" altLang="en-US" sz="2800" b="1" u="sng" dirty="0">
                <a:solidFill>
                  <a:srgbClr val="FF0000"/>
                </a:solidFill>
                <a:latin typeface="+mj-ea"/>
                <a:ea typeface="+mj-ea"/>
              </a:rPr>
              <a:t>諮詢</a:t>
            </a:r>
            <a:r>
              <a:rPr lang="zh-TW" altLang="en-US" sz="2800" b="1" u="sng" dirty="0">
                <a:latin typeface="+mj-ea"/>
                <a:ea typeface="+mj-ea"/>
              </a:rPr>
              <a:t>功能</a:t>
            </a:r>
            <a:r>
              <a:rPr lang="zh-TW" altLang="en-US" sz="2800" b="1" dirty="0">
                <a:latin typeface="+mj-ea"/>
                <a:ea typeface="+mj-ea"/>
              </a:rPr>
              <a:t>，提升民眾安全用藥</a:t>
            </a:r>
            <a:r>
              <a:rPr lang="zh-TW" altLang="en-US" sz="2800" b="1" dirty="0" smtClean="0">
                <a:latin typeface="+mj-ea"/>
                <a:ea typeface="+mj-ea"/>
              </a:rPr>
              <a:t>能力</a:t>
            </a:r>
            <a:endParaRPr lang="zh-TW" altLang="en-US" sz="2800" b="1" dirty="0">
              <a:latin typeface="+mj-ea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4206"/>
            <a:ext cx="15183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目標一、用藥安全</a:t>
            </a:r>
            <a:endParaRPr lang="zh-TW" altLang="en-US" sz="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pPr marR="0" rtl="0">
              <a:lnSpc>
                <a:spcPct val="150000"/>
              </a:lnSpc>
            </a:pPr>
            <a:r>
              <a:rPr lang="zh-TW" altLang="en-US" b="1" i="0" u="none" strike="noStrike" kern="2600" baseline="0" dirty="0" smtClean="0">
                <a:latin typeface="+mj-ea"/>
                <a:ea typeface="+mj-ea"/>
              </a:rPr>
              <a:t>一般原則及參考做法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4206"/>
            <a:ext cx="15183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目標一、用藥安全</a:t>
            </a:r>
            <a:endParaRPr lang="zh-TW" altLang="en-US" sz="800" dirty="0">
              <a:solidFill>
                <a:srgbClr val="FFFF00"/>
              </a:solidFill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708407355"/>
              </p:ext>
            </p:extLst>
          </p:nvPr>
        </p:nvGraphicFramePr>
        <p:xfrm>
          <a:off x="395536" y="1052736"/>
          <a:ext cx="856895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5646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pPr marR="0" rtl="0">
              <a:lnSpc>
                <a:spcPct val="150000"/>
              </a:lnSpc>
            </a:pPr>
            <a:r>
              <a:rPr lang="zh-TW" altLang="en-US" b="1" i="0" u="none" strike="noStrike" kern="2600" baseline="0" dirty="0" smtClean="0">
                <a:latin typeface="+mj-ea"/>
                <a:ea typeface="+mj-ea"/>
              </a:rPr>
              <a:t>一般原則及參考做法</a:t>
            </a:r>
            <a:r>
              <a:rPr lang="en-US" altLang="zh-TW" b="1" i="0" u="none" strike="noStrike" kern="2600" baseline="0" dirty="0" smtClean="0">
                <a:latin typeface="+mj-ea"/>
                <a:ea typeface="+mj-ea"/>
              </a:rPr>
              <a:t>(</a:t>
            </a:r>
            <a:r>
              <a:rPr lang="zh-TW" altLang="en-US" b="1" i="0" u="none" strike="noStrike" kern="2600" baseline="0" dirty="0" smtClean="0">
                <a:latin typeface="+mj-ea"/>
                <a:ea typeface="+mj-ea"/>
              </a:rPr>
              <a:t>續</a:t>
            </a:r>
            <a:r>
              <a:rPr lang="en-US" altLang="zh-TW" b="1" i="0" u="none" strike="noStrike" kern="2600" baseline="0" dirty="0" smtClean="0">
                <a:latin typeface="+mj-ea"/>
                <a:ea typeface="+mj-ea"/>
              </a:rPr>
              <a:t>)</a:t>
            </a:r>
            <a:endParaRPr lang="zh-TW" altLang="en-US" b="1" i="0" u="none" strike="noStrike" kern="2600" baseline="0" dirty="0" smtClean="0"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4206"/>
            <a:ext cx="15183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目標一、用藥安全</a:t>
            </a:r>
            <a:endParaRPr lang="zh-TW" altLang="en-US" sz="800" dirty="0">
              <a:solidFill>
                <a:srgbClr val="FFFF00"/>
              </a:solidFill>
            </a:endParaRP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1350896650"/>
              </p:ext>
            </p:extLst>
          </p:nvPr>
        </p:nvGraphicFramePr>
        <p:xfrm>
          <a:off x="251520" y="1124744"/>
          <a:ext cx="867645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500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R="0" rtl="0"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目標二、跌倒預防</a:t>
            </a: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b="1"/>
          </a:p>
        </p:txBody>
      </p:sp>
    </p:spTree>
    <p:extLst>
      <p:ext uri="{BB962C8B-B14F-4D97-AF65-F5344CB8AC3E}">
        <p14:creationId xmlns:p14="http://schemas.microsoft.com/office/powerpoint/2010/main" val="76363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+mj-ea"/>
                <a:ea typeface="+mj-ea"/>
              </a:rPr>
              <a:t>執行策略</a:t>
            </a:r>
            <a:endParaRPr lang="zh-TW" altLang="en-US" b="1" i="0" u="none" strike="noStrike" baseline="0" dirty="0" smtClean="0">
              <a:latin typeface="+mj-ea"/>
              <a:ea typeface="+mj-ea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latin typeface="+mj-ea"/>
                <a:ea typeface="+mj-ea"/>
              </a:rPr>
              <a:t>落實</a:t>
            </a:r>
            <a:r>
              <a:rPr lang="zh-TW" altLang="en-US" sz="2800" b="1" dirty="0">
                <a:latin typeface="+mj-ea"/>
                <a:ea typeface="+mj-ea"/>
              </a:rPr>
              <a:t>執行跌倒防範之</a:t>
            </a:r>
            <a:r>
              <a:rPr lang="zh-TW" altLang="en-US" sz="2800" b="1" u="sng" dirty="0">
                <a:solidFill>
                  <a:srgbClr val="FF0000"/>
                </a:solidFill>
                <a:latin typeface="+mj-ea"/>
                <a:ea typeface="+mj-ea"/>
              </a:rPr>
              <a:t>教育宣導</a:t>
            </a:r>
          </a:p>
          <a:p>
            <a:pPr>
              <a:lnSpc>
                <a:spcPct val="150000"/>
              </a:lnSpc>
            </a:pPr>
            <a:r>
              <a:rPr lang="zh-TW" altLang="en-US" sz="2800" b="1" u="sng" dirty="0">
                <a:latin typeface="+mj-ea"/>
                <a:ea typeface="+mj-ea"/>
              </a:rPr>
              <a:t>改善醫療照護</a:t>
            </a:r>
            <a:r>
              <a:rPr lang="zh-TW" altLang="en-US" sz="2800" b="1" u="sng" dirty="0">
                <a:solidFill>
                  <a:srgbClr val="FF0000"/>
                </a:solidFill>
                <a:latin typeface="+mj-ea"/>
                <a:ea typeface="+mj-ea"/>
              </a:rPr>
              <a:t>環境</a:t>
            </a:r>
            <a:r>
              <a:rPr lang="zh-TW" altLang="en-US" sz="2800" b="1" dirty="0">
                <a:latin typeface="+mj-ea"/>
                <a:ea typeface="+mj-ea"/>
              </a:rPr>
              <a:t>，以降低跌倒風險及傷害</a:t>
            </a:r>
            <a:r>
              <a:rPr lang="zh-TW" altLang="en-US" sz="2800" b="1" dirty="0" smtClean="0">
                <a:latin typeface="+mj-ea"/>
                <a:ea typeface="+mj-ea"/>
              </a:rPr>
              <a:t>程度</a:t>
            </a:r>
            <a:endParaRPr lang="zh-TW" altLang="en-US" sz="2800" b="1" dirty="0">
              <a:latin typeface="+mj-ea"/>
              <a:ea typeface="+mj-e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b="1"/>
          </a:p>
        </p:txBody>
      </p:sp>
      <p:sp>
        <p:nvSpPr>
          <p:cNvPr id="11" name="矩形 10"/>
          <p:cNvSpPr/>
          <p:nvPr/>
        </p:nvSpPr>
        <p:spPr>
          <a:xfrm>
            <a:off x="0" y="5286"/>
            <a:ext cx="15183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目標二、跌倒預防</a:t>
            </a:r>
          </a:p>
        </p:txBody>
      </p:sp>
    </p:spTree>
    <p:extLst>
      <p:ext uri="{BB962C8B-B14F-4D97-AF65-F5344CB8AC3E}">
        <p14:creationId xmlns:p14="http://schemas.microsoft.com/office/powerpoint/2010/main" val="380115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720080"/>
          </a:xfrm>
        </p:spPr>
        <p:txBody>
          <a:bodyPr>
            <a:normAutofit fontScale="90000"/>
          </a:bodyPr>
          <a:lstStyle/>
          <a:p>
            <a:pPr marR="0" rtl="0">
              <a:lnSpc>
                <a:spcPct val="150000"/>
              </a:lnSpc>
            </a:pPr>
            <a:r>
              <a:rPr lang="zh-TW" altLang="en-US" b="1" i="0" u="none" strike="noStrike" baseline="0" dirty="0" smtClean="0">
                <a:latin typeface="+mj-ea"/>
                <a:ea typeface="+mj-ea"/>
              </a:rPr>
              <a:t>一般原則及參考作法</a:t>
            </a: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917566163"/>
              </p:ext>
            </p:extLst>
          </p:nvPr>
        </p:nvGraphicFramePr>
        <p:xfrm>
          <a:off x="251520" y="332656"/>
          <a:ext cx="8640960" cy="684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矩形 6"/>
          <p:cNvSpPr/>
          <p:nvPr/>
        </p:nvSpPr>
        <p:spPr>
          <a:xfrm>
            <a:off x="0" y="5286"/>
            <a:ext cx="15183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kern="2600" spc="-100" dirty="0">
                <a:solidFill>
                  <a:srgbClr val="FFFF00"/>
                </a:solidFill>
                <a:latin typeface="微軟正黑體"/>
                <a:cs typeface="+mj-cs"/>
              </a:rPr>
              <a:t>目標二、跌倒預防</a:t>
            </a:r>
          </a:p>
        </p:txBody>
      </p:sp>
    </p:spTree>
    <p:extLst>
      <p:ext uri="{BB962C8B-B14F-4D97-AF65-F5344CB8AC3E}">
        <p14:creationId xmlns:p14="http://schemas.microsoft.com/office/powerpoint/2010/main" val="32063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行雲流水">
      <a:dk1>
        <a:sysClr val="windowText" lastClr="000000"/>
      </a:dk1>
      <a:lt1>
        <a:sysClr val="window" lastClr="C7EDCC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</TotalTime>
  <Words>1100</Words>
  <Application>Microsoft Office PowerPoint</Application>
  <PresentationFormat>如螢幕大小 (4:3)</PresentationFormat>
  <Paragraphs>140</Paragraphs>
  <Slides>17</Slides>
  <Notes>17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清晰度</vt:lpstr>
      <vt:lpstr>101-102年度診所醫療品質及病人安全工作目標</vt:lpstr>
      <vt:lpstr>PowerPoint 簡報</vt:lpstr>
      <vt:lpstr>目標一、用藥安全</vt:lpstr>
      <vt:lpstr>執行策略</vt:lpstr>
      <vt:lpstr>一般原則及參考做法</vt:lpstr>
      <vt:lpstr>一般原則及參考做法(續)</vt:lpstr>
      <vt:lpstr>目標二、跌倒預防</vt:lpstr>
      <vt:lpstr>執行策略</vt:lpstr>
      <vt:lpstr>一般原則及參考作法</vt:lpstr>
      <vt:lpstr>目標三、提升手術安全</vt:lpstr>
      <vt:lpstr>執行策略</vt:lpstr>
      <vt:lpstr>一般原則及參考作法</vt:lpstr>
      <vt:lpstr>一般原則及參考作法-日常管理</vt:lpstr>
      <vt:lpstr>一般原則及參考作法-日常管理</vt:lpstr>
      <vt:lpstr>一般原則及參考作法-手術前中後</vt:lpstr>
      <vt:lpstr>一般原則及參考作法-手術前中後</vt:lpstr>
      <vt:lpstr>PowerPoint 簡報</vt:lpstr>
    </vt:vector>
  </TitlesOfParts>
  <Company>財團法人醫院評鑑暨醫療品質策進會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101-102年度診所醫療品質及病人安全工作目標</dc:title>
  <dc:creator>吳碧娟</dc:creator>
  <cp:lastModifiedBy>翁玉姍</cp:lastModifiedBy>
  <cp:revision>234</cp:revision>
  <cp:lastPrinted>2012-10-24T07:24:20Z</cp:lastPrinted>
  <dcterms:created xsi:type="dcterms:W3CDTF">2012-06-08T06:18:26Z</dcterms:created>
  <dcterms:modified xsi:type="dcterms:W3CDTF">2014-07-18T02:06:04Z</dcterms:modified>
</cp:coreProperties>
</file>