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Override3.xml" ContentType="application/vnd.openxmlformats-officedocument.themeOverrid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7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8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8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85.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8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90.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9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9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0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0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04.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10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113.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114.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120.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121.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131.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134.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135.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136.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137.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1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704" r:id="rId3"/>
    <p:sldMasterId id="2147483717" r:id="rId4"/>
    <p:sldMasterId id="2147483729" r:id="rId5"/>
    <p:sldMasterId id="2147483741" r:id="rId6"/>
    <p:sldMasterId id="2147483754" r:id="rId7"/>
    <p:sldMasterId id="2147483766" r:id="rId8"/>
    <p:sldMasterId id="2147483778" r:id="rId9"/>
    <p:sldMasterId id="2147483790" r:id="rId10"/>
    <p:sldMasterId id="2147483802" r:id="rId11"/>
    <p:sldMasterId id="2147483814" r:id="rId12"/>
    <p:sldMasterId id="2147483827" r:id="rId13"/>
  </p:sldMasterIdLst>
  <p:notesMasterIdLst>
    <p:notesMasterId r:id="rId169"/>
  </p:notesMasterIdLst>
  <p:handoutMasterIdLst>
    <p:handoutMasterId r:id="rId170"/>
  </p:handoutMasterIdLst>
  <p:sldIdLst>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256" r:id="rId33"/>
    <p:sldId id="302" r:id="rId34"/>
    <p:sldId id="303" r:id="rId35"/>
    <p:sldId id="257" r:id="rId36"/>
    <p:sldId id="300" r:id="rId37"/>
    <p:sldId id="267" r:id="rId38"/>
    <p:sldId id="268" r:id="rId39"/>
    <p:sldId id="273" r:id="rId40"/>
    <p:sldId id="299" r:id="rId41"/>
    <p:sldId id="441" r:id="rId42"/>
    <p:sldId id="442" r:id="rId43"/>
    <p:sldId id="443" r:id="rId44"/>
    <p:sldId id="284" r:id="rId45"/>
    <p:sldId id="444" r:id="rId46"/>
    <p:sldId id="298"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438" r:id="rId82"/>
    <p:sldId id="439"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44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45" r:id="rId154"/>
    <p:sldId id="446" r:id="rId155"/>
    <p:sldId id="407" r:id="rId156"/>
    <p:sldId id="440" r:id="rId157"/>
    <p:sldId id="408" r:id="rId158"/>
    <p:sldId id="409" r:id="rId159"/>
    <p:sldId id="410" r:id="rId160"/>
    <p:sldId id="411" r:id="rId161"/>
    <p:sldId id="412" r:id="rId162"/>
    <p:sldId id="413" r:id="rId163"/>
    <p:sldId id="414" r:id="rId164"/>
    <p:sldId id="415" r:id="rId165"/>
    <p:sldId id="416" r:id="rId166"/>
    <p:sldId id="417" r:id="rId167"/>
    <p:sldId id="418" r:id="rId16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894D"/>
    <a:srgbClr val="5A805E"/>
    <a:srgbClr val="0000FF"/>
    <a:srgbClr val="95A046"/>
    <a:srgbClr val="FFFF00"/>
    <a:srgbClr val="A17B27"/>
    <a:srgbClr val="256FC1"/>
    <a:srgbClr val="17416E"/>
    <a:srgbClr val="17416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4191" autoAdjust="0"/>
    <p:restoredTop sz="93992" autoAdjust="0"/>
  </p:normalViewPr>
  <p:slideViewPr>
    <p:cSldViewPr>
      <p:cViewPr varScale="1">
        <p:scale>
          <a:sx n="80" d="100"/>
          <a:sy n="80" d="100"/>
        </p:scale>
        <p:origin x="-1358" y="-72"/>
      </p:cViewPr>
      <p:guideLst>
        <p:guide orient="horz" pos="2160"/>
        <p:guide pos="2880"/>
      </p:guideLst>
    </p:cSldViewPr>
  </p:slideViewPr>
  <p:outlineViewPr>
    <p:cViewPr>
      <p:scale>
        <a:sx n="33" d="100"/>
        <a:sy n="33" d="100"/>
      </p:scale>
      <p:origin x="0" y="37872"/>
    </p:cViewPr>
  </p:outlineViewPr>
  <p:notesTextViewPr>
    <p:cViewPr>
      <p:scale>
        <a:sx n="100" d="100"/>
        <a:sy n="100" d="100"/>
      </p:scale>
      <p:origin x="0" y="0"/>
    </p:cViewPr>
  </p:notesTextViewPr>
  <p:sorterViewPr>
    <p:cViewPr>
      <p:scale>
        <a:sx n="100" d="100"/>
        <a:sy n="100" d="100"/>
      </p:scale>
      <p:origin x="0" y="36346"/>
    </p:cViewPr>
  </p:sorterViewPr>
  <p:notesViewPr>
    <p:cSldViewPr showGuides="1">
      <p:cViewPr varScale="1">
        <p:scale>
          <a:sx n="78" d="100"/>
          <a:sy n="78" d="100"/>
        </p:scale>
        <p:origin x="-3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54" Type="http://schemas.openxmlformats.org/officeDocument/2006/relationships/slide" Target="slides/slide141.xml"/><Relationship Id="rId159" Type="http://schemas.openxmlformats.org/officeDocument/2006/relationships/slide" Target="slides/slide146.xml"/><Relationship Id="rId170" Type="http://schemas.openxmlformats.org/officeDocument/2006/relationships/handoutMaster" Target="handoutMasters/handoutMaster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slide" Target="slides/slide13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160" Type="http://schemas.openxmlformats.org/officeDocument/2006/relationships/slide" Target="slides/slide147.xml"/><Relationship Id="rId165" Type="http://schemas.openxmlformats.org/officeDocument/2006/relationships/slide" Target="slides/slide15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slide" Target="slides/slide142.xml"/><Relationship Id="rId171"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61" Type="http://schemas.openxmlformats.org/officeDocument/2006/relationships/slide" Target="slides/slide148.xml"/><Relationship Id="rId166" Type="http://schemas.openxmlformats.org/officeDocument/2006/relationships/slide" Target="slides/slide1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slide" Target="slides/slide130.xml"/><Relationship Id="rId148" Type="http://schemas.openxmlformats.org/officeDocument/2006/relationships/slide" Target="slides/slide135.xml"/><Relationship Id="rId151" Type="http://schemas.openxmlformats.org/officeDocument/2006/relationships/slide" Target="slides/slide138.xml"/><Relationship Id="rId156" Type="http://schemas.openxmlformats.org/officeDocument/2006/relationships/slide" Target="slides/slide143.xml"/><Relationship Id="rId164" Type="http://schemas.openxmlformats.org/officeDocument/2006/relationships/slide" Target="slides/slide151.xml"/><Relationship Id="rId16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tableStyles" Target="tableStyles.xml"/></Relationships>
</file>

<file path=ppt/diagrams/_rels/data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1.jpeg"/></Relationships>
</file>

<file path=ppt/diagrams/_rels/drawing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2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2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2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9F7EA-1406-43C7-B15E-11243D1FE7EE}"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zh-TW" altLang="en-US"/>
        </a:p>
      </dgm:t>
    </dgm:pt>
    <dgm:pt modelId="{5238EB35-9A5B-480E-A150-A2FC68EC48A1}">
      <dgm:prSet custT="1"/>
      <dgm:spPr>
        <a:solidFill>
          <a:schemeClr val="accent5">
            <a:lumMod val="75000"/>
          </a:schemeClr>
        </a:solidFill>
        <a:ln w="38100">
          <a:solidFill>
            <a:schemeClr val="bg1"/>
          </a:solidFill>
        </a:ln>
        <a:effectLst>
          <a:outerShdw blurRad="63500" sx="102000" sy="102000" algn="ctr" rotWithShape="0">
            <a:prstClr val="black">
              <a:alpha val="40000"/>
            </a:prstClr>
          </a:outerShdw>
        </a:effectLst>
      </dgm:spPr>
      <dgm:t>
        <a:bodyPr lIns="144000" rIns="144000"/>
        <a:lstStyle/>
        <a:p>
          <a:pPr rtl="0"/>
          <a:r>
            <a:rPr lang="zh-TW" altLang="en-US" sz="2400" b="1" dirty="0" smtClean="0"/>
            <a:t>緣起</a:t>
          </a:r>
          <a:endParaRPr lang="zh-TW" altLang="en-US" sz="2400" b="1" dirty="0"/>
        </a:p>
      </dgm:t>
    </dgm:pt>
    <dgm:pt modelId="{CBAA6988-9BFC-40A4-B3C4-53D68235A6CE}" type="parTrans" cxnId="{8CCC3B92-2F49-43F6-AAE2-9BFF4B83EFFC}">
      <dgm:prSet/>
      <dgm:spPr/>
      <dgm:t>
        <a:bodyPr/>
        <a:lstStyle/>
        <a:p>
          <a:endParaRPr lang="zh-TW" altLang="en-US" b="1"/>
        </a:p>
      </dgm:t>
    </dgm:pt>
    <dgm:pt modelId="{47CA0C6E-FB37-49F9-971E-44ED2D70030A}" type="sibTrans" cxnId="{8CCC3B92-2F49-43F6-AAE2-9BFF4B83EFFC}">
      <dgm:prSet/>
      <dgm:spPr/>
      <dgm:t>
        <a:bodyPr/>
        <a:lstStyle/>
        <a:p>
          <a:endParaRPr lang="zh-TW" altLang="en-US" b="1"/>
        </a:p>
      </dgm:t>
    </dgm:pt>
    <dgm:pt modelId="{6D00388F-0A55-449D-9731-86FEFEC50ECB}">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zh-TW" altLang="en-US" sz="2000" b="1" dirty="0" smtClean="0"/>
            <a:t>凝聚醫療機構對於病人安全工作推展的共識。</a:t>
          </a:r>
          <a:endParaRPr lang="zh-TW" altLang="en-US" sz="2000" b="1" dirty="0"/>
        </a:p>
      </dgm:t>
    </dgm:pt>
    <dgm:pt modelId="{211C6684-ED51-41BA-A9AB-84D08F34DA83}" type="parTrans" cxnId="{76566B62-766E-4782-82D0-1B2697ED60B8}">
      <dgm:prSet/>
      <dgm:spPr/>
      <dgm:t>
        <a:bodyPr/>
        <a:lstStyle/>
        <a:p>
          <a:endParaRPr lang="zh-TW" altLang="en-US" b="1"/>
        </a:p>
      </dgm:t>
    </dgm:pt>
    <dgm:pt modelId="{FB613DF1-E750-4110-8FB5-321FB70B6D8A}" type="sibTrans" cxnId="{76566B62-766E-4782-82D0-1B2697ED60B8}">
      <dgm:prSet/>
      <dgm:spPr/>
      <dgm:t>
        <a:bodyPr/>
        <a:lstStyle/>
        <a:p>
          <a:endParaRPr lang="zh-TW" altLang="en-US" b="1"/>
        </a:p>
      </dgm:t>
    </dgm:pt>
    <dgm:pt modelId="{EFF205FE-BE3F-4187-9A87-9C7517D05057}">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zh-TW" altLang="en-US" sz="2000" b="1" dirty="0" smtClean="0"/>
            <a:t>讓全國醫療機構與醫事人員能有共同努力的目標</a:t>
          </a:r>
          <a:endParaRPr lang="zh-TW" altLang="en-US" sz="2000" b="1" dirty="0"/>
        </a:p>
      </dgm:t>
    </dgm:pt>
    <dgm:pt modelId="{325E9969-7BBD-492E-91C8-D5B5E030EC8C}" type="parTrans" cxnId="{20A93A48-1872-4610-BF54-78BA65EAD1FB}">
      <dgm:prSet/>
      <dgm:spPr/>
      <dgm:t>
        <a:bodyPr/>
        <a:lstStyle/>
        <a:p>
          <a:endParaRPr lang="zh-TW" altLang="en-US" b="1"/>
        </a:p>
      </dgm:t>
    </dgm:pt>
    <dgm:pt modelId="{8ED7B3B9-924E-4640-A36D-43D857B33453}" type="sibTrans" cxnId="{20A93A48-1872-4610-BF54-78BA65EAD1FB}">
      <dgm:prSet/>
      <dgm:spPr/>
      <dgm:t>
        <a:bodyPr/>
        <a:lstStyle/>
        <a:p>
          <a:endParaRPr lang="zh-TW" altLang="en-US" b="1"/>
        </a:p>
      </dgm:t>
    </dgm:pt>
    <dgm:pt modelId="{77614BDF-0527-42FD-8E85-1B8BCE6E7D75}">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zh-TW" altLang="en-US" sz="2000" b="1" i="0" dirty="0" smtClean="0">
              <a:solidFill>
                <a:srgbClr val="FF0000"/>
              </a:solidFill>
            </a:rPr>
            <a:t>以醫院向上提升為宗旨，非評核基準。</a:t>
          </a:r>
          <a:endParaRPr lang="zh-TW" altLang="en-US" sz="2000" b="1" i="0" dirty="0">
            <a:solidFill>
              <a:srgbClr val="FF0000"/>
            </a:solidFill>
          </a:endParaRPr>
        </a:p>
      </dgm:t>
    </dgm:pt>
    <dgm:pt modelId="{81E48262-77D4-4A09-8A34-41DBB967E69E}" type="parTrans" cxnId="{D8C01232-A57A-4D18-855F-737BFCE84907}">
      <dgm:prSet/>
      <dgm:spPr/>
      <dgm:t>
        <a:bodyPr/>
        <a:lstStyle/>
        <a:p>
          <a:endParaRPr lang="zh-TW" altLang="en-US" b="1"/>
        </a:p>
      </dgm:t>
    </dgm:pt>
    <dgm:pt modelId="{1D44EF45-3DE8-48C2-97C4-B19159C504FC}" type="sibTrans" cxnId="{D8C01232-A57A-4D18-855F-737BFCE84907}">
      <dgm:prSet/>
      <dgm:spPr/>
      <dgm:t>
        <a:bodyPr/>
        <a:lstStyle/>
        <a:p>
          <a:endParaRPr lang="zh-TW" altLang="en-US" b="1"/>
        </a:p>
      </dgm:t>
    </dgm:pt>
    <dgm:pt modelId="{59B7FA04-70EA-4685-9878-FDCD8BAF3F0B}">
      <dgm:prSet custT="1"/>
      <dgm:spPr>
        <a:solidFill>
          <a:srgbClr val="C07200"/>
        </a:solidFill>
        <a:ln w="38100">
          <a:solidFill>
            <a:schemeClr val="bg1"/>
          </a:solidFill>
        </a:ln>
        <a:effectLst>
          <a:outerShdw blurRad="63500" sx="102000" sy="102000" algn="ctr" rotWithShape="0">
            <a:prstClr val="black">
              <a:alpha val="40000"/>
            </a:prstClr>
          </a:outerShdw>
        </a:effectLst>
      </dgm:spPr>
      <dgm:t>
        <a:bodyPr lIns="144000" rIns="144000"/>
        <a:lstStyle/>
        <a:p>
          <a:pPr rtl="0"/>
          <a:r>
            <a:rPr lang="zh-TW" altLang="en-US" sz="2400" b="1" dirty="0" smtClean="0"/>
            <a:t>病人安全年度目標之推展</a:t>
          </a:r>
          <a:endParaRPr lang="zh-TW" altLang="en-US" sz="2400" b="1" dirty="0"/>
        </a:p>
      </dgm:t>
    </dgm:pt>
    <dgm:pt modelId="{0292511C-F7E7-4A9B-ACBF-5E8DD1DBF2BA}" type="parTrans" cxnId="{454E8F3A-C66E-4C4C-A01E-5BAE7F61F639}">
      <dgm:prSet/>
      <dgm:spPr/>
      <dgm:t>
        <a:bodyPr/>
        <a:lstStyle/>
        <a:p>
          <a:endParaRPr lang="zh-TW" altLang="en-US" b="1"/>
        </a:p>
      </dgm:t>
    </dgm:pt>
    <dgm:pt modelId="{DE5C04E2-4980-4A28-A7D6-2977584FA36A}" type="sibTrans" cxnId="{454E8F3A-C66E-4C4C-A01E-5BAE7F61F639}">
      <dgm:prSet/>
      <dgm:spPr/>
      <dgm:t>
        <a:bodyPr/>
        <a:lstStyle/>
        <a:p>
          <a:endParaRPr lang="zh-TW" altLang="en-US" b="1"/>
        </a:p>
      </dgm:t>
    </dgm:pt>
    <dgm:pt modelId="{74D52373-1A8B-4753-8F6B-40F08F1BA2FB}">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zh-TW" sz="2000" b="1" dirty="0" smtClean="0"/>
            <a:t>初期</a:t>
          </a:r>
          <a:r>
            <a:rPr lang="en-US" sz="2000" b="1" dirty="0" smtClean="0"/>
            <a:t>(93</a:t>
          </a:r>
          <a:r>
            <a:rPr lang="zh-TW" sz="2000" b="1" dirty="0" smtClean="0"/>
            <a:t>年、</a:t>
          </a:r>
          <a:r>
            <a:rPr lang="en-US" sz="2000" b="1" dirty="0" smtClean="0"/>
            <a:t>94</a:t>
          </a:r>
          <a:r>
            <a:rPr lang="zh-TW" sz="2000" b="1" dirty="0" smtClean="0"/>
            <a:t>年</a:t>
          </a:r>
          <a:r>
            <a:rPr lang="en-US" sz="2000" b="1" dirty="0" smtClean="0"/>
            <a:t>)</a:t>
          </a:r>
          <a:r>
            <a:rPr lang="zh-TW" sz="2000" b="1" dirty="0" smtClean="0"/>
            <a:t>以一年為研修單位</a:t>
          </a:r>
          <a:r>
            <a:rPr lang="zh-TW" altLang="en-US" sz="2000" b="1" dirty="0" smtClean="0"/>
            <a:t>。</a:t>
          </a:r>
          <a:endParaRPr lang="zh-TW" sz="2000" b="1" dirty="0"/>
        </a:p>
      </dgm:t>
    </dgm:pt>
    <dgm:pt modelId="{9F4D7D1F-8972-48F2-88B1-962E2DFE5FF5}" type="parTrans" cxnId="{DDD7D232-A97E-483D-8AA3-A823938CBE6B}">
      <dgm:prSet/>
      <dgm:spPr/>
      <dgm:t>
        <a:bodyPr/>
        <a:lstStyle/>
        <a:p>
          <a:endParaRPr lang="zh-TW" altLang="en-US" b="1"/>
        </a:p>
      </dgm:t>
    </dgm:pt>
    <dgm:pt modelId="{B32D0E39-4098-41A5-901B-C4A404D0A9D6}" type="sibTrans" cxnId="{DDD7D232-A97E-483D-8AA3-A823938CBE6B}">
      <dgm:prSet/>
      <dgm:spPr/>
      <dgm:t>
        <a:bodyPr/>
        <a:lstStyle/>
        <a:p>
          <a:endParaRPr lang="zh-TW" altLang="en-US" b="1"/>
        </a:p>
      </dgm:t>
    </dgm:pt>
    <dgm:pt modelId="{7AD661E2-8A72-4AB0-A8EC-FA543CF93198}">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en-US" sz="2000" b="1" dirty="0" smtClean="0"/>
            <a:t>95</a:t>
          </a:r>
          <a:r>
            <a:rPr lang="zh-TW" sz="2000" b="1" dirty="0" smtClean="0"/>
            <a:t>年起執行時程修訂為</a:t>
          </a:r>
          <a:r>
            <a:rPr lang="zh-TW" sz="2000" b="1" dirty="0" smtClean="0">
              <a:solidFill>
                <a:srgbClr val="FF0000"/>
              </a:solidFill>
            </a:rPr>
            <a:t>兩年一期</a:t>
          </a:r>
          <a:r>
            <a:rPr lang="zh-TW" altLang="en-US" sz="2000" b="1" dirty="0" smtClean="0"/>
            <a:t>。</a:t>
          </a:r>
          <a:endParaRPr lang="zh-TW" sz="2000" b="1" dirty="0"/>
        </a:p>
      </dgm:t>
    </dgm:pt>
    <dgm:pt modelId="{977179BB-9015-41B8-9FD0-0FE2E5387337}" type="parTrans" cxnId="{F7E08F3D-CA24-41C3-8271-FD10B53C5FD7}">
      <dgm:prSet/>
      <dgm:spPr/>
      <dgm:t>
        <a:bodyPr/>
        <a:lstStyle/>
        <a:p>
          <a:endParaRPr lang="zh-TW" altLang="en-US" b="1"/>
        </a:p>
      </dgm:t>
    </dgm:pt>
    <dgm:pt modelId="{C56E72BB-0B27-454C-A071-05EF161C803C}" type="sibTrans" cxnId="{F7E08F3D-CA24-41C3-8271-FD10B53C5FD7}">
      <dgm:prSet/>
      <dgm:spPr/>
      <dgm:t>
        <a:bodyPr/>
        <a:lstStyle/>
        <a:p>
          <a:endParaRPr lang="zh-TW" altLang="en-US" b="1"/>
        </a:p>
      </dgm:t>
    </dgm:pt>
    <dgm:pt modelId="{DD26D8AB-8022-4B93-9FD5-307A02EC1E67}">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zh-TW" altLang="en-US" sz="2000" b="1" dirty="0" smtClean="0"/>
            <a:t>自民國</a:t>
          </a:r>
          <a:r>
            <a:rPr lang="en-US" altLang="zh-TW" sz="2000" b="1" dirty="0" smtClean="0"/>
            <a:t>93</a:t>
          </a:r>
          <a:r>
            <a:rPr lang="zh-TW" altLang="en-US" sz="2000" b="1" dirty="0" smtClean="0"/>
            <a:t>年迄今，病人安全年度目標由</a:t>
          </a:r>
          <a:r>
            <a:rPr lang="en-US" altLang="zh-TW" sz="2000" b="1" dirty="0" smtClean="0"/>
            <a:t>5</a:t>
          </a:r>
          <a:r>
            <a:rPr lang="zh-TW" altLang="en-US" sz="2000" b="1" dirty="0" smtClean="0"/>
            <a:t>項增加至</a:t>
          </a:r>
          <a:r>
            <a:rPr lang="en-US" altLang="zh-TW" sz="2000" b="1" dirty="0" smtClean="0"/>
            <a:t>10</a:t>
          </a:r>
          <a:r>
            <a:rPr lang="zh-TW" altLang="en-US" sz="2000" b="1" dirty="0" smtClean="0"/>
            <a:t>項，並採</a:t>
          </a:r>
          <a:r>
            <a:rPr lang="zh-TW" altLang="en-US" sz="2000" b="1" dirty="0" smtClean="0">
              <a:solidFill>
                <a:srgbClr val="FF0000"/>
              </a:solidFill>
            </a:rPr>
            <a:t>積極正向</a:t>
          </a:r>
          <a:r>
            <a:rPr lang="zh-TW" altLang="en-US" sz="2000" b="1" dirty="0" smtClean="0"/>
            <a:t>的敘述方式來表達對病人安全之訴求。</a:t>
          </a:r>
          <a:endParaRPr lang="zh-TW" sz="2000" b="1" dirty="0"/>
        </a:p>
      </dgm:t>
    </dgm:pt>
    <dgm:pt modelId="{F91DD5F0-8096-4ACA-B8EE-E004245C179C}" type="parTrans" cxnId="{016A717E-B1DA-4C6B-B2DC-8E3CDDCD02CA}">
      <dgm:prSet/>
      <dgm:spPr/>
      <dgm:t>
        <a:bodyPr/>
        <a:lstStyle/>
        <a:p>
          <a:endParaRPr lang="zh-TW" altLang="en-US" b="1"/>
        </a:p>
      </dgm:t>
    </dgm:pt>
    <dgm:pt modelId="{1373A873-F651-4C99-8A88-881296755898}" type="sibTrans" cxnId="{016A717E-B1DA-4C6B-B2DC-8E3CDDCD02CA}">
      <dgm:prSet/>
      <dgm:spPr/>
      <dgm:t>
        <a:bodyPr/>
        <a:lstStyle/>
        <a:p>
          <a:endParaRPr lang="zh-TW" altLang="en-US" b="1"/>
        </a:p>
      </dgm:t>
    </dgm:pt>
    <dgm:pt modelId="{5F619494-8438-4D69-B687-E463C76881F1}">
      <dgm:prSet custT="1"/>
      <dgm:spPr>
        <a:solidFill>
          <a:srgbClr val="1DB336"/>
        </a:solidFill>
        <a:ln w="38100">
          <a:solidFill>
            <a:schemeClr val="bg1"/>
          </a:solidFill>
        </a:ln>
        <a:effectLst>
          <a:outerShdw blurRad="63500" sx="102000" sy="102000" algn="ctr" rotWithShape="0">
            <a:prstClr val="black">
              <a:alpha val="40000"/>
            </a:prstClr>
          </a:outerShdw>
        </a:effectLst>
      </dgm:spPr>
      <dgm:t>
        <a:bodyPr lIns="144000" rIns="144000"/>
        <a:lstStyle/>
        <a:p>
          <a:pPr rtl="0"/>
          <a:r>
            <a:rPr lang="zh-TW" altLang="en-US" sz="2400" b="1" dirty="0" smtClean="0"/>
            <a:t>病人安全年度目標設定之目的</a:t>
          </a:r>
          <a:endParaRPr lang="zh-TW" altLang="en-US" sz="2400" b="1" dirty="0"/>
        </a:p>
      </dgm:t>
    </dgm:pt>
    <dgm:pt modelId="{2A6E65CC-78CD-4F2D-BFC0-977270E9E3A3}" type="parTrans" cxnId="{64DFD863-8726-4F9E-B1A9-5E4CD21F0E36}">
      <dgm:prSet/>
      <dgm:spPr/>
      <dgm:t>
        <a:bodyPr/>
        <a:lstStyle/>
        <a:p>
          <a:endParaRPr lang="zh-TW" altLang="en-US" b="1"/>
        </a:p>
      </dgm:t>
    </dgm:pt>
    <dgm:pt modelId="{F6DB0218-D32D-4013-A2BC-0759F2428D81}" type="sibTrans" cxnId="{64DFD863-8726-4F9E-B1A9-5E4CD21F0E36}">
      <dgm:prSet/>
      <dgm:spPr/>
      <dgm:t>
        <a:bodyPr/>
        <a:lstStyle/>
        <a:p>
          <a:endParaRPr lang="zh-TW" altLang="en-US" b="1"/>
        </a:p>
      </dgm:t>
    </dgm:pt>
    <dgm:pt modelId="{1F737235-7025-430B-9898-7230A7AB5429}">
      <dgm:prSet custT="1"/>
      <dgm:spPr>
        <a:ln w="38100">
          <a:solidFill>
            <a:schemeClr val="bg1"/>
          </a:solidFill>
        </a:ln>
        <a:effectLst>
          <a:outerShdw blurRad="63500" sx="102000" sy="102000" algn="ctr" rotWithShape="0">
            <a:prstClr val="black">
              <a:alpha val="40000"/>
            </a:prstClr>
          </a:outerShdw>
        </a:effectLst>
      </dgm:spPr>
      <dgm:t>
        <a:bodyPr lIns="108000" tIns="180000" rIns="108000" bIns="0"/>
        <a:lstStyle/>
        <a:p>
          <a:pPr rtl="0">
            <a:lnSpc>
              <a:spcPct val="80000"/>
            </a:lnSpc>
            <a:spcAft>
              <a:spcPts val="300"/>
            </a:spcAft>
          </a:pPr>
          <a:r>
            <a:rPr lang="zh-TW" altLang="en-US" sz="2000" b="1" dirty="0" smtClean="0"/>
            <a:t>衛生署「病人安全委員會」呼應政府施政重點，考量醫院實務執行面的需要，委由醫策會研擬我國醫院病人安全目標、策略、原則與參考做法，以利各界參考使用。  </a:t>
          </a:r>
          <a:endParaRPr lang="zh-TW" altLang="en-US" sz="2000" b="1" dirty="0"/>
        </a:p>
      </dgm:t>
    </dgm:pt>
    <dgm:pt modelId="{D327974C-498C-44D9-9285-29643BE6527C}" type="parTrans" cxnId="{5C536A69-B493-4107-88CD-0F024758B008}">
      <dgm:prSet/>
      <dgm:spPr/>
      <dgm:t>
        <a:bodyPr/>
        <a:lstStyle/>
        <a:p>
          <a:endParaRPr lang="zh-TW" altLang="en-US" b="1"/>
        </a:p>
      </dgm:t>
    </dgm:pt>
    <dgm:pt modelId="{1ACF4500-0CEE-4377-AB4B-73529EF72D5C}" type="sibTrans" cxnId="{5C536A69-B493-4107-88CD-0F024758B008}">
      <dgm:prSet/>
      <dgm:spPr/>
      <dgm:t>
        <a:bodyPr/>
        <a:lstStyle/>
        <a:p>
          <a:endParaRPr lang="zh-TW" altLang="en-US" b="1"/>
        </a:p>
      </dgm:t>
    </dgm:pt>
    <dgm:pt modelId="{0C7DC92C-8B7E-4B86-AB81-6506F8EF761D}" type="pres">
      <dgm:prSet presAssocID="{2799F7EA-1406-43C7-B15E-11243D1FE7EE}" presName="Name0" presStyleCnt="0">
        <dgm:presLayoutVars>
          <dgm:dir/>
          <dgm:animLvl val="lvl"/>
          <dgm:resizeHandles val="exact"/>
        </dgm:presLayoutVars>
      </dgm:prSet>
      <dgm:spPr/>
      <dgm:t>
        <a:bodyPr/>
        <a:lstStyle/>
        <a:p>
          <a:endParaRPr lang="zh-TW" altLang="en-US"/>
        </a:p>
      </dgm:t>
    </dgm:pt>
    <dgm:pt modelId="{739B67AC-8587-4937-ADF7-6AED53091D11}" type="pres">
      <dgm:prSet presAssocID="{5238EB35-9A5B-480E-A150-A2FC68EC48A1}" presName="composite" presStyleCnt="0"/>
      <dgm:spPr/>
    </dgm:pt>
    <dgm:pt modelId="{559D47FD-16DE-48BC-ACBC-8613D90A8967}" type="pres">
      <dgm:prSet presAssocID="{5238EB35-9A5B-480E-A150-A2FC68EC48A1}" presName="parTx" presStyleLbl="alignNode1" presStyleIdx="0" presStyleCnt="3">
        <dgm:presLayoutVars>
          <dgm:chMax val="0"/>
          <dgm:chPref val="0"/>
          <dgm:bulletEnabled val="1"/>
        </dgm:presLayoutVars>
      </dgm:prSet>
      <dgm:spPr/>
      <dgm:t>
        <a:bodyPr/>
        <a:lstStyle/>
        <a:p>
          <a:endParaRPr lang="zh-TW" altLang="en-US"/>
        </a:p>
      </dgm:t>
    </dgm:pt>
    <dgm:pt modelId="{E8CC2288-AA6C-46E7-964F-8B4F2F679893}" type="pres">
      <dgm:prSet presAssocID="{5238EB35-9A5B-480E-A150-A2FC68EC48A1}" presName="desTx" presStyleLbl="alignAccFollowNode1" presStyleIdx="0" presStyleCnt="3">
        <dgm:presLayoutVars>
          <dgm:bulletEnabled val="1"/>
        </dgm:presLayoutVars>
      </dgm:prSet>
      <dgm:spPr/>
      <dgm:t>
        <a:bodyPr/>
        <a:lstStyle/>
        <a:p>
          <a:endParaRPr lang="zh-TW" altLang="en-US"/>
        </a:p>
      </dgm:t>
    </dgm:pt>
    <dgm:pt modelId="{239EFC66-D1BD-42CA-85E4-20D04E0D9DC4}" type="pres">
      <dgm:prSet presAssocID="{47CA0C6E-FB37-49F9-971E-44ED2D70030A}" presName="space" presStyleCnt="0"/>
      <dgm:spPr/>
    </dgm:pt>
    <dgm:pt modelId="{6B6E1D52-2588-40A0-B087-CC604B262EEF}" type="pres">
      <dgm:prSet presAssocID="{5F619494-8438-4D69-B687-E463C76881F1}" presName="composite" presStyleCnt="0"/>
      <dgm:spPr/>
    </dgm:pt>
    <dgm:pt modelId="{145E29F9-00C2-49C6-9F77-EDE97B2F5262}" type="pres">
      <dgm:prSet presAssocID="{5F619494-8438-4D69-B687-E463C76881F1}" presName="parTx" presStyleLbl="alignNode1" presStyleIdx="1" presStyleCnt="3" custLinFactNeighborX="-7436">
        <dgm:presLayoutVars>
          <dgm:chMax val="0"/>
          <dgm:chPref val="0"/>
          <dgm:bulletEnabled val="1"/>
        </dgm:presLayoutVars>
      </dgm:prSet>
      <dgm:spPr/>
      <dgm:t>
        <a:bodyPr/>
        <a:lstStyle/>
        <a:p>
          <a:endParaRPr lang="zh-TW" altLang="en-US"/>
        </a:p>
      </dgm:t>
    </dgm:pt>
    <dgm:pt modelId="{08D3E1D0-5B9C-4F7E-B527-96CA69F0B6A0}" type="pres">
      <dgm:prSet presAssocID="{5F619494-8438-4D69-B687-E463C76881F1}" presName="desTx" presStyleLbl="alignAccFollowNode1" presStyleIdx="1" presStyleCnt="3" custLinFactNeighborX="-7436">
        <dgm:presLayoutVars>
          <dgm:bulletEnabled val="1"/>
        </dgm:presLayoutVars>
      </dgm:prSet>
      <dgm:spPr/>
      <dgm:t>
        <a:bodyPr/>
        <a:lstStyle/>
        <a:p>
          <a:endParaRPr lang="zh-TW" altLang="en-US"/>
        </a:p>
      </dgm:t>
    </dgm:pt>
    <dgm:pt modelId="{7CCA3AA7-9A14-4BDB-BB8F-9D2E671DCDD5}" type="pres">
      <dgm:prSet presAssocID="{F6DB0218-D32D-4013-A2BC-0759F2428D81}" presName="space" presStyleCnt="0"/>
      <dgm:spPr/>
    </dgm:pt>
    <dgm:pt modelId="{3C36EA48-6D53-4769-B2AC-3EECE1A09D15}" type="pres">
      <dgm:prSet presAssocID="{59B7FA04-70EA-4685-9878-FDCD8BAF3F0B}" presName="composite" presStyleCnt="0"/>
      <dgm:spPr/>
    </dgm:pt>
    <dgm:pt modelId="{F592BE05-BBC1-4BD4-9808-FA4012F85613}" type="pres">
      <dgm:prSet presAssocID="{59B7FA04-70EA-4685-9878-FDCD8BAF3F0B}" presName="parTx" presStyleLbl="alignNode1" presStyleIdx="2" presStyleCnt="3" custLinFactNeighborX="-14769">
        <dgm:presLayoutVars>
          <dgm:chMax val="0"/>
          <dgm:chPref val="0"/>
          <dgm:bulletEnabled val="1"/>
        </dgm:presLayoutVars>
      </dgm:prSet>
      <dgm:spPr/>
      <dgm:t>
        <a:bodyPr/>
        <a:lstStyle/>
        <a:p>
          <a:endParaRPr lang="zh-TW" altLang="en-US"/>
        </a:p>
      </dgm:t>
    </dgm:pt>
    <dgm:pt modelId="{4603A534-6943-4CE0-89E4-2183E9E50F12}" type="pres">
      <dgm:prSet presAssocID="{59B7FA04-70EA-4685-9878-FDCD8BAF3F0B}" presName="desTx" presStyleLbl="alignAccFollowNode1" presStyleIdx="2" presStyleCnt="3" custLinFactNeighborX="-14769">
        <dgm:presLayoutVars>
          <dgm:bulletEnabled val="1"/>
        </dgm:presLayoutVars>
      </dgm:prSet>
      <dgm:spPr/>
      <dgm:t>
        <a:bodyPr/>
        <a:lstStyle/>
        <a:p>
          <a:endParaRPr lang="zh-TW" altLang="en-US"/>
        </a:p>
      </dgm:t>
    </dgm:pt>
  </dgm:ptLst>
  <dgm:cxnLst>
    <dgm:cxn modelId="{D8C01232-A57A-4D18-855F-737BFCE84907}" srcId="{5F619494-8438-4D69-B687-E463C76881F1}" destId="{77614BDF-0527-42FD-8E85-1B8BCE6E7D75}" srcOrd="2" destOrd="0" parTransId="{81E48262-77D4-4A09-8A34-41DBB967E69E}" sibTransId="{1D44EF45-3DE8-48C2-97C4-B19159C504FC}"/>
    <dgm:cxn modelId="{74F596A6-8AE5-4159-8816-D3F33AD9D103}" type="presOf" srcId="{59B7FA04-70EA-4685-9878-FDCD8BAF3F0B}" destId="{F592BE05-BBC1-4BD4-9808-FA4012F85613}" srcOrd="0" destOrd="0" presId="urn:microsoft.com/office/officeart/2005/8/layout/hList1"/>
    <dgm:cxn modelId="{454E8F3A-C66E-4C4C-A01E-5BAE7F61F639}" srcId="{2799F7EA-1406-43C7-B15E-11243D1FE7EE}" destId="{59B7FA04-70EA-4685-9878-FDCD8BAF3F0B}" srcOrd="2" destOrd="0" parTransId="{0292511C-F7E7-4A9B-ACBF-5E8DD1DBF2BA}" sibTransId="{DE5C04E2-4980-4A28-A7D6-2977584FA36A}"/>
    <dgm:cxn modelId="{5C536A69-B493-4107-88CD-0F024758B008}" srcId="{5238EB35-9A5B-480E-A150-A2FC68EC48A1}" destId="{1F737235-7025-430B-9898-7230A7AB5429}" srcOrd="0" destOrd="0" parTransId="{D327974C-498C-44D9-9285-29643BE6527C}" sibTransId="{1ACF4500-0CEE-4377-AB4B-73529EF72D5C}"/>
    <dgm:cxn modelId="{38AE800E-4B9E-4D9C-97C0-D3CAA16D9086}" type="presOf" srcId="{1F737235-7025-430B-9898-7230A7AB5429}" destId="{E8CC2288-AA6C-46E7-964F-8B4F2F679893}" srcOrd="0" destOrd="0" presId="urn:microsoft.com/office/officeart/2005/8/layout/hList1"/>
    <dgm:cxn modelId="{601C0398-4D6F-41B5-8C7B-76A32A2CB916}" type="presOf" srcId="{77614BDF-0527-42FD-8E85-1B8BCE6E7D75}" destId="{08D3E1D0-5B9C-4F7E-B527-96CA69F0B6A0}" srcOrd="0" destOrd="2" presId="urn:microsoft.com/office/officeart/2005/8/layout/hList1"/>
    <dgm:cxn modelId="{717FA0FA-B0A9-49B7-A620-B754CA9BC1CF}" type="presOf" srcId="{6D00388F-0A55-449D-9731-86FEFEC50ECB}" destId="{08D3E1D0-5B9C-4F7E-B527-96CA69F0B6A0}" srcOrd="0" destOrd="0" presId="urn:microsoft.com/office/officeart/2005/8/layout/hList1"/>
    <dgm:cxn modelId="{DDD7D232-A97E-483D-8AA3-A823938CBE6B}" srcId="{59B7FA04-70EA-4685-9878-FDCD8BAF3F0B}" destId="{74D52373-1A8B-4753-8F6B-40F08F1BA2FB}" srcOrd="0" destOrd="0" parTransId="{9F4D7D1F-8972-48F2-88B1-962E2DFE5FF5}" sibTransId="{B32D0E39-4098-41A5-901B-C4A404D0A9D6}"/>
    <dgm:cxn modelId="{76566B62-766E-4782-82D0-1B2697ED60B8}" srcId="{5F619494-8438-4D69-B687-E463C76881F1}" destId="{6D00388F-0A55-449D-9731-86FEFEC50ECB}" srcOrd="0" destOrd="0" parTransId="{211C6684-ED51-41BA-A9AB-84D08F34DA83}" sibTransId="{FB613DF1-E750-4110-8FB5-321FB70B6D8A}"/>
    <dgm:cxn modelId="{016A717E-B1DA-4C6B-B2DC-8E3CDDCD02CA}" srcId="{59B7FA04-70EA-4685-9878-FDCD8BAF3F0B}" destId="{DD26D8AB-8022-4B93-9FD5-307A02EC1E67}" srcOrd="2" destOrd="0" parTransId="{F91DD5F0-8096-4ACA-B8EE-E004245C179C}" sibTransId="{1373A873-F651-4C99-8A88-881296755898}"/>
    <dgm:cxn modelId="{64DFD863-8726-4F9E-B1A9-5E4CD21F0E36}" srcId="{2799F7EA-1406-43C7-B15E-11243D1FE7EE}" destId="{5F619494-8438-4D69-B687-E463C76881F1}" srcOrd="1" destOrd="0" parTransId="{2A6E65CC-78CD-4F2D-BFC0-977270E9E3A3}" sibTransId="{F6DB0218-D32D-4013-A2BC-0759F2428D81}"/>
    <dgm:cxn modelId="{F59832E2-FB5A-4D94-9D4A-BCD46B37A942}" type="presOf" srcId="{2799F7EA-1406-43C7-B15E-11243D1FE7EE}" destId="{0C7DC92C-8B7E-4B86-AB81-6506F8EF761D}" srcOrd="0" destOrd="0" presId="urn:microsoft.com/office/officeart/2005/8/layout/hList1"/>
    <dgm:cxn modelId="{0D848982-E2F9-4438-AA11-9F5404D4C79D}" type="presOf" srcId="{7AD661E2-8A72-4AB0-A8EC-FA543CF93198}" destId="{4603A534-6943-4CE0-89E4-2183E9E50F12}" srcOrd="0" destOrd="1" presId="urn:microsoft.com/office/officeart/2005/8/layout/hList1"/>
    <dgm:cxn modelId="{8CCC3B92-2F49-43F6-AAE2-9BFF4B83EFFC}" srcId="{2799F7EA-1406-43C7-B15E-11243D1FE7EE}" destId="{5238EB35-9A5B-480E-A150-A2FC68EC48A1}" srcOrd="0" destOrd="0" parTransId="{CBAA6988-9BFC-40A4-B3C4-53D68235A6CE}" sibTransId="{47CA0C6E-FB37-49F9-971E-44ED2D70030A}"/>
    <dgm:cxn modelId="{F7E08F3D-CA24-41C3-8271-FD10B53C5FD7}" srcId="{59B7FA04-70EA-4685-9878-FDCD8BAF3F0B}" destId="{7AD661E2-8A72-4AB0-A8EC-FA543CF93198}" srcOrd="1" destOrd="0" parTransId="{977179BB-9015-41B8-9FD0-0FE2E5387337}" sibTransId="{C56E72BB-0B27-454C-A071-05EF161C803C}"/>
    <dgm:cxn modelId="{4E43EB7B-3009-4ADA-A67B-F9D45E624710}" type="presOf" srcId="{5238EB35-9A5B-480E-A150-A2FC68EC48A1}" destId="{559D47FD-16DE-48BC-ACBC-8613D90A8967}" srcOrd="0" destOrd="0" presId="urn:microsoft.com/office/officeart/2005/8/layout/hList1"/>
    <dgm:cxn modelId="{19DBAC2B-FA4A-49B7-9CD1-A154C0AC14FD}" type="presOf" srcId="{DD26D8AB-8022-4B93-9FD5-307A02EC1E67}" destId="{4603A534-6943-4CE0-89E4-2183E9E50F12}" srcOrd="0" destOrd="2" presId="urn:microsoft.com/office/officeart/2005/8/layout/hList1"/>
    <dgm:cxn modelId="{190509E5-1060-48E2-A8D3-E7F7BF6A51CD}" type="presOf" srcId="{5F619494-8438-4D69-B687-E463C76881F1}" destId="{145E29F9-00C2-49C6-9F77-EDE97B2F5262}" srcOrd="0" destOrd="0" presId="urn:microsoft.com/office/officeart/2005/8/layout/hList1"/>
    <dgm:cxn modelId="{20A93A48-1872-4610-BF54-78BA65EAD1FB}" srcId="{5F619494-8438-4D69-B687-E463C76881F1}" destId="{EFF205FE-BE3F-4187-9A87-9C7517D05057}" srcOrd="1" destOrd="0" parTransId="{325E9969-7BBD-492E-91C8-D5B5E030EC8C}" sibTransId="{8ED7B3B9-924E-4640-A36D-43D857B33453}"/>
    <dgm:cxn modelId="{64F42C76-3B54-4F85-917C-B2363B83A27C}" type="presOf" srcId="{74D52373-1A8B-4753-8F6B-40F08F1BA2FB}" destId="{4603A534-6943-4CE0-89E4-2183E9E50F12}" srcOrd="0" destOrd="0" presId="urn:microsoft.com/office/officeart/2005/8/layout/hList1"/>
    <dgm:cxn modelId="{F2942D0D-D4A3-4C20-857D-3D5A7A15B1BF}" type="presOf" srcId="{EFF205FE-BE3F-4187-9A87-9C7517D05057}" destId="{08D3E1D0-5B9C-4F7E-B527-96CA69F0B6A0}" srcOrd="0" destOrd="1" presId="urn:microsoft.com/office/officeart/2005/8/layout/hList1"/>
    <dgm:cxn modelId="{55432916-109D-46C4-B460-C7F737EEC69F}" type="presParOf" srcId="{0C7DC92C-8B7E-4B86-AB81-6506F8EF761D}" destId="{739B67AC-8587-4937-ADF7-6AED53091D11}" srcOrd="0" destOrd="0" presId="urn:microsoft.com/office/officeart/2005/8/layout/hList1"/>
    <dgm:cxn modelId="{453DFE36-C224-485F-A0F7-701A374DB213}" type="presParOf" srcId="{739B67AC-8587-4937-ADF7-6AED53091D11}" destId="{559D47FD-16DE-48BC-ACBC-8613D90A8967}" srcOrd="0" destOrd="0" presId="urn:microsoft.com/office/officeart/2005/8/layout/hList1"/>
    <dgm:cxn modelId="{FA475838-6411-4737-85B6-7549678D8247}" type="presParOf" srcId="{739B67AC-8587-4937-ADF7-6AED53091D11}" destId="{E8CC2288-AA6C-46E7-964F-8B4F2F679893}" srcOrd="1" destOrd="0" presId="urn:microsoft.com/office/officeart/2005/8/layout/hList1"/>
    <dgm:cxn modelId="{D818AF8E-BF07-40EC-8883-24A4F5BD13B1}" type="presParOf" srcId="{0C7DC92C-8B7E-4B86-AB81-6506F8EF761D}" destId="{239EFC66-D1BD-42CA-85E4-20D04E0D9DC4}" srcOrd="1" destOrd="0" presId="urn:microsoft.com/office/officeart/2005/8/layout/hList1"/>
    <dgm:cxn modelId="{E3B42C1D-521C-435E-805C-EF13E49C94D4}" type="presParOf" srcId="{0C7DC92C-8B7E-4B86-AB81-6506F8EF761D}" destId="{6B6E1D52-2588-40A0-B087-CC604B262EEF}" srcOrd="2" destOrd="0" presId="urn:microsoft.com/office/officeart/2005/8/layout/hList1"/>
    <dgm:cxn modelId="{BBAA2C72-9533-46DA-BC45-96B7D564FBB4}" type="presParOf" srcId="{6B6E1D52-2588-40A0-B087-CC604B262EEF}" destId="{145E29F9-00C2-49C6-9F77-EDE97B2F5262}" srcOrd="0" destOrd="0" presId="urn:microsoft.com/office/officeart/2005/8/layout/hList1"/>
    <dgm:cxn modelId="{513D5169-973C-4A89-BB21-385518FF0BA7}" type="presParOf" srcId="{6B6E1D52-2588-40A0-B087-CC604B262EEF}" destId="{08D3E1D0-5B9C-4F7E-B527-96CA69F0B6A0}" srcOrd="1" destOrd="0" presId="urn:microsoft.com/office/officeart/2005/8/layout/hList1"/>
    <dgm:cxn modelId="{8C71D5F6-2D20-4100-BC8F-DD2439914AFC}" type="presParOf" srcId="{0C7DC92C-8B7E-4B86-AB81-6506F8EF761D}" destId="{7CCA3AA7-9A14-4BDB-BB8F-9D2E671DCDD5}" srcOrd="3" destOrd="0" presId="urn:microsoft.com/office/officeart/2005/8/layout/hList1"/>
    <dgm:cxn modelId="{9EFAEB0B-74ED-420C-ACCC-B9B7597213AC}" type="presParOf" srcId="{0C7DC92C-8B7E-4B86-AB81-6506F8EF761D}" destId="{3C36EA48-6D53-4769-B2AC-3EECE1A09D15}" srcOrd="4" destOrd="0" presId="urn:microsoft.com/office/officeart/2005/8/layout/hList1"/>
    <dgm:cxn modelId="{76616A3C-8406-4399-B08D-4D20AD4E0136}" type="presParOf" srcId="{3C36EA48-6D53-4769-B2AC-3EECE1A09D15}" destId="{F592BE05-BBC1-4BD4-9808-FA4012F85613}" srcOrd="0" destOrd="0" presId="urn:microsoft.com/office/officeart/2005/8/layout/hList1"/>
    <dgm:cxn modelId="{08648AA1-953A-431F-9DD5-36D3EE2F2E18}" type="presParOf" srcId="{3C36EA48-6D53-4769-B2AC-3EECE1A09D15}" destId="{4603A534-6943-4CE0-89E4-2183E9E50F1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5DD3B6-3482-4CF8-96E2-4A438120AF02}" type="doc">
      <dgm:prSet loTypeId="urn:microsoft.com/office/officeart/2005/8/layout/venn1" loCatId="relationship" qsTypeId="urn:microsoft.com/office/officeart/2005/8/quickstyle/simple1" qsCatId="simple" csTypeId="urn:microsoft.com/office/officeart/2005/8/colors/accent1_1" csCatId="accent1" phldr="1"/>
      <dgm:spPr/>
      <dgm:t>
        <a:bodyPr/>
        <a:lstStyle/>
        <a:p>
          <a:endParaRPr lang="zh-TW" altLang="en-US"/>
        </a:p>
      </dgm:t>
    </dgm:pt>
    <dgm:pt modelId="{72C10296-4809-467B-AB03-A6D38585F4F6}">
      <dgm:prSet custT="1"/>
      <dgm:spPr>
        <a:noFill/>
      </dgm:spPr>
      <dgm:t>
        <a:bodyPr/>
        <a:lstStyle/>
        <a:p>
          <a:pPr rtl="0"/>
          <a:r>
            <a:rPr lang="zh-TW" altLang="en-US" sz="2800" dirty="0" smtClean="0"/>
            <a:t>完善的</a:t>
          </a:r>
          <a:r>
            <a:rPr lang="en-US" altLang="zh-TW" sz="2800" dirty="0" smtClean="0"/>
            <a:t/>
          </a:r>
          <a:br>
            <a:rPr lang="en-US" altLang="zh-TW" sz="2800" dirty="0" smtClean="0"/>
          </a:br>
          <a:r>
            <a:rPr lang="zh-TW" altLang="en-US" sz="2800" dirty="0" smtClean="0"/>
            <a:t>洗手設備</a:t>
          </a:r>
          <a:endParaRPr lang="zh-TW" altLang="en-US" sz="2800" dirty="0"/>
        </a:p>
      </dgm:t>
    </dgm:pt>
    <dgm:pt modelId="{30809A25-070A-491F-8794-DF8D3EB57242}" type="parTrans" cxnId="{C3A7D00B-F8D4-4B3D-A340-EE74F21B35DE}">
      <dgm:prSet/>
      <dgm:spPr/>
      <dgm:t>
        <a:bodyPr/>
        <a:lstStyle/>
        <a:p>
          <a:endParaRPr lang="zh-TW" altLang="en-US" sz="2800"/>
        </a:p>
      </dgm:t>
    </dgm:pt>
    <dgm:pt modelId="{BFBCC0AA-FA75-444D-A215-71D4ED411CAB}" type="sibTrans" cxnId="{C3A7D00B-F8D4-4B3D-A340-EE74F21B35DE}">
      <dgm:prSet/>
      <dgm:spPr/>
      <dgm:t>
        <a:bodyPr/>
        <a:lstStyle/>
        <a:p>
          <a:endParaRPr lang="zh-TW" altLang="en-US" sz="2800"/>
        </a:p>
      </dgm:t>
    </dgm:pt>
    <dgm:pt modelId="{69A8BD9C-6FEC-4212-8496-7B330F1B3A66}">
      <dgm:prSet custT="1"/>
      <dgm:spPr>
        <a:noFill/>
      </dgm:spPr>
      <dgm:t>
        <a:bodyPr/>
        <a:lstStyle/>
        <a:p>
          <a:pPr rtl="0"/>
          <a:r>
            <a:rPr lang="zh-TW" altLang="en-US" sz="2800" dirty="0" smtClean="0"/>
            <a:t>必須的</a:t>
          </a:r>
          <a:r>
            <a:rPr lang="en-US" altLang="zh-TW" sz="2800" dirty="0" smtClean="0"/>
            <a:t/>
          </a:r>
          <a:br>
            <a:rPr lang="en-US" altLang="zh-TW" sz="2800" dirty="0" smtClean="0"/>
          </a:br>
          <a:r>
            <a:rPr lang="zh-TW" altLang="en-US" sz="2800" dirty="0" smtClean="0"/>
            <a:t>洗手時機及方式</a:t>
          </a:r>
          <a:endParaRPr lang="zh-TW" altLang="en-US" sz="2800" dirty="0"/>
        </a:p>
      </dgm:t>
    </dgm:pt>
    <dgm:pt modelId="{C0A19183-4445-4892-93A2-F70D8DD9672F}" type="parTrans" cxnId="{6604EE51-334E-4E46-BEAA-E0E67F631E58}">
      <dgm:prSet/>
      <dgm:spPr/>
      <dgm:t>
        <a:bodyPr/>
        <a:lstStyle/>
        <a:p>
          <a:endParaRPr lang="zh-TW" altLang="en-US" sz="2800"/>
        </a:p>
      </dgm:t>
    </dgm:pt>
    <dgm:pt modelId="{73C3EEB9-6FDC-458A-991F-AF3555BC5C4D}" type="sibTrans" cxnId="{6604EE51-334E-4E46-BEAA-E0E67F631E58}">
      <dgm:prSet/>
      <dgm:spPr/>
      <dgm:t>
        <a:bodyPr/>
        <a:lstStyle/>
        <a:p>
          <a:endParaRPr lang="zh-TW" altLang="en-US" sz="2800"/>
        </a:p>
      </dgm:t>
    </dgm:pt>
    <dgm:pt modelId="{66D6B08E-D104-472E-9BB8-A27DA41E6F1D}">
      <dgm:prSet custT="1"/>
      <dgm:spPr>
        <a:noFill/>
      </dgm:spPr>
      <dgm:t>
        <a:bodyPr/>
        <a:lstStyle/>
        <a:p>
          <a:pPr rtl="0"/>
          <a:r>
            <a:rPr lang="zh-TW" altLang="en-US" sz="2800" dirty="0" smtClean="0"/>
            <a:t>應該洗手的人員</a:t>
          </a:r>
          <a:endParaRPr lang="zh-TW" altLang="en-US" sz="2800" dirty="0"/>
        </a:p>
      </dgm:t>
    </dgm:pt>
    <dgm:pt modelId="{B045867B-39C6-4FE7-8D19-F1C1A1B9EF92}" type="parTrans" cxnId="{7079A24E-819D-496D-B194-883347F94EBE}">
      <dgm:prSet/>
      <dgm:spPr/>
      <dgm:t>
        <a:bodyPr/>
        <a:lstStyle/>
        <a:p>
          <a:endParaRPr lang="zh-TW" altLang="en-US" sz="2800"/>
        </a:p>
      </dgm:t>
    </dgm:pt>
    <dgm:pt modelId="{3C3292E9-DD5B-4B77-9FBC-E285DFA74122}" type="sibTrans" cxnId="{7079A24E-819D-496D-B194-883347F94EBE}">
      <dgm:prSet/>
      <dgm:spPr/>
      <dgm:t>
        <a:bodyPr/>
        <a:lstStyle/>
        <a:p>
          <a:endParaRPr lang="zh-TW" altLang="en-US" sz="2800"/>
        </a:p>
      </dgm:t>
    </dgm:pt>
    <dgm:pt modelId="{1221DD59-4A98-4118-AE14-AF869CBB788B}" type="pres">
      <dgm:prSet presAssocID="{215DD3B6-3482-4CF8-96E2-4A438120AF02}" presName="compositeShape" presStyleCnt="0">
        <dgm:presLayoutVars>
          <dgm:chMax val="7"/>
          <dgm:dir/>
          <dgm:resizeHandles val="exact"/>
        </dgm:presLayoutVars>
      </dgm:prSet>
      <dgm:spPr/>
      <dgm:t>
        <a:bodyPr/>
        <a:lstStyle/>
        <a:p>
          <a:endParaRPr lang="zh-TW" altLang="en-US"/>
        </a:p>
      </dgm:t>
    </dgm:pt>
    <dgm:pt modelId="{2830127D-6476-42B2-8FE4-DAEE41719CC1}" type="pres">
      <dgm:prSet presAssocID="{72C10296-4809-467B-AB03-A6D38585F4F6}" presName="circ1" presStyleLbl="vennNode1" presStyleIdx="0" presStyleCnt="3"/>
      <dgm:spPr/>
      <dgm:t>
        <a:bodyPr/>
        <a:lstStyle/>
        <a:p>
          <a:endParaRPr lang="zh-TW" altLang="en-US"/>
        </a:p>
      </dgm:t>
    </dgm:pt>
    <dgm:pt modelId="{D2AABE91-23F3-4A83-91E3-BC8FB76CC223}" type="pres">
      <dgm:prSet presAssocID="{72C10296-4809-467B-AB03-A6D38585F4F6}" presName="circ1Tx" presStyleLbl="revTx" presStyleIdx="0" presStyleCnt="0">
        <dgm:presLayoutVars>
          <dgm:chMax val="0"/>
          <dgm:chPref val="0"/>
          <dgm:bulletEnabled val="1"/>
        </dgm:presLayoutVars>
      </dgm:prSet>
      <dgm:spPr/>
      <dgm:t>
        <a:bodyPr/>
        <a:lstStyle/>
        <a:p>
          <a:endParaRPr lang="zh-TW" altLang="en-US"/>
        </a:p>
      </dgm:t>
    </dgm:pt>
    <dgm:pt modelId="{F7BC9E8B-684D-4457-8D2E-45C2FF873846}" type="pres">
      <dgm:prSet presAssocID="{69A8BD9C-6FEC-4212-8496-7B330F1B3A66}" presName="circ2" presStyleLbl="vennNode1" presStyleIdx="1" presStyleCnt="3"/>
      <dgm:spPr/>
      <dgm:t>
        <a:bodyPr/>
        <a:lstStyle/>
        <a:p>
          <a:endParaRPr lang="zh-TW" altLang="en-US"/>
        </a:p>
      </dgm:t>
    </dgm:pt>
    <dgm:pt modelId="{B38D9D39-3E9A-4EC2-B97C-70A7556DFBE8}" type="pres">
      <dgm:prSet presAssocID="{69A8BD9C-6FEC-4212-8496-7B330F1B3A66}" presName="circ2Tx" presStyleLbl="revTx" presStyleIdx="0" presStyleCnt="0">
        <dgm:presLayoutVars>
          <dgm:chMax val="0"/>
          <dgm:chPref val="0"/>
          <dgm:bulletEnabled val="1"/>
        </dgm:presLayoutVars>
      </dgm:prSet>
      <dgm:spPr/>
      <dgm:t>
        <a:bodyPr/>
        <a:lstStyle/>
        <a:p>
          <a:endParaRPr lang="zh-TW" altLang="en-US"/>
        </a:p>
      </dgm:t>
    </dgm:pt>
    <dgm:pt modelId="{AA030DE2-651D-44FD-BCBA-80BB8C2FE8ED}" type="pres">
      <dgm:prSet presAssocID="{66D6B08E-D104-472E-9BB8-A27DA41E6F1D}" presName="circ3" presStyleLbl="vennNode1" presStyleIdx="2" presStyleCnt="3"/>
      <dgm:spPr/>
      <dgm:t>
        <a:bodyPr/>
        <a:lstStyle/>
        <a:p>
          <a:endParaRPr lang="zh-TW" altLang="en-US"/>
        </a:p>
      </dgm:t>
    </dgm:pt>
    <dgm:pt modelId="{FCA5D7E4-DCCE-4305-95CD-DE7BA927F14F}" type="pres">
      <dgm:prSet presAssocID="{66D6B08E-D104-472E-9BB8-A27DA41E6F1D}" presName="circ3Tx" presStyleLbl="revTx" presStyleIdx="0" presStyleCnt="0">
        <dgm:presLayoutVars>
          <dgm:chMax val="0"/>
          <dgm:chPref val="0"/>
          <dgm:bulletEnabled val="1"/>
        </dgm:presLayoutVars>
      </dgm:prSet>
      <dgm:spPr/>
      <dgm:t>
        <a:bodyPr/>
        <a:lstStyle/>
        <a:p>
          <a:endParaRPr lang="zh-TW" altLang="en-US"/>
        </a:p>
      </dgm:t>
    </dgm:pt>
  </dgm:ptLst>
  <dgm:cxnLst>
    <dgm:cxn modelId="{E46B4041-7216-4BCF-9714-35B6B55CC3A3}" type="presOf" srcId="{69A8BD9C-6FEC-4212-8496-7B330F1B3A66}" destId="{F7BC9E8B-684D-4457-8D2E-45C2FF873846}" srcOrd="0" destOrd="0" presId="urn:microsoft.com/office/officeart/2005/8/layout/venn1"/>
    <dgm:cxn modelId="{6604EE51-334E-4E46-BEAA-E0E67F631E58}" srcId="{215DD3B6-3482-4CF8-96E2-4A438120AF02}" destId="{69A8BD9C-6FEC-4212-8496-7B330F1B3A66}" srcOrd="1" destOrd="0" parTransId="{C0A19183-4445-4892-93A2-F70D8DD9672F}" sibTransId="{73C3EEB9-6FDC-458A-991F-AF3555BC5C4D}"/>
    <dgm:cxn modelId="{AB7B08DF-8E89-4CFA-BF20-1ADBC18719B9}" type="presOf" srcId="{72C10296-4809-467B-AB03-A6D38585F4F6}" destId="{2830127D-6476-42B2-8FE4-DAEE41719CC1}" srcOrd="0" destOrd="0" presId="urn:microsoft.com/office/officeart/2005/8/layout/venn1"/>
    <dgm:cxn modelId="{11A2CA80-3D22-42E1-8BB7-81F921A69117}" type="presOf" srcId="{215DD3B6-3482-4CF8-96E2-4A438120AF02}" destId="{1221DD59-4A98-4118-AE14-AF869CBB788B}" srcOrd="0" destOrd="0" presId="urn:microsoft.com/office/officeart/2005/8/layout/venn1"/>
    <dgm:cxn modelId="{2D30B5FB-4D31-417E-AE36-B4E77E5E9B54}" type="presOf" srcId="{66D6B08E-D104-472E-9BB8-A27DA41E6F1D}" destId="{FCA5D7E4-DCCE-4305-95CD-DE7BA927F14F}" srcOrd="1" destOrd="0" presId="urn:microsoft.com/office/officeart/2005/8/layout/venn1"/>
    <dgm:cxn modelId="{52AA058C-1934-470E-BFD0-C08C32E43C1F}" type="presOf" srcId="{69A8BD9C-6FEC-4212-8496-7B330F1B3A66}" destId="{B38D9D39-3E9A-4EC2-B97C-70A7556DFBE8}" srcOrd="1" destOrd="0" presId="urn:microsoft.com/office/officeart/2005/8/layout/venn1"/>
    <dgm:cxn modelId="{7079A24E-819D-496D-B194-883347F94EBE}" srcId="{215DD3B6-3482-4CF8-96E2-4A438120AF02}" destId="{66D6B08E-D104-472E-9BB8-A27DA41E6F1D}" srcOrd="2" destOrd="0" parTransId="{B045867B-39C6-4FE7-8D19-F1C1A1B9EF92}" sibTransId="{3C3292E9-DD5B-4B77-9FBC-E285DFA74122}"/>
    <dgm:cxn modelId="{85A4CA1D-C96F-40D8-8F84-5E6DF561823D}" type="presOf" srcId="{66D6B08E-D104-472E-9BB8-A27DA41E6F1D}" destId="{AA030DE2-651D-44FD-BCBA-80BB8C2FE8ED}" srcOrd="0" destOrd="0" presId="urn:microsoft.com/office/officeart/2005/8/layout/venn1"/>
    <dgm:cxn modelId="{C3A7D00B-F8D4-4B3D-A340-EE74F21B35DE}" srcId="{215DD3B6-3482-4CF8-96E2-4A438120AF02}" destId="{72C10296-4809-467B-AB03-A6D38585F4F6}" srcOrd="0" destOrd="0" parTransId="{30809A25-070A-491F-8794-DF8D3EB57242}" sibTransId="{BFBCC0AA-FA75-444D-A215-71D4ED411CAB}"/>
    <dgm:cxn modelId="{CAC9B791-2478-4861-BBB0-3216994C6365}" type="presOf" srcId="{72C10296-4809-467B-AB03-A6D38585F4F6}" destId="{D2AABE91-23F3-4A83-91E3-BC8FB76CC223}" srcOrd="1" destOrd="0" presId="urn:microsoft.com/office/officeart/2005/8/layout/venn1"/>
    <dgm:cxn modelId="{98731684-C4A5-4BF4-942A-0D9AC49D11F6}" type="presParOf" srcId="{1221DD59-4A98-4118-AE14-AF869CBB788B}" destId="{2830127D-6476-42B2-8FE4-DAEE41719CC1}" srcOrd="0" destOrd="0" presId="urn:microsoft.com/office/officeart/2005/8/layout/venn1"/>
    <dgm:cxn modelId="{75E402CA-0625-4FEA-939C-0DC32B15E27C}" type="presParOf" srcId="{1221DD59-4A98-4118-AE14-AF869CBB788B}" destId="{D2AABE91-23F3-4A83-91E3-BC8FB76CC223}" srcOrd="1" destOrd="0" presId="urn:microsoft.com/office/officeart/2005/8/layout/venn1"/>
    <dgm:cxn modelId="{4BC5FEC4-6554-49B8-8A84-D748518B1672}" type="presParOf" srcId="{1221DD59-4A98-4118-AE14-AF869CBB788B}" destId="{F7BC9E8B-684D-4457-8D2E-45C2FF873846}" srcOrd="2" destOrd="0" presId="urn:microsoft.com/office/officeart/2005/8/layout/venn1"/>
    <dgm:cxn modelId="{6194E248-3C2F-4956-9A6C-BDBD5AC26C05}" type="presParOf" srcId="{1221DD59-4A98-4118-AE14-AF869CBB788B}" destId="{B38D9D39-3E9A-4EC2-B97C-70A7556DFBE8}" srcOrd="3" destOrd="0" presId="urn:microsoft.com/office/officeart/2005/8/layout/venn1"/>
    <dgm:cxn modelId="{25D06B1B-B028-4412-B049-7EDAEBD443D8}" type="presParOf" srcId="{1221DD59-4A98-4118-AE14-AF869CBB788B}" destId="{AA030DE2-651D-44FD-BCBA-80BB8C2FE8ED}" srcOrd="4" destOrd="0" presId="urn:microsoft.com/office/officeart/2005/8/layout/venn1"/>
    <dgm:cxn modelId="{BD45D06A-7C77-4D57-B630-06C6BF34B619}" type="presParOf" srcId="{1221DD59-4A98-4118-AE14-AF869CBB788B}" destId="{FCA5D7E4-DCCE-4305-95CD-DE7BA927F14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CF47AA-78DB-496B-97D1-7C05DAA89885}" type="doc">
      <dgm:prSet loTypeId="urn:microsoft.com/office/officeart/2005/8/layout/hProcess9" loCatId="process" qsTypeId="urn:microsoft.com/office/officeart/2005/8/quickstyle/simple1" qsCatId="simple" csTypeId="urn:microsoft.com/office/officeart/2005/8/colors/colorful1#23" csCatId="colorful"/>
      <dgm:spPr/>
      <dgm:t>
        <a:bodyPr/>
        <a:lstStyle/>
        <a:p>
          <a:endParaRPr lang="zh-TW" altLang="en-US"/>
        </a:p>
      </dgm:t>
    </dgm:pt>
    <dgm:pt modelId="{EE501F1F-3B9C-4BC5-814B-6F3F29083781}">
      <dgm:prSet custT="1"/>
      <dgm:spPr/>
      <dgm:t>
        <a:bodyPr/>
        <a:lstStyle/>
        <a:p>
          <a:pPr rtl="0"/>
          <a:r>
            <a:rPr kumimoji="1" lang="zh-TW" altLang="en-US" sz="2800" dirty="0" smtClean="0"/>
            <a:t>內</a:t>
          </a:r>
          <a:endParaRPr lang="zh-TW" altLang="en-US" sz="2800" dirty="0"/>
        </a:p>
      </dgm:t>
    </dgm:pt>
    <dgm:pt modelId="{2E58FE92-666F-4A6B-9C08-D28EC8E31D1A}" type="parTrans" cxnId="{825AD16E-237D-4999-8348-10CD647877A1}">
      <dgm:prSet/>
      <dgm:spPr/>
      <dgm:t>
        <a:bodyPr/>
        <a:lstStyle/>
        <a:p>
          <a:endParaRPr lang="zh-TW" altLang="en-US" sz="3600"/>
        </a:p>
      </dgm:t>
    </dgm:pt>
    <dgm:pt modelId="{0C0B2FCE-766A-4C40-9285-B1B922E96CD9}" type="sibTrans" cxnId="{825AD16E-237D-4999-8348-10CD647877A1}">
      <dgm:prSet/>
      <dgm:spPr/>
      <dgm:t>
        <a:bodyPr/>
        <a:lstStyle/>
        <a:p>
          <a:endParaRPr lang="zh-TW" altLang="en-US" sz="3600"/>
        </a:p>
      </dgm:t>
    </dgm:pt>
    <dgm:pt modelId="{2A66DBED-A6AA-4ACC-B37A-06AECBA9E096}">
      <dgm:prSet custT="1"/>
      <dgm:spPr/>
      <dgm:t>
        <a:bodyPr/>
        <a:lstStyle/>
        <a:p>
          <a:pPr rtl="0"/>
          <a:r>
            <a:rPr kumimoji="1" lang="zh-TW" altLang="en-US" sz="2800" dirty="0" smtClean="0"/>
            <a:t>外</a:t>
          </a:r>
          <a:endParaRPr lang="zh-TW" altLang="en-US" sz="2800" dirty="0"/>
        </a:p>
      </dgm:t>
    </dgm:pt>
    <dgm:pt modelId="{C731E74F-773A-4FDF-9798-87DA2682A3C0}" type="parTrans" cxnId="{39737D04-9547-4CDF-834E-435A2CF158D4}">
      <dgm:prSet/>
      <dgm:spPr/>
      <dgm:t>
        <a:bodyPr/>
        <a:lstStyle/>
        <a:p>
          <a:endParaRPr lang="zh-TW" altLang="en-US" sz="3600"/>
        </a:p>
      </dgm:t>
    </dgm:pt>
    <dgm:pt modelId="{B78CD319-57DA-4A6E-B2E3-6C7E91107ED0}" type="sibTrans" cxnId="{39737D04-9547-4CDF-834E-435A2CF158D4}">
      <dgm:prSet/>
      <dgm:spPr/>
      <dgm:t>
        <a:bodyPr/>
        <a:lstStyle/>
        <a:p>
          <a:endParaRPr lang="zh-TW" altLang="en-US" sz="3600"/>
        </a:p>
      </dgm:t>
    </dgm:pt>
    <dgm:pt modelId="{3CF1B3B8-AC6F-4AC5-BA22-C82709D99804}">
      <dgm:prSet custT="1"/>
      <dgm:spPr/>
      <dgm:t>
        <a:bodyPr/>
        <a:lstStyle/>
        <a:p>
          <a:pPr rtl="0"/>
          <a:r>
            <a:rPr kumimoji="1" lang="zh-TW" altLang="en-US" sz="2800" dirty="0" smtClean="0"/>
            <a:t>夾</a:t>
          </a:r>
          <a:endParaRPr lang="zh-TW" altLang="en-US" sz="2800" dirty="0"/>
        </a:p>
      </dgm:t>
    </dgm:pt>
    <dgm:pt modelId="{2F89F1AD-FC69-4F72-8C01-FB53D5F274C3}" type="parTrans" cxnId="{82BEC7A2-FBBC-48D5-AFB7-C7CFE397DD96}">
      <dgm:prSet/>
      <dgm:spPr/>
      <dgm:t>
        <a:bodyPr/>
        <a:lstStyle/>
        <a:p>
          <a:endParaRPr lang="zh-TW" altLang="en-US" sz="3600"/>
        </a:p>
      </dgm:t>
    </dgm:pt>
    <dgm:pt modelId="{C342A53D-88FA-4731-B72E-B9744585D081}" type="sibTrans" cxnId="{82BEC7A2-FBBC-48D5-AFB7-C7CFE397DD96}">
      <dgm:prSet/>
      <dgm:spPr/>
      <dgm:t>
        <a:bodyPr/>
        <a:lstStyle/>
        <a:p>
          <a:endParaRPr lang="zh-TW" altLang="en-US" sz="3600"/>
        </a:p>
      </dgm:t>
    </dgm:pt>
    <dgm:pt modelId="{20372230-8795-4FFE-B513-740CACED7D0D}">
      <dgm:prSet custT="1"/>
      <dgm:spPr/>
      <dgm:t>
        <a:bodyPr/>
        <a:lstStyle/>
        <a:p>
          <a:pPr rtl="0"/>
          <a:r>
            <a:rPr kumimoji="1" lang="zh-TW" altLang="en-US" sz="2800" dirty="0" smtClean="0"/>
            <a:t>弓</a:t>
          </a:r>
          <a:endParaRPr lang="zh-TW" altLang="en-US" sz="2800" dirty="0"/>
        </a:p>
      </dgm:t>
    </dgm:pt>
    <dgm:pt modelId="{969D4706-DA97-4726-B1E3-75B1A9815088}" type="parTrans" cxnId="{17BBE7DD-E8BF-4EFA-B8B0-D57EB21B834D}">
      <dgm:prSet/>
      <dgm:spPr/>
      <dgm:t>
        <a:bodyPr/>
        <a:lstStyle/>
        <a:p>
          <a:endParaRPr lang="zh-TW" altLang="en-US" sz="3600"/>
        </a:p>
      </dgm:t>
    </dgm:pt>
    <dgm:pt modelId="{5769ADC8-B7F6-43B5-9497-8EA749D68B69}" type="sibTrans" cxnId="{17BBE7DD-E8BF-4EFA-B8B0-D57EB21B834D}">
      <dgm:prSet/>
      <dgm:spPr/>
      <dgm:t>
        <a:bodyPr/>
        <a:lstStyle/>
        <a:p>
          <a:endParaRPr lang="zh-TW" altLang="en-US" sz="3600"/>
        </a:p>
      </dgm:t>
    </dgm:pt>
    <dgm:pt modelId="{BFB1C6C7-F2EB-4F64-BCBE-A7E71D8D700C}">
      <dgm:prSet custT="1"/>
      <dgm:spPr/>
      <dgm:t>
        <a:bodyPr/>
        <a:lstStyle/>
        <a:p>
          <a:pPr rtl="0"/>
          <a:r>
            <a:rPr kumimoji="1" lang="zh-TW" altLang="en-US" sz="2800" dirty="0" smtClean="0"/>
            <a:t>大</a:t>
          </a:r>
          <a:endParaRPr lang="zh-TW" altLang="en-US" sz="2800" dirty="0"/>
        </a:p>
      </dgm:t>
    </dgm:pt>
    <dgm:pt modelId="{E0DCFB8E-D906-4B96-8722-2CA15933310E}" type="parTrans" cxnId="{4A047CE6-6C79-4C5B-9583-94201D1D9606}">
      <dgm:prSet/>
      <dgm:spPr/>
      <dgm:t>
        <a:bodyPr/>
        <a:lstStyle/>
        <a:p>
          <a:endParaRPr lang="zh-TW" altLang="en-US" sz="3600"/>
        </a:p>
      </dgm:t>
    </dgm:pt>
    <dgm:pt modelId="{2B2963BE-ABBD-46B2-9C6B-18588B4FDDD1}" type="sibTrans" cxnId="{4A047CE6-6C79-4C5B-9583-94201D1D9606}">
      <dgm:prSet/>
      <dgm:spPr/>
      <dgm:t>
        <a:bodyPr/>
        <a:lstStyle/>
        <a:p>
          <a:endParaRPr lang="zh-TW" altLang="en-US" sz="3600"/>
        </a:p>
      </dgm:t>
    </dgm:pt>
    <dgm:pt modelId="{4C136486-A803-4869-A8BC-FAD448DE52A9}">
      <dgm:prSet custT="1"/>
      <dgm:spPr/>
      <dgm:t>
        <a:bodyPr/>
        <a:lstStyle/>
        <a:p>
          <a:pPr rtl="0"/>
          <a:r>
            <a:rPr kumimoji="1" lang="zh-TW" altLang="en-US" sz="2800" dirty="0" smtClean="0"/>
            <a:t>立</a:t>
          </a:r>
          <a:endParaRPr lang="zh-TW" altLang="en-US" sz="2800" dirty="0"/>
        </a:p>
      </dgm:t>
    </dgm:pt>
    <dgm:pt modelId="{47CC4E6C-5614-4826-B394-BB322EF63983}" type="parTrans" cxnId="{FFD3138B-4A1B-4D08-965B-8B8BF4FF7A6F}">
      <dgm:prSet/>
      <dgm:spPr/>
      <dgm:t>
        <a:bodyPr/>
        <a:lstStyle/>
        <a:p>
          <a:endParaRPr lang="zh-TW" altLang="en-US" sz="3600"/>
        </a:p>
      </dgm:t>
    </dgm:pt>
    <dgm:pt modelId="{93CBCFC9-5375-49A4-80ED-F70C962E31C0}" type="sibTrans" cxnId="{FFD3138B-4A1B-4D08-965B-8B8BF4FF7A6F}">
      <dgm:prSet/>
      <dgm:spPr/>
      <dgm:t>
        <a:bodyPr/>
        <a:lstStyle/>
        <a:p>
          <a:endParaRPr lang="zh-TW" altLang="en-US" sz="3600"/>
        </a:p>
      </dgm:t>
    </dgm:pt>
    <dgm:pt modelId="{7EE0DB42-79C8-4847-A03A-7BD4F5F0EC73}">
      <dgm:prSet custT="1"/>
      <dgm:spPr/>
      <dgm:t>
        <a:bodyPr/>
        <a:lstStyle/>
        <a:p>
          <a:pPr rtl="0"/>
          <a:r>
            <a:rPr kumimoji="1" lang="zh-TW" altLang="en-US" sz="2800" dirty="0" smtClean="0"/>
            <a:t>腕</a:t>
          </a:r>
          <a:endParaRPr lang="zh-TW" altLang="en-US" sz="2800" dirty="0"/>
        </a:p>
      </dgm:t>
    </dgm:pt>
    <dgm:pt modelId="{E4A78B45-0E08-4070-8711-AF164FAF7760}" type="parTrans" cxnId="{2C623F77-D81C-41D0-BC2E-B2E12DEF9B94}">
      <dgm:prSet/>
      <dgm:spPr/>
      <dgm:t>
        <a:bodyPr/>
        <a:lstStyle/>
        <a:p>
          <a:endParaRPr lang="zh-TW" altLang="en-US" sz="3600"/>
        </a:p>
      </dgm:t>
    </dgm:pt>
    <dgm:pt modelId="{35B53852-D6BB-4DC2-A93A-75C4B235B7FD}" type="sibTrans" cxnId="{2C623F77-D81C-41D0-BC2E-B2E12DEF9B94}">
      <dgm:prSet/>
      <dgm:spPr/>
      <dgm:t>
        <a:bodyPr/>
        <a:lstStyle/>
        <a:p>
          <a:endParaRPr lang="zh-TW" altLang="en-US" sz="3600"/>
        </a:p>
      </dgm:t>
    </dgm:pt>
    <dgm:pt modelId="{9C7B4D36-3A15-4A46-9DA9-6EFE68FF79ED}" type="pres">
      <dgm:prSet presAssocID="{FCCF47AA-78DB-496B-97D1-7C05DAA89885}" presName="CompostProcess" presStyleCnt="0">
        <dgm:presLayoutVars>
          <dgm:dir/>
          <dgm:resizeHandles val="exact"/>
        </dgm:presLayoutVars>
      </dgm:prSet>
      <dgm:spPr/>
      <dgm:t>
        <a:bodyPr/>
        <a:lstStyle/>
        <a:p>
          <a:endParaRPr lang="zh-TW" altLang="en-US"/>
        </a:p>
      </dgm:t>
    </dgm:pt>
    <dgm:pt modelId="{4455CDA1-9362-44BE-95C3-63B5C4EF4C8B}" type="pres">
      <dgm:prSet presAssocID="{FCCF47AA-78DB-496B-97D1-7C05DAA89885}" presName="arrow" presStyleLbl="bgShp" presStyleIdx="0" presStyleCnt="1" custLinFactNeighborY="7143"/>
      <dgm:spPr/>
    </dgm:pt>
    <dgm:pt modelId="{E8333848-233B-450E-8EE1-DEAE7E241F6E}" type="pres">
      <dgm:prSet presAssocID="{FCCF47AA-78DB-496B-97D1-7C05DAA89885}" presName="linearProcess" presStyleCnt="0"/>
      <dgm:spPr/>
    </dgm:pt>
    <dgm:pt modelId="{3D78BDB4-24EE-4D3A-B2A7-94D7DB62846E}" type="pres">
      <dgm:prSet presAssocID="{EE501F1F-3B9C-4BC5-814B-6F3F29083781}" presName="textNode" presStyleLbl="node1" presStyleIdx="0" presStyleCnt="7">
        <dgm:presLayoutVars>
          <dgm:bulletEnabled val="1"/>
        </dgm:presLayoutVars>
      </dgm:prSet>
      <dgm:spPr/>
      <dgm:t>
        <a:bodyPr/>
        <a:lstStyle/>
        <a:p>
          <a:endParaRPr lang="zh-TW" altLang="en-US"/>
        </a:p>
      </dgm:t>
    </dgm:pt>
    <dgm:pt modelId="{1CF57E1B-5730-4D69-8F31-62B4831E779E}" type="pres">
      <dgm:prSet presAssocID="{0C0B2FCE-766A-4C40-9285-B1B922E96CD9}" presName="sibTrans" presStyleCnt="0"/>
      <dgm:spPr/>
    </dgm:pt>
    <dgm:pt modelId="{51571A06-A912-4498-84C2-8FFA71173379}" type="pres">
      <dgm:prSet presAssocID="{2A66DBED-A6AA-4ACC-B37A-06AECBA9E096}" presName="textNode" presStyleLbl="node1" presStyleIdx="1" presStyleCnt="7">
        <dgm:presLayoutVars>
          <dgm:bulletEnabled val="1"/>
        </dgm:presLayoutVars>
      </dgm:prSet>
      <dgm:spPr/>
      <dgm:t>
        <a:bodyPr/>
        <a:lstStyle/>
        <a:p>
          <a:endParaRPr lang="zh-TW" altLang="en-US"/>
        </a:p>
      </dgm:t>
    </dgm:pt>
    <dgm:pt modelId="{1BC997D8-2BAC-48AC-98FC-1CA9836E0997}" type="pres">
      <dgm:prSet presAssocID="{B78CD319-57DA-4A6E-B2E3-6C7E91107ED0}" presName="sibTrans" presStyleCnt="0"/>
      <dgm:spPr/>
    </dgm:pt>
    <dgm:pt modelId="{4B651ECF-9246-44C4-B917-2ECEF4F578F6}" type="pres">
      <dgm:prSet presAssocID="{3CF1B3B8-AC6F-4AC5-BA22-C82709D99804}" presName="textNode" presStyleLbl="node1" presStyleIdx="2" presStyleCnt="7">
        <dgm:presLayoutVars>
          <dgm:bulletEnabled val="1"/>
        </dgm:presLayoutVars>
      </dgm:prSet>
      <dgm:spPr/>
      <dgm:t>
        <a:bodyPr/>
        <a:lstStyle/>
        <a:p>
          <a:endParaRPr lang="zh-TW" altLang="en-US"/>
        </a:p>
      </dgm:t>
    </dgm:pt>
    <dgm:pt modelId="{6BD312C9-8821-44EF-9DB0-B2E899D8BF1C}" type="pres">
      <dgm:prSet presAssocID="{C342A53D-88FA-4731-B72E-B9744585D081}" presName="sibTrans" presStyleCnt="0"/>
      <dgm:spPr/>
    </dgm:pt>
    <dgm:pt modelId="{C2C13F12-592D-4593-B2FC-062A3EF8E58C}" type="pres">
      <dgm:prSet presAssocID="{20372230-8795-4FFE-B513-740CACED7D0D}" presName="textNode" presStyleLbl="node1" presStyleIdx="3" presStyleCnt="7">
        <dgm:presLayoutVars>
          <dgm:bulletEnabled val="1"/>
        </dgm:presLayoutVars>
      </dgm:prSet>
      <dgm:spPr/>
      <dgm:t>
        <a:bodyPr/>
        <a:lstStyle/>
        <a:p>
          <a:endParaRPr lang="zh-TW" altLang="en-US"/>
        </a:p>
      </dgm:t>
    </dgm:pt>
    <dgm:pt modelId="{F045BA42-A8AD-4FB0-8DCA-CCC7F2389CE3}" type="pres">
      <dgm:prSet presAssocID="{5769ADC8-B7F6-43B5-9497-8EA749D68B69}" presName="sibTrans" presStyleCnt="0"/>
      <dgm:spPr/>
    </dgm:pt>
    <dgm:pt modelId="{E0732534-D5CB-4904-AF4A-D82F82590C2E}" type="pres">
      <dgm:prSet presAssocID="{BFB1C6C7-F2EB-4F64-BCBE-A7E71D8D700C}" presName="textNode" presStyleLbl="node1" presStyleIdx="4" presStyleCnt="7">
        <dgm:presLayoutVars>
          <dgm:bulletEnabled val="1"/>
        </dgm:presLayoutVars>
      </dgm:prSet>
      <dgm:spPr/>
      <dgm:t>
        <a:bodyPr/>
        <a:lstStyle/>
        <a:p>
          <a:endParaRPr lang="zh-TW" altLang="en-US"/>
        </a:p>
      </dgm:t>
    </dgm:pt>
    <dgm:pt modelId="{A6BD976D-8574-4A14-BD88-51339277496A}" type="pres">
      <dgm:prSet presAssocID="{2B2963BE-ABBD-46B2-9C6B-18588B4FDDD1}" presName="sibTrans" presStyleCnt="0"/>
      <dgm:spPr/>
    </dgm:pt>
    <dgm:pt modelId="{1B7E9B71-874A-486A-80A7-30BCFF9C9644}" type="pres">
      <dgm:prSet presAssocID="{4C136486-A803-4869-A8BC-FAD448DE52A9}" presName="textNode" presStyleLbl="node1" presStyleIdx="5" presStyleCnt="7">
        <dgm:presLayoutVars>
          <dgm:bulletEnabled val="1"/>
        </dgm:presLayoutVars>
      </dgm:prSet>
      <dgm:spPr/>
      <dgm:t>
        <a:bodyPr/>
        <a:lstStyle/>
        <a:p>
          <a:endParaRPr lang="zh-TW" altLang="en-US"/>
        </a:p>
      </dgm:t>
    </dgm:pt>
    <dgm:pt modelId="{221D07E5-3639-4DBE-8713-10C7F7BD4092}" type="pres">
      <dgm:prSet presAssocID="{93CBCFC9-5375-49A4-80ED-F70C962E31C0}" presName="sibTrans" presStyleCnt="0"/>
      <dgm:spPr/>
    </dgm:pt>
    <dgm:pt modelId="{A7C8FB24-8CDB-4DB8-8022-8BE61FF8B925}" type="pres">
      <dgm:prSet presAssocID="{7EE0DB42-79C8-4847-A03A-7BD4F5F0EC73}" presName="textNode" presStyleLbl="node1" presStyleIdx="6" presStyleCnt="7">
        <dgm:presLayoutVars>
          <dgm:bulletEnabled val="1"/>
        </dgm:presLayoutVars>
      </dgm:prSet>
      <dgm:spPr/>
      <dgm:t>
        <a:bodyPr/>
        <a:lstStyle/>
        <a:p>
          <a:endParaRPr lang="zh-TW" altLang="en-US"/>
        </a:p>
      </dgm:t>
    </dgm:pt>
  </dgm:ptLst>
  <dgm:cxnLst>
    <dgm:cxn modelId="{82BEC7A2-FBBC-48D5-AFB7-C7CFE397DD96}" srcId="{FCCF47AA-78DB-496B-97D1-7C05DAA89885}" destId="{3CF1B3B8-AC6F-4AC5-BA22-C82709D99804}" srcOrd="2" destOrd="0" parTransId="{2F89F1AD-FC69-4F72-8C01-FB53D5F274C3}" sibTransId="{C342A53D-88FA-4731-B72E-B9744585D081}"/>
    <dgm:cxn modelId="{825AD16E-237D-4999-8348-10CD647877A1}" srcId="{FCCF47AA-78DB-496B-97D1-7C05DAA89885}" destId="{EE501F1F-3B9C-4BC5-814B-6F3F29083781}" srcOrd="0" destOrd="0" parTransId="{2E58FE92-666F-4A6B-9C08-D28EC8E31D1A}" sibTransId="{0C0B2FCE-766A-4C40-9285-B1B922E96CD9}"/>
    <dgm:cxn modelId="{FA5D8708-7EDE-457D-9BDD-A764125D6C97}" type="presOf" srcId="{FCCF47AA-78DB-496B-97D1-7C05DAA89885}" destId="{9C7B4D36-3A15-4A46-9DA9-6EFE68FF79ED}" srcOrd="0" destOrd="0" presId="urn:microsoft.com/office/officeart/2005/8/layout/hProcess9"/>
    <dgm:cxn modelId="{4A047CE6-6C79-4C5B-9583-94201D1D9606}" srcId="{FCCF47AA-78DB-496B-97D1-7C05DAA89885}" destId="{BFB1C6C7-F2EB-4F64-BCBE-A7E71D8D700C}" srcOrd="4" destOrd="0" parTransId="{E0DCFB8E-D906-4B96-8722-2CA15933310E}" sibTransId="{2B2963BE-ABBD-46B2-9C6B-18588B4FDDD1}"/>
    <dgm:cxn modelId="{518767C3-E555-4725-9A44-2E54CE3A72F0}" type="presOf" srcId="{BFB1C6C7-F2EB-4F64-BCBE-A7E71D8D700C}" destId="{E0732534-D5CB-4904-AF4A-D82F82590C2E}" srcOrd="0" destOrd="0" presId="urn:microsoft.com/office/officeart/2005/8/layout/hProcess9"/>
    <dgm:cxn modelId="{39737D04-9547-4CDF-834E-435A2CF158D4}" srcId="{FCCF47AA-78DB-496B-97D1-7C05DAA89885}" destId="{2A66DBED-A6AA-4ACC-B37A-06AECBA9E096}" srcOrd="1" destOrd="0" parTransId="{C731E74F-773A-4FDF-9798-87DA2682A3C0}" sibTransId="{B78CD319-57DA-4A6E-B2E3-6C7E91107ED0}"/>
    <dgm:cxn modelId="{1D3848FE-DF3F-4AB7-8C35-584E99150AD5}" type="presOf" srcId="{3CF1B3B8-AC6F-4AC5-BA22-C82709D99804}" destId="{4B651ECF-9246-44C4-B917-2ECEF4F578F6}" srcOrd="0" destOrd="0" presId="urn:microsoft.com/office/officeart/2005/8/layout/hProcess9"/>
    <dgm:cxn modelId="{E668A88F-56E7-4F6A-A61A-0B1F791E322C}" type="presOf" srcId="{EE501F1F-3B9C-4BC5-814B-6F3F29083781}" destId="{3D78BDB4-24EE-4D3A-B2A7-94D7DB62846E}" srcOrd="0" destOrd="0" presId="urn:microsoft.com/office/officeart/2005/8/layout/hProcess9"/>
    <dgm:cxn modelId="{17BBE7DD-E8BF-4EFA-B8B0-D57EB21B834D}" srcId="{FCCF47AA-78DB-496B-97D1-7C05DAA89885}" destId="{20372230-8795-4FFE-B513-740CACED7D0D}" srcOrd="3" destOrd="0" parTransId="{969D4706-DA97-4726-B1E3-75B1A9815088}" sibTransId="{5769ADC8-B7F6-43B5-9497-8EA749D68B69}"/>
    <dgm:cxn modelId="{FFD3138B-4A1B-4D08-965B-8B8BF4FF7A6F}" srcId="{FCCF47AA-78DB-496B-97D1-7C05DAA89885}" destId="{4C136486-A803-4869-A8BC-FAD448DE52A9}" srcOrd="5" destOrd="0" parTransId="{47CC4E6C-5614-4826-B394-BB322EF63983}" sibTransId="{93CBCFC9-5375-49A4-80ED-F70C962E31C0}"/>
    <dgm:cxn modelId="{E24DA5E1-6CB5-4821-BDC9-0FBAA9D71FEA}" type="presOf" srcId="{7EE0DB42-79C8-4847-A03A-7BD4F5F0EC73}" destId="{A7C8FB24-8CDB-4DB8-8022-8BE61FF8B925}" srcOrd="0" destOrd="0" presId="urn:microsoft.com/office/officeart/2005/8/layout/hProcess9"/>
    <dgm:cxn modelId="{2C623F77-D81C-41D0-BC2E-B2E12DEF9B94}" srcId="{FCCF47AA-78DB-496B-97D1-7C05DAA89885}" destId="{7EE0DB42-79C8-4847-A03A-7BD4F5F0EC73}" srcOrd="6" destOrd="0" parTransId="{E4A78B45-0E08-4070-8711-AF164FAF7760}" sibTransId="{35B53852-D6BB-4DC2-A93A-75C4B235B7FD}"/>
    <dgm:cxn modelId="{468846BF-49C5-4E64-B322-013E7917EB61}" type="presOf" srcId="{20372230-8795-4FFE-B513-740CACED7D0D}" destId="{C2C13F12-592D-4593-B2FC-062A3EF8E58C}" srcOrd="0" destOrd="0" presId="urn:microsoft.com/office/officeart/2005/8/layout/hProcess9"/>
    <dgm:cxn modelId="{D9F2DAA4-604F-4136-AB71-B7F1AB3FEADB}" type="presOf" srcId="{4C136486-A803-4869-A8BC-FAD448DE52A9}" destId="{1B7E9B71-874A-486A-80A7-30BCFF9C9644}" srcOrd="0" destOrd="0" presId="urn:microsoft.com/office/officeart/2005/8/layout/hProcess9"/>
    <dgm:cxn modelId="{F3734D59-8F24-40AE-A167-5B637359886B}" type="presOf" srcId="{2A66DBED-A6AA-4ACC-B37A-06AECBA9E096}" destId="{51571A06-A912-4498-84C2-8FFA71173379}" srcOrd="0" destOrd="0" presId="urn:microsoft.com/office/officeart/2005/8/layout/hProcess9"/>
    <dgm:cxn modelId="{4C442D8A-0482-4BA7-8615-263F1E3615E3}" type="presParOf" srcId="{9C7B4D36-3A15-4A46-9DA9-6EFE68FF79ED}" destId="{4455CDA1-9362-44BE-95C3-63B5C4EF4C8B}" srcOrd="0" destOrd="0" presId="urn:microsoft.com/office/officeart/2005/8/layout/hProcess9"/>
    <dgm:cxn modelId="{46A2827A-698A-46C5-A76D-D10C58CEF2AC}" type="presParOf" srcId="{9C7B4D36-3A15-4A46-9DA9-6EFE68FF79ED}" destId="{E8333848-233B-450E-8EE1-DEAE7E241F6E}" srcOrd="1" destOrd="0" presId="urn:microsoft.com/office/officeart/2005/8/layout/hProcess9"/>
    <dgm:cxn modelId="{305B481F-3965-4AF2-AC13-0839087AF79F}" type="presParOf" srcId="{E8333848-233B-450E-8EE1-DEAE7E241F6E}" destId="{3D78BDB4-24EE-4D3A-B2A7-94D7DB62846E}" srcOrd="0" destOrd="0" presId="urn:microsoft.com/office/officeart/2005/8/layout/hProcess9"/>
    <dgm:cxn modelId="{F995B1A0-B224-4BF0-BA8D-BFA624CCD248}" type="presParOf" srcId="{E8333848-233B-450E-8EE1-DEAE7E241F6E}" destId="{1CF57E1B-5730-4D69-8F31-62B4831E779E}" srcOrd="1" destOrd="0" presId="urn:microsoft.com/office/officeart/2005/8/layout/hProcess9"/>
    <dgm:cxn modelId="{12480451-BFC7-4E48-BDD9-FA5B4160D17E}" type="presParOf" srcId="{E8333848-233B-450E-8EE1-DEAE7E241F6E}" destId="{51571A06-A912-4498-84C2-8FFA71173379}" srcOrd="2" destOrd="0" presId="urn:microsoft.com/office/officeart/2005/8/layout/hProcess9"/>
    <dgm:cxn modelId="{CA44E7B1-B4B1-49A4-8FAB-32F60A3D4D4D}" type="presParOf" srcId="{E8333848-233B-450E-8EE1-DEAE7E241F6E}" destId="{1BC997D8-2BAC-48AC-98FC-1CA9836E0997}" srcOrd="3" destOrd="0" presId="urn:microsoft.com/office/officeart/2005/8/layout/hProcess9"/>
    <dgm:cxn modelId="{B7B5BCC1-59C7-4ADE-9129-F194E99F2588}" type="presParOf" srcId="{E8333848-233B-450E-8EE1-DEAE7E241F6E}" destId="{4B651ECF-9246-44C4-B917-2ECEF4F578F6}" srcOrd="4" destOrd="0" presId="urn:microsoft.com/office/officeart/2005/8/layout/hProcess9"/>
    <dgm:cxn modelId="{39CB9B49-F45C-4E8B-849A-8E9A8068FB16}" type="presParOf" srcId="{E8333848-233B-450E-8EE1-DEAE7E241F6E}" destId="{6BD312C9-8821-44EF-9DB0-B2E899D8BF1C}" srcOrd="5" destOrd="0" presId="urn:microsoft.com/office/officeart/2005/8/layout/hProcess9"/>
    <dgm:cxn modelId="{7D0BEE70-E991-4060-BD2B-9A0EC2062ABB}" type="presParOf" srcId="{E8333848-233B-450E-8EE1-DEAE7E241F6E}" destId="{C2C13F12-592D-4593-B2FC-062A3EF8E58C}" srcOrd="6" destOrd="0" presId="urn:microsoft.com/office/officeart/2005/8/layout/hProcess9"/>
    <dgm:cxn modelId="{1B741994-3793-4EED-AEA6-C7FC838E8B3A}" type="presParOf" srcId="{E8333848-233B-450E-8EE1-DEAE7E241F6E}" destId="{F045BA42-A8AD-4FB0-8DCA-CCC7F2389CE3}" srcOrd="7" destOrd="0" presId="urn:microsoft.com/office/officeart/2005/8/layout/hProcess9"/>
    <dgm:cxn modelId="{197FAB47-6E53-47C6-B67A-FCB950AA5857}" type="presParOf" srcId="{E8333848-233B-450E-8EE1-DEAE7E241F6E}" destId="{E0732534-D5CB-4904-AF4A-D82F82590C2E}" srcOrd="8" destOrd="0" presId="urn:microsoft.com/office/officeart/2005/8/layout/hProcess9"/>
    <dgm:cxn modelId="{05E39AF5-BE6F-45AE-A786-1C890528DD00}" type="presParOf" srcId="{E8333848-233B-450E-8EE1-DEAE7E241F6E}" destId="{A6BD976D-8574-4A14-BD88-51339277496A}" srcOrd="9" destOrd="0" presId="urn:microsoft.com/office/officeart/2005/8/layout/hProcess9"/>
    <dgm:cxn modelId="{906230A7-D0C2-4421-92A4-A2C905AAE0C6}" type="presParOf" srcId="{E8333848-233B-450E-8EE1-DEAE7E241F6E}" destId="{1B7E9B71-874A-486A-80A7-30BCFF9C9644}" srcOrd="10" destOrd="0" presId="urn:microsoft.com/office/officeart/2005/8/layout/hProcess9"/>
    <dgm:cxn modelId="{3B441351-D46C-49D6-B99E-218D50BE0304}" type="presParOf" srcId="{E8333848-233B-450E-8EE1-DEAE7E241F6E}" destId="{221D07E5-3639-4DBE-8713-10C7F7BD4092}" srcOrd="11" destOrd="0" presId="urn:microsoft.com/office/officeart/2005/8/layout/hProcess9"/>
    <dgm:cxn modelId="{F064202F-97A6-45E1-A5A2-FC131D415C5C}" type="presParOf" srcId="{E8333848-233B-450E-8EE1-DEAE7E241F6E}" destId="{A7C8FB24-8CDB-4DB8-8022-8BE61FF8B925}"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672E34-39D7-4964-8EC2-C407AD5B0BE1}"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zh-TW" altLang="en-US"/>
        </a:p>
      </dgm:t>
    </dgm:pt>
    <dgm:pt modelId="{3A1F1645-BE08-45A5-A708-00FB6C5EA39B}">
      <dgm:prSet custT="1"/>
      <dgm:spPr/>
      <dgm:t>
        <a:bodyPr/>
        <a:lstStyle/>
        <a:p>
          <a:pPr rtl="0"/>
          <a:r>
            <a:rPr lang="en-US" sz="2100" dirty="0" smtClean="0"/>
            <a:t>2.1</a:t>
          </a:r>
          <a:r>
            <a:rPr lang="zh-TW" sz="2100" dirty="0" smtClean="0"/>
            <a:t>醫療機構不論規模大小，皆應由管理領導階層支持，建立基本的抗生素管理機制。管理範圍需涵蓋門診及預防性抗生素使用。</a:t>
          </a:r>
          <a:endParaRPr lang="zh-TW" sz="2100" dirty="0"/>
        </a:p>
      </dgm:t>
    </dgm:pt>
    <dgm:pt modelId="{DDB756C3-4BD1-4BB1-9D43-3D1E1B666544}" type="parTrans" cxnId="{30AAF747-1528-454D-AFB3-7C722FB49AC4}">
      <dgm:prSet/>
      <dgm:spPr/>
      <dgm:t>
        <a:bodyPr/>
        <a:lstStyle/>
        <a:p>
          <a:endParaRPr lang="zh-TW" altLang="en-US" sz="2000"/>
        </a:p>
      </dgm:t>
    </dgm:pt>
    <dgm:pt modelId="{F6F406A0-4F87-49EA-B800-F8413B0C5787}" type="sibTrans" cxnId="{30AAF747-1528-454D-AFB3-7C722FB49AC4}">
      <dgm:prSet/>
      <dgm:spPr/>
      <dgm:t>
        <a:bodyPr/>
        <a:lstStyle/>
        <a:p>
          <a:endParaRPr lang="zh-TW" altLang="en-US" sz="2000"/>
        </a:p>
      </dgm:t>
    </dgm:pt>
    <dgm:pt modelId="{BC442062-46D3-4139-8784-88BD8110B79B}">
      <dgm:prSet custT="1"/>
      <dgm:spPr/>
      <dgm:t>
        <a:bodyPr lIns="252000" rIns="252000"/>
        <a:lstStyle/>
        <a:p>
          <a:pPr marL="0" indent="0" rtl="0"/>
          <a:r>
            <a:rPr lang="en-US" sz="1500" dirty="0" smtClean="0"/>
            <a:t>2.1.1 </a:t>
          </a:r>
          <a:r>
            <a:rPr lang="zh-TW" sz="1500" dirty="0" smtClean="0"/>
            <a:t>抗生素管理由主管級醫師負責。</a:t>
          </a:r>
          <a:endParaRPr lang="zh-TW" sz="1500" dirty="0"/>
        </a:p>
      </dgm:t>
    </dgm:pt>
    <dgm:pt modelId="{36776DBD-95BB-4CF7-BB48-BCFA9202F14B}" type="parTrans" cxnId="{F0CBE449-F3DF-46F5-A41A-F24841BDDAD6}">
      <dgm:prSet/>
      <dgm:spPr/>
      <dgm:t>
        <a:bodyPr/>
        <a:lstStyle/>
        <a:p>
          <a:endParaRPr lang="zh-TW" altLang="en-US" sz="2000"/>
        </a:p>
      </dgm:t>
    </dgm:pt>
    <dgm:pt modelId="{E50E2EE9-1F14-4E8B-9C5A-50094991286B}" type="sibTrans" cxnId="{F0CBE449-F3DF-46F5-A41A-F24841BDDAD6}">
      <dgm:prSet/>
      <dgm:spPr/>
      <dgm:t>
        <a:bodyPr/>
        <a:lstStyle/>
        <a:p>
          <a:endParaRPr lang="zh-TW" altLang="en-US" sz="2000"/>
        </a:p>
      </dgm:t>
    </dgm:pt>
    <dgm:pt modelId="{D82D6B9F-9F5D-44C5-9A92-C8F7677750D4}">
      <dgm:prSet custT="1"/>
      <dgm:spPr/>
      <dgm:t>
        <a:bodyPr lIns="252000" rIns="252000"/>
        <a:lstStyle/>
        <a:p>
          <a:pPr marL="0" indent="0" rtl="0"/>
          <a:r>
            <a:rPr lang="en-US" sz="1500" dirty="0" smtClean="0"/>
            <a:t>2.1.2 </a:t>
          </a:r>
          <a:r>
            <a:rPr lang="zh-TW" sz="1500" dirty="0" smtClean="0"/>
            <a:t>抗生素藥物品項需有數量節制。</a:t>
          </a:r>
          <a:endParaRPr lang="zh-TW" sz="1500" dirty="0"/>
        </a:p>
      </dgm:t>
    </dgm:pt>
    <dgm:pt modelId="{AF67682E-8C9B-461A-ABDE-8C231FB80915}" type="parTrans" cxnId="{F5D277EC-2275-4287-8CB1-C2CF16CEE197}">
      <dgm:prSet/>
      <dgm:spPr/>
      <dgm:t>
        <a:bodyPr/>
        <a:lstStyle/>
        <a:p>
          <a:endParaRPr lang="zh-TW" altLang="en-US" sz="2000"/>
        </a:p>
      </dgm:t>
    </dgm:pt>
    <dgm:pt modelId="{DBD7A2F8-2852-4B0B-BE35-BC798D0505BF}" type="sibTrans" cxnId="{F5D277EC-2275-4287-8CB1-C2CF16CEE197}">
      <dgm:prSet/>
      <dgm:spPr/>
      <dgm:t>
        <a:bodyPr/>
        <a:lstStyle/>
        <a:p>
          <a:endParaRPr lang="zh-TW" altLang="en-US" sz="2000"/>
        </a:p>
      </dgm:t>
    </dgm:pt>
    <dgm:pt modelId="{C1175992-7E09-4825-B116-224FB96DEA5D}">
      <dgm:prSet custT="1"/>
      <dgm:spPr/>
      <dgm:t>
        <a:bodyPr lIns="252000" rIns="252000"/>
        <a:lstStyle/>
        <a:p>
          <a:pPr marL="0" indent="0" rtl="0"/>
          <a:r>
            <a:rPr lang="en-US" sz="1500" dirty="0" smtClean="0"/>
            <a:t>2.1.3 </a:t>
          </a:r>
          <a:r>
            <a:rPr lang="zh-TW" sz="1500" dirty="0" smtClean="0"/>
            <a:t>抗生素處方有專責審核人員。</a:t>
          </a:r>
          <a:endParaRPr lang="zh-TW" sz="1500" dirty="0"/>
        </a:p>
      </dgm:t>
    </dgm:pt>
    <dgm:pt modelId="{101A102C-A245-4DF6-8533-1F3CB101B6DD}" type="parTrans" cxnId="{370C1BBA-68B0-4F91-B093-2AB32209DBA1}">
      <dgm:prSet/>
      <dgm:spPr/>
      <dgm:t>
        <a:bodyPr/>
        <a:lstStyle/>
        <a:p>
          <a:endParaRPr lang="zh-TW" altLang="en-US" sz="2000"/>
        </a:p>
      </dgm:t>
    </dgm:pt>
    <dgm:pt modelId="{23EB06C6-EFC8-491A-9C0A-663BEECE4433}" type="sibTrans" cxnId="{370C1BBA-68B0-4F91-B093-2AB32209DBA1}">
      <dgm:prSet/>
      <dgm:spPr/>
      <dgm:t>
        <a:bodyPr/>
        <a:lstStyle/>
        <a:p>
          <a:endParaRPr lang="zh-TW" altLang="en-US" sz="2000"/>
        </a:p>
      </dgm:t>
    </dgm:pt>
    <dgm:pt modelId="{B14F0CDF-EC08-4C77-9312-1BE758DC231C}">
      <dgm:prSet custT="1"/>
      <dgm:spPr/>
      <dgm:t>
        <a:bodyPr/>
        <a:lstStyle/>
        <a:p>
          <a:pPr rtl="0"/>
          <a:r>
            <a:rPr lang="en-US" sz="2100" dirty="0" smtClean="0"/>
            <a:t>2.2</a:t>
          </a:r>
          <a:r>
            <a:rPr lang="zh-TW" sz="2100" dirty="0" smtClean="0"/>
            <a:t>應由相關醫護人員，共同組成抗生素管理團隊。</a:t>
          </a:r>
          <a:endParaRPr lang="zh-TW" sz="2100" dirty="0"/>
        </a:p>
      </dgm:t>
    </dgm:pt>
    <dgm:pt modelId="{330BD7C4-6307-451E-9CC9-7D9B10A052BB}" type="parTrans" cxnId="{A85D363F-91F3-44E5-B05C-AFC22741AC4E}">
      <dgm:prSet/>
      <dgm:spPr/>
      <dgm:t>
        <a:bodyPr/>
        <a:lstStyle/>
        <a:p>
          <a:endParaRPr lang="zh-TW" altLang="en-US" sz="2000"/>
        </a:p>
      </dgm:t>
    </dgm:pt>
    <dgm:pt modelId="{EF949512-DC56-413F-9921-115F877212B1}" type="sibTrans" cxnId="{A85D363F-91F3-44E5-B05C-AFC22741AC4E}">
      <dgm:prSet/>
      <dgm:spPr/>
      <dgm:t>
        <a:bodyPr/>
        <a:lstStyle/>
        <a:p>
          <a:endParaRPr lang="zh-TW" altLang="en-US" sz="2000"/>
        </a:p>
      </dgm:t>
    </dgm:pt>
    <dgm:pt modelId="{ADE42B41-22E9-4995-AA63-AB5308CCD716}">
      <dgm:prSet custT="1"/>
      <dgm:spPr/>
      <dgm:t>
        <a:bodyPr lIns="252000" rIns="252000"/>
        <a:lstStyle/>
        <a:p>
          <a:pPr rtl="0"/>
          <a:r>
            <a:rPr lang="en-US" sz="1500" dirty="0" smtClean="0"/>
            <a:t>2.2.1 </a:t>
          </a:r>
          <a:r>
            <a:rPr lang="zh-TW" sz="1500" dirty="0" smtClean="0"/>
            <a:t>由審核醫師、藥師、醫檢師與使用抗生素的醫師代表</a:t>
          </a:r>
          <a:r>
            <a:rPr lang="en-US" sz="1500" dirty="0" smtClean="0"/>
            <a:t>..</a:t>
          </a:r>
          <a:r>
            <a:rPr lang="zh-TW" sz="1500" dirty="0" smtClean="0"/>
            <a:t>等，共同組成團隊，進行抗生素管理。</a:t>
          </a:r>
          <a:endParaRPr lang="zh-TW" sz="1500" dirty="0"/>
        </a:p>
      </dgm:t>
    </dgm:pt>
    <dgm:pt modelId="{4B23168E-085E-4148-AB01-A44004407966}" type="parTrans" cxnId="{FD3C36E1-25B2-4E95-BBF6-60A2AE43FE21}">
      <dgm:prSet/>
      <dgm:spPr/>
      <dgm:t>
        <a:bodyPr/>
        <a:lstStyle/>
        <a:p>
          <a:endParaRPr lang="zh-TW" altLang="en-US" sz="2000"/>
        </a:p>
      </dgm:t>
    </dgm:pt>
    <dgm:pt modelId="{FDD12924-68F6-44D0-8CFA-0FD1C4FCEFF4}" type="sibTrans" cxnId="{FD3C36E1-25B2-4E95-BBF6-60A2AE43FE21}">
      <dgm:prSet/>
      <dgm:spPr/>
      <dgm:t>
        <a:bodyPr/>
        <a:lstStyle/>
        <a:p>
          <a:endParaRPr lang="zh-TW" altLang="en-US" sz="2000"/>
        </a:p>
      </dgm:t>
    </dgm:pt>
    <dgm:pt modelId="{F70C34FB-7DE7-448B-A4E0-8F8A8636041A}">
      <dgm:prSet custT="1"/>
      <dgm:spPr/>
      <dgm:t>
        <a:bodyPr lIns="252000" rIns="252000"/>
        <a:lstStyle/>
        <a:p>
          <a:pPr rtl="0"/>
          <a:r>
            <a:rPr lang="en-US" sz="1500" dirty="0" smtClean="0"/>
            <a:t>2.2.2 </a:t>
          </a:r>
          <a:r>
            <a:rPr lang="zh-TW" sz="1500" dirty="0" smtClean="0"/>
            <a:t>定期發佈細菌抗藥性統計，進行趨勢分析。</a:t>
          </a:r>
          <a:endParaRPr lang="zh-TW" sz="1500" dirty="0"/>
        </a:p>
      </dgm:t>
    </dgm:pt>
    <dgm:pt modelId="{82574A23-7C07-4986-AC7B-4130BB7C5418}" type="parTrans" cxnId="{AE555C43-7467-4181-A760-A686A61D7BEB}">
      <dgm:prSet/>
      <dgm:spPr/>
      <dgm:t>
        <a:bodyPr/>
        <a:lstStyle/>
        <a:p>
          <a:endParaRPr lang="zh-TW" altLang="en-US" sz="2000"/>
        </a:p>
      </dgm:t>
    </dgm:pt>
    <dgm:pt modelId="{3C3DE94B-0099-4C59-9D7C-80D25FF4D18B}" type="sibTrans" cxnId="{AE555C43-7467-4181-A760-A686A61D7BEB}">
      <dgm:prSet/>
      <dgm:spPr/>
      <dgm:t>
        <a:bodyPr/>
        <a:lstStyle/>
        <a:p>
          <a:endParaRPr lang="zh-TW" altLang="en-US" sz="2000"/>
        </a:p>
      </dgm:t>
    </dgm:pt>
    <dgm:pt modelId="{3D5713F8-B630-4D4B-82E2-441ACC2E5DBD}">
      <dgm:prSet custT="1"/>
      <dgm:spPr/>
      <dgm:t>
        <a:bodyPr lIns="252000" rIns="252000"/>
        <a:lstStyle/>
        <a:p>
          <a:pPr rtl="0"/>
          <a:r>
            <a:rPr lang="en-US" sz="1500" dirty="0" smtClean="0"/>
            <a:t>2.2.3 </a:t>
          </a:r>
          <a:r>
            <a:rPr lang="zh-TW" sz="1500" dirty="0" smtClean="0"/>
            <a:t>應定期監測與統計抗生素使用情況，對不當使用進行分析與檢討改善。</a:t>
          </a:r>
          <a:endParaRPr lang="zh-TW" sz="1500" dirty="0"/>
        </a:p>
      </dgm:t>
    </dgm:pt>
    <dgm:pt modelId="{CAF89CA1-4416-4761-94F5-54D14D189C8F}" type="parTrans" cxnId="{6E846AEC-0ECB-42C2-8505-BEDB72ADEAE5}">
      <dgm:prSet/>
      <dgm:spPr/>
      <dgm:t>
        <a:bodyPr/>
        <a:lstStyle/>
        <a:p>
          <a:endParaRPr lang="zh-TW" altLang="en-US" sz="2000"/>
        </a:p>
      </dgm:t>
    </dgm:pt>
    <dgm:pt modelId="{AAEBB6EC-C09C-4DF1-8382-189D5E2EB8EA}" type="sibTrans" cxnId="{6E846AEC-0ECB-42C2-8505-BEDB72ADEAE5}">
      <dgm:prSet/>
      <dgm:spPr/>
      <dgm:t>
        <a:bodyPr/>
        <a:lstStyle/>
        <a:p>
          <a:endParaRPr lang="zh-TW" altLang="en-US" sz="2000"/>
        </a:p>
      </dgm:t>
    </dgm:pt>
    <dgm:pt modelId="{1ADD42EB-6951-4F59-921D-42F361C36227}">
      <dgm:prSet custT="1"/>
      <dgm:spPr/>
      <dgm:t>
        <a:bodyPr lIns="252000" rIns="252000"/>
        <a:lstStyle/>
        <a:p>
          <a:pPr rtl="0"/>
          <a:r>
            <a:rPr lang="en-US" sz="1500" dirty="0" smtClean="0"/>
            <a:t>2.2.4 </a:t>
          </a:r>
          <a:r>
            <a:rPr lang="zh-TW" sz="1500" dirty="0" smtClean="0"/>
            <a:t>提供處方醫師使用抗生素相關教育訊息，以促進抗生素處方醫師與審核醫師有效溝通。</a:t>
          </a:r>
          <a:endParaRPr lang="zh-TW" sz="1500" dirty="0"/>
        </a:p>
      </dgm:t>
    </dgm:pt>
    <dgm:pt modelId="{5E4B402F-0C68-4C3F-B8F8-76E64A2D3BEB}" type="parTrans" cxnId="{BB6E07F7-A492-4507-9C4A-69E939D2A6CA}">
      <dgm:prSet/>
      <dgm:spPr/>
      <dgm:t>
        <a:bodyPr/>
        <a:lstStyle/>
        <a:p>
          <a:endParaRPr lang="zh-TW" altLang="en-US" sz="2000"/>
        </a:p>
      </dgm:t>
    </dgm:pt>
    <dgm:pt modelId="{FD0F6280-1E2D-4C2B-ADED-90D343861DCB}" type="sibTrans" cxnId="{BB6E07F7-A492-4507-9C4A-69E939D2A6CA}">
      <dgm:prSet/>
      <dgm:spPr/>
      <dgm:t>
        <a:bodyPr/>
        <a:lstStyle/>
        <a:p>
          <a:endParaRPr lang="zh-TW" altLang="en-US" sz="2000"/>
        </a:p>
      </dgm:t>
    </dgm:pt>
    <dgm:pt modelId="{C041DB5D-F9E2-4343-9010-BA6A9083FFCE}">
      <dgm:prSet custT="1"/>
      <dgm:spPr/>
      <dgm:t>
        <a:bodyPr lIns="252000" rIns="252000"/>
        <a:lstStyle/>
        <a:p>
          <a:pPr rtl="0"/>
          <a:r>
            <a:rPr lang="en-US" sz="1500" dirty="0" smtClean="0"/>
            <a:t>2.2.5 </a:t>
          </a:r>
          <a:r>
            <a:rPr lang="zh-TW" sz="1500" dirty="0" smtClean="0"/>
            <a:t>建議運用資訊系統進行抗生素管理。</a:t>
          </a:r>
          <a:endParaRPr lang="zh-TW" sz="1500" dirty="0"/>
        </a:p>
      </dgm:t>
    </dgm:pt>
    <dgm:pt modelId="{F2F788A5-22EF-4ED2-848B-E0A88CDE107D}" type="parTrans" cxnId="{C43B4C2D-F2E1-41A9-BE82-80252C196F07}">
      <dgm:prSet/>
      <dgm:spPr/>
      <dgm:t>
        <a:bodyPr/>
        <a:lstStyle/>
        <a:p>
          <a:endParaRPr lang="zh-TW" altLang="en-US" sz="2000"/>
        </a:p>
      </dgm:t>
    </dgm:pt>
    <dgm:pt modelId="{9414FDAC-0B93-43D7-B1BD-AD0B16D15E22}" type="sibTrans" cxnId="{C43B4C2D-F2E1-41A9-BE82-80252C196F07}">
      <dgm:prSet/>
      <dgm:spPr/>
      <dgm:t>
        <a:bodyPr/>
        <a:lstStyle/>
        <a:p>
          <a:endParaRPr lang="zh-TW" altLang="en-US" sz="2000"/>
        </a:p>
      </dgm:t>
    </dgm:pt>
    <dgm:pt modelId="{2F057F8D-6A56-493A-9FF8-D5BBA65D9E61}" type="pres">
      <dgm:prSet presAssocID="{B6672E34-39D7-4964-8EC2-C407AD5B0BE1}" presName="linear" presStyleCnt="0">
        <dgm:presLayoutVars>
          <dgm:dir/>
          <dgm:animLvl val="lvl"/>
          <dgm:resizeHandles val="exact"/>
        </dgm:presLayoutVars>
      </dgm:prSet>
      <dgm:spPr/>
      <dgm:t>
        <a:bodyPr/>
        <a:lstStyle/>
        <a:p>
          <a:endParaRPr lang="zh-TW" altLang="en-US"/>
        </a:p>
      </dgm:t>
    </dgm:pt>
    <dgm:pt modelId="{C2A2F6CA-C173-4477-9679-2300A0CD396F}" type="pres">
      <dgm:prSet presAssocID="{3A1F1645-BE08-45A5-A708-00FB6C5EA39B}" presName="parentLin" presStyleCnt="0"/>
      <dgm:spPr/>
    </dgm:pt>
    <dgm:pt modelId="{6AC8FDD0-61E5-4671-AF61-4FEFE7B50A49}" type="pres">
      <dgm:prSet presAssocID="{3A1F1645-BE08-45A5-A708-00FB6C5EA39B}" presName="parentLeftMargin" presStyleLbl="node1" presStyleIdx="0" presStyleCnt="2"/>
      <dgm:spPr/>
      <dgm:t>
        <a:bodyPr/>
        <a:lstStyle/>
        <a:p>
          <a:endParaRPr lang="zh-TW" altLang="en-US"/>
        </a:p>
      </dgm:t>
    </dgm:pt>
    <dgm:pt modelId="{EA03D8C2-3A4A-4302-9D71-4A4DEB1CABB4}" type="pres">
      <dgm:prSet presAssocID="{3A1F1645-BE08-45A5-A708-00FB6C5EA39B}" presName="parentText" presStyleLbl="node1" presStyleIdx="0" presStyleCnt="2" custScaleX="146299" custScaleY="481108" custLinFactNeighborX="-82991" custLinFactNeighborY="-32413">
        <dgm:presLayoutVars>
          <dgm:chMax val="0"/>
          <dgm:bulletEnabled val="1"/>
        </dgm:presLayoutVars>
      </dgm:prSet>
      <dgm:spPr/>
      <dgm:t>
        <a:bodyPr/>
        <a:lstStyle/>
        <a:p>
          <a:endParaRPr lang="zh-TW" altLang="en-US"/>
        </a:p>
      </dgm:t>
    </dgm:pt>
    <dgm:pt modelId="{7541F747-6129-4A2F-A34D-64C3DBA3F062}" type="pres">
      <dgm:prSet presAssocID="{3A1F1645-BE08-45A5-A708-00FB6C5EA39B}" presName="negativeSpace" presStyleCnt="0"/>
      <dgm:spPr/>
    </dgm:pt>
    <dgm:pt modelId="{F5B1AD99-D8C1-479B-B9E5-8A62CE332F27}" type="pres">
      <dgm:prSet presAssocID="{3A1F1645-BE08-45A5-A708-00FB6C5EA39B}" presName="childText" presStyleLbl="conFgAcc1" presStyleIdx="0" presStyleCnt="2" custScaleX="98386" custScaleY="101523" custLinFactNeighborX="1614" custLinFactNeighborY="-7099">
        <dgm:presLayoutVars>
          <dgm:bulletEnabled val="1"/>
        </dgm:presLayoutVars>
      </dgm:prSet>
      <dgm:spPr/>
      <dgm:t>
        <a:bodyPr/>
        <a:lstStyle/>
        <a:p>
          <a:endParaRPr lang="zh-TW" altLang="en-US"/>
        </a:p>
      </dgm:t>
    </dgm:pt>
    <dgm:pt modelId="{A173DEE7-021E-4A94-810E-14358061B373}" type="pres">
      <dgm:prSet presAssocID="{F6F406A0-4F87-49EA-B800-F8413B0C5787}" presName="spaceBetweenRectangles" presStyleCnt="0"/>
      <dgm:spPr/>
    </dgm:pt>
    <dgm:pt modelId="{9618E965-B9AB-4C93-AFC5-B5A9C2361F39}" type="pres">
      <dgm:prSet presAssocID="{B14F0CDF-EC08-4C77-9312-1BE758DC231C}" presName="parentLin" presStyleCnt="0"/>
      <dgm:spPr/>
    </dgm:pt>
    <dgm:pt modelId="{5C408867-DADD-421F-9CD1-EAB627CCEB6F}" type="pres">
      <dgm:prSet presAssocID="{B14F0CDF-EC08-4C77-9312-1BE758DC231C}" presName="parentLeftMargin" presStyleLbl="node1" presStyleIdx="0" presStyleCnt="2"/>
      <dgm:spPr/>
      <dgm:t>
        <a:bodyPr/>
        <a:lstStyle/>
        <a:p>
          <a:endParaRPr lang="zh-TW" altLang="en-US"/>
        </a:p>
      </dgm:t>
    </dgm:pt>
    <dgm:pt modelId="{51B8FDB5-338B-418E-B40A-2EFA07BAE36F}" type="pres">
      <dgm:prSet presAssocID="{B14F0CDF-EC08-4C77-9312-1BE758DC231C}" presName="parentText" presStyleLbl="node1" presStyleIdx="1" presStyleCnt="2" custScaleX="153652" custScaleY="267545" custLinFactNeighborX="-82167" custLinFactNeighborY="-26412">
        <dgm:presLayoutVars>
          <dgm:chMax val="0"/>
          <dgm:bulletEnabled val="1"/>
        </dgm:presLayoutVars>
      </dgm:prSet>
      <dgm:spPr/>
      <dgm:t>
        <a:bodyPr/>
        <a:lstStyle/>
        <a:p>
          <a:endParaRPr lang="zh-TW" altLang="en-US"/>
        </a:p>
      </dgm:t>
    </dgm:pt>
    <dgm:pt modelId="{62C12B6D-5AE5-4AA9-9BAC-C77C83AC6689}" type="pres">
      <dgm:prSet presAssocID="{B14F0CDF-EC08-4C77-9312-1BE758DC231C}" presName="negativeSpace" presStyleCnt="0"/>
      <dgm:spPr/>
    </dgm:pt>
    <dgm:pt modelId="{359872FD-587F-4BE7-9504-50B1415C678A}" type="pres">
      <dgm:prSet presAssocID="{B14F0CDF-EC08-4C77-9312-1BE758DC231C}" presName="childText" presStyleLbl="conFgAcc1" presStyleIdx="1" presStyleCnt="2" custScaleX="98386" custLinFactNeighborX="1614" custLinFactNeighborY="-34135">
        <dgm:presLayoutVars>
          <dgm:bulletEnabled val="1"/>
        </dgm:presLayoutVars>
      </dgm:prSet>
      <dgm:spPr/>
      <dgm:t>
        <a:bodyPr/>
        <a:lstStyle/>
        <a:p>
          <a:endParaRPr lang="zh-TW" altLang="en-US"/>
        </a:p>
      </dgm:t>
    </dgm:pt>
  </dgm:ptLst>
  <dgm:cxnLst>
    <dgm:cxn modelId="{064E1C5E-64FE-490C-ABF4-01A1B1C81682}" type="presOf" srcId="{3D5713F8-B630-4D4B-82E2-441ACC2E5DBD}" destId="{359872FD-587F-4BE7-9504-50B1415C678A}" srcOrd="0" destOrd="2" presId="urn:microsoft.com/office/officeart/2005/8/layout/list1"/>
    <dgm:cxn modelId="{82AD211D-144C-4AE3-B4D7-518593D5EDAA}" type="presOf" srcId="{B14F0CDF-EC08-4C77-9312-1BE758DC231C}" destId="{51B8FDB5-338B-418E-B40A-2EFA07BAE36F}" srcOrd="1" destOrd="0" presId="urn:microsoft.com/office/officeart/2005/8/layout/list1"/>
    <dgm:cxn modelId="{30AAF747-1528-454D-AFB3-7C722FB49AC4}" srcId="{B6672E34-39D7-4964-8EC2-C407AD5B0BE1}" destId="{3A1F1645-BE08-45A5-A708-00FB6C5EA39B}" srcOrd="0" destOrd="0" parTransId="{DDB756C3-4BD1-4BB1-9D43-3D1E1B666544}" sibTransId="{F6F406A0-4F87-49EA-B800-F8413B0C5787}"/>
    <dgm:cxn modelId="{5FE893AF-39E5-48E3-9C76-D3EF95500D93}" type="presOf" srcId="{ADE42B41-22E9-4995-AA63-AB5308CCD716}" destId="{359872FD-587F-4BE7-9504-50B1415C678A}" srcOrd="0" destOrd="0" presId="urn:microsoft.com/office/officeart/2005/8/layout/list1"/>
    <dgm:cxn modelId="{FD3C36E1-25B2-4E95-BBF6-60A2AE43FE21}" srcId="{B14F0CDF-EC08-4C77-9312-1BE758DC231C}" destId="{ADE42B41-22E9-4995-AA63-AB5308CCD716}" srcOrd="0" destOrd="0" parTransId="{4B23168E-085E-4148-AB01-A44004407966}" sibTransId="{FDD12924-68F6-44D0-8CFA-0FD1C4FCEFF4}"/>
    <dgm:cxn modelId="{F0CBE449-F3DF-46F5-A41A-F24841BDDAD6}" srcId="{3A1F1645-BE08-45A5-A708-00FB6C5EA39B}" destId="{BC442062-46D3-4139-8784-88BD8110B79B}" srcOrd="0" destOrd="0" parTransId="{36776DBD-95BB-4CF7-BB48-BCFA9202F14B}" sibTransId="{E50E2EE9-1F14-4E8B-9C5A-50094991286B}"/>
    <dgm:cxn modelId="{C7DD8A35-ABD8-4B7F-9FAF-AD637D37E2A1}" type="presOf" srcId="{3A1F1645-BE08-45A5-A708-00FB6C5EA39B}" destId="{EA03D8C2-3A4A-4302-9D71-4A4DEB1CABB4}" srcOrd="1" destOrd="0" presId="urn:microsoft.com/office/officeart/2005/8/layout/list1"/>
    <dgm:cxn modelId="{A85D363F-91F3-44E5-B05C-AFC22741AC4E}" srcId="{B6672E34-39D7-4964-8EC2-C407AD5B0BE1}" destId="{B14F0CDF-EC08-4C77-9312-1BE758DC231C}" srcOrd="1" destOrd="0" parTransId="{330BD7C4-6307-451E-9CC9-7D9B10A052BB}" sibTransId="{EF949512-DC56-413F-9921-115F877212B1}"/>
    <dgm:cxn modelId="{6E846AEC-0ECB-42C2-8505-BEDB72ADEAE5}" srcId="{B14F0CDF-EC08-4C77-9312-1BE758DC231C}" destId="{3D5713F8-B630-4D4B-82E2-441ACC2E5DBD}" srcOrd="2" destOrd="0" parTransId="{CAF89CA1-4416-4761-94F5-54D14D189C8F}" sibTransId="{AAEBB6EC-C09C-4DF1-8382-189D5E2EB8EA}"/>
    <dgm:cxn modelId="{8C946EA3-EE92-4BF9-A17B-109A07A9D5AE}" type="presOf" srcId="{BC442062-46D3-4139-8784-88BD8110B79B}" destId="{F5B1AD99-D8C1-479B-B9E5-8A62CE332F27}" srcOrd="0" destOrd="0" presId="urn:microsoft.com/office/officeart/2005/8/layout/list1"/>
    <dgm:cxn modelId="{C43B4C2D-F2E1-41A9-BE82-80252C196F07}" srcId="{B14F0CDF-EC08-4C77-9312-1BE758DC231C}" destId="{C041DB5D-F9E2-4343-9010-BA6A9083FFCE}" srcOrd="4" destOrd="0" parTransId="{F2F788A5-22EF-4ED2-848B-E0A88CDE107D}" sibTransId="{9414FDAC-0B93-43D7-B1BD-AD0B16D15E22}"/>
    <dgm:cxn modelId="{5024351B-9C21-4CF8-8969-8AB514FA952F}" type="presOf" srcId="{C1175992-7E09-4825-B116-224FB96DEA5D}" destId="{F5B1AD99-D8C1-479B-B9E5-8A62CE332F27}" srcOrd="0" destOrd="2" presId="urn:microsoft.com/office/officeart/2005/8/layout/list1"/>
    <dgm:cxn modelId="{8E142A5C-D0ED-4EA0-9D1F-85D3F3319609}" type="presOf" srcId="{C041DB5D-F9E2-4343-9010-BA6A9083FFCE}" destId="{359872FD-587F-4BE7-9504-50B1415C678A}" srcOrd="0" destOrd="4" presId="urn:microsoft.com/office/officeart/2005/8/layout/list1"/>
    <dgm:cxn modelId="{788926B0-C6D2-48E8-A171-C7BAC54CCFED}" type="presOf" srcId="{B6672E34-39D7-4964-8EC2-C407AD5B0BE1}" destId="{2F057F8D-6A56-493A-9FF8-D5BBA65D9E61}" srcOrd="0" destOrd="0" presId="urn:microsoft.com/office/officeart/2005/8/layout/list1"/>
    <dgm:cxn modelId="{D19D70B8-DB9E-4B7E-B3D6-F7C200156A20}" type="presOf" srcId="{D82D6B9F-9F5D-44C5-9A92-C8F7677750D4}" destId="{F5B1AD99-D8C1-479B-B9E5-8A62CE332F27}" srcOrd="0" destOrd="1" presId="urn:microsoft.com/office/officeart/2005/8/layout/list1"/>
    <dgm:cxn modelId="{AE555C43-7467-4181-A760-A686A61D7BEB}" srcId="{B14F0CDF-EC08-4C77-9312-1BE758DC231C}" destId="{F70C34FB-7DE7-448B-A4E0-8F8A8636041A}" srcOrd="1" destOrd="0" parTransId="{82574A23-7C07-4986-AC7B-4130BB7C5418}" sibTransId="{3C3DE94B-0099-4C59-9D7C-80D25FF4D18B}"/>
    <dgm:cxn modelId="{BB6E07F7-A492-4507-9C4A-69E939D2A6CA}" srcId="{B14F0CDF-EC08-4C77-9312-1BE758DC231C}" destId="{1ADD42EB-6951-4F59-921D-42F361C36227}" srcOrd="3" destOrd="0" parTransId="{5E4B402F-0C68-4C3F-B8F8-76E64A2D3BEB}" sibTransId="{FD0F6280-1E2D-4C2B-ADED-90D343861DCB}"/>
    <dgm:cxn modelId="{E2E17DF9-9570-43F1-8D0F-433969F446B9}" type="presOf" srcId="{1ADD42EB-6951-4F59-921D-42F361C36227}" destId="{359872FD-587F-4BE7-9504-50B1415C678A}" srcOrd="0" destOrd="3" presId="urn:microsoft.com/office/officeart/2005/8/layout/list1"/>
    <dgm:cxn modelId="{14BFF387-BEAC-4FF4-9013-0BBF41E0B185}" type="presOf" srcId="{B14F0CDF-EC08-4C77-9312-1BE758DC231C}" destId="{5C408867-DADD-421F-9CD1-EAB627CCEB6F}" srcOrd="0" destOrd="0" presId="urn:microsoft.com/office/officeart/2005/8/layout/list1"/>
    <dgm:cxn modelId="{45274768-4813-4772-BE05-0D406F78527A}" type="presOf" srcId="{F70C34FB-7DE7-448B-A4E0-8F8A8636041A}" destId="{359872FD-587F-4BE7-9504-50B1415C678A}" srcOrd="0" destOrd="1" presId="urn:microsoft.com/office/officeart/2005/8/layout/list1"/>
    <dgm:cxn modelId="{F5D277EC-2275-4287-8CB1-C2CF16CEE197}" srcId="{3A1F1645-BE08-45A5-A708-00FB6C5EA39B}" destId="{D82D6B9F-9F5D-44C5-9A92-C8F7677750D4}" srcOrd="1" destOrd="0" parTransId="{AF67682E-8C9B-461A-ABDE-8C231FB80915}" sibTransId="{DBD7A2F8-2852-4B0B-BE35-BC798D0505BF}"/>
    <dgm:cxn modelId="{C2B2F92D-116F-49A4-8736-7ABE6FF05601}" type="presOf" srcId="{3A1F1645-BE08-45A5-A708-00FB6C5EA39B}" destId="{6AC8FDD0-61E5-4671-AF61-4FEFE7B50A49}" srcOrd="0" destOrd="0" presId="urn:microsoft.com/office/officeart/2005/8/layout/list1"/>
    <dgm:cxn modelId="{370C1BBA-68B0-4F91-B093-2AB32209DBA1}" srcId="{3A1F1645-BE08-45A5-A708-00FB6C5EA39B}" destId="{C1175992-7E09-4825-B116-224FB96DEA5D}" srcOrd="2" destOrd="0" parTransId="{101A102C-A245-4DF6-8533-1F3CB101B6DD}" sibTransId="{23EB06C6-EFC8-491A-9C0A-663BEECE4433}"/>
    <dgm:cxn modelId="{BD174BB8-A0FA-43C2-9E10-0D1892BAF502}" type="presParOf" srcId="{2F057F8D-6A56-493A-9FF8-D5BBA65D9E61}" destId="{C2A2F6CA-C173-4477-9679-2300A0CD396F}" srcOrd="0" destOrd="0" presId="urn:microsoft.com/office/officeart/2005/8/layout/list1"/>
    <dgm:cxn modelId="{C8478483-AF43-4042-A972-5C27CB36A7F6}" type="presParOf" srcId="{C2A2F6CA-C173-4477-9679-2300A0CD396F}" destId="{6AC8FDD0-61E5-4671-AF61-4FEFE7B50A49}" srcOrd="0" destOrd="0" presId="urn:microsoft.com/office/officeart/2005/8/layout/list1"/>
    <dgm:cxn modelId="{4040A1C7-B36A-4A7E-86C7-A4917AF6A134}" type="presParOf" srcId="{C2A2F6CA-C173-4477-9679-2300A0CD396F}" destId="{EA03D8C2-3A4A-4302-9D71-4A4DEB1CABB4}" srcOrd="1" destOrd="0" presId="urn:microsoft.com/office/officeart/2005/8/layout/list1"/>
    <dgm:cxn modelId="{4A609A11-0B36-42D6-9F2D-3CB9587E3912}" type="presParOf" srcId="{2F057F8D-6A56-493A-9FF8-D5BBA65D9E61}" destId="{7541F747-6129-4A2F-A34D-64C3DBA3F062}" srcOrd="1" destOrd="0" presId="urn:microsoft.com/office/officeart/2005/8/layout/list1"/>
    <dgm:cxn modelId="{0255D771-173A-416F-A2BA-3A02723262C7}" type="presParOf" srcId="{2F057F8D-6A56-493A-9FF8-D5BBA65D9E61}" destId="{F5B1AD99-D8C1-479B-B9E5-8A62CE332F27}" srcOrd="2" destOrd="0" presId="urn:microsoft.com/office/officeart/2005/8/layout/list1"/>
    <dgm:cxn modelId="{E2C61FA8-074E-47DD-BB80-AC5F6D18D898}" type="presParOf" srcId="{2F057F8D-6A56-493A-9FF8-D5BBA65D9E61}" destId="{A173DEE7-021E-4A94-810E-14358061B373}" srcOrd="3" destOrd="0" presId="urn:microsoft.com/office/officeart/2005/8/layout/list1"/>
    <dgm:cxn modelId="{39B07B45-B1AD-4749-B7EB-0C95FEAA5158}" type="presParOf" srcId="{2F057F8D-6A56-493A-9FF8-D5BBA65D9E61}" destId="{9618E965-B9AB-4C93-AFC5-B5A9C2361F39}" srcOrd="4" destOrd="0" presId="urn:microsoft.com/office/officeart/2005/8/layout/list1"/>
    <dgm:cxn modelId="{49D0219B-679B-41E3-9A27-8086A4139420}" type="presParOf" srcId="{9618E965-B9AB-4C93-AFC5-B5A9C2361F39}" destId="{5C408867-DADD-421F-9CD1-EAB627CCEB6F}" srcOrd="0" destOrd="0" presId="urn:microsoft.com/office/officeart/2005/8/layout/list1"/>
    <dgm:cxn modelId="{C9535969-A5B6-4AFA-AD10-EE28B294E0A0}" type="presParOf" srcId="{9618E965-B9AB-4C93-AFC5-B5A9C2361F39}" destId="{51B8FDB5-338B-418E-B40A-2EFA07BAE36F}" srcOrd="1" destOrd="0" presId="urn:microsoft.com/office/officeart/2005/8/layout/list1"/>
    <dgm:cxn modelId="{7468A424-D787-40CC-A9E9-6CEAEEE05E4B}" type="presParOf" srcId="{2F057F8D-6A56-493A-9FF8-D5BBA65D9E61}" destId="{62C12B6D-5AE5-4AA9-9BAC-C77C83AC6689}" srcOrd="5" destOrd="0" presId="urn:microsoft.com/office/officeart/2005/8/layout/list1"/>
    <dgm:cxn modelId="{5A01071D-2781-4944-B482-FC664CC0D72F}" type="presParOf" srcId="{2F057F8D-6A56-493A-9FF8-D5BBA65D9E61}" destId="{359872FD-587F-4BE7-9504-50B1415C678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B915C3-72A9-4AFD-9EEE-87A435E3CC5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zh-TW" altLang="en-US"/>
        </a:p>
      </dgm:t>
    </dgm:pt>
    <dgm:pt modelId="{215969D0-5095-4C32-A9AD-39327FCD2B34}">
      <dgm:prSet custT="1"/>
      <dgm:spPr>
        <a:ln cap="rnd">
          <a:round/>
        </a:ln>
        <a:scene3d>
          <a:camera prst="orthographicFront"/>
          <a:lightRig rig="threePt" dir="t"/>
        </a:scene3d>
        <a:sp3d>
          <a:bevelT/>
        </a:sp3d>
      </dgm:spPr>
      <dgm:t>
        <a:bodyPr vert="horz"/>
        <a:lstStyle/>
        <a:p>
          <a:pPr rtl="0"/>
          <a:r>
            <a:rPr kumimoji="1" lang="zh-TW" altLang="en-US" sz="2400" b="1" dirty="0" smtClean="0">
              <a:ln>
                <a:noFill/>
              </a:ln>
            </a:rPr>
            <a:t>易造成感染的醫療處置</a:t>
          </a:r>
          <a:endParaRPr kumimoji="1" lang="zh-TW" altLang="en-US" sz="2400" b="1" dirty="0">
            <a:ln>
              <a:noFill/>
            </a:ln>
          </a:endParaRPr>
        </a:p>
      </dgm:t>
    </dgm:pt>
    <dgm:pt modelId="{962C4097-C5CC-455D-A430-DE9DD8326F8E}" type="parTrans" cxnId="{E899ABCA-BB0A-4E73-985D-B2C168BFBBCC}">
      <dgm:prSet/>
      <dgm:spPr/>
      <dgm:t>
        <a:bodyPr/>
        <a:lstStyle/>
        <a:p>
          <a:endParaRPr lang="zh-TW" altLang="en-US"/>
        </a:p>
      </dgm:t>
    </dgm:pt>
    <dgm:pt modelId="{7EF789C9-33EC-4696-8FED-EC1051D62B0C}" type="sibTrans" cxnId="{E899ABCA-BB0A-4E73-985D-B2C168BFBBCC}">
      <dgm:prSet/>
      <dgm:spPr/>
      <dgm:t>
        <a:bodyPr/>
        <a:lstStyle/>
        <a:p>
          <a:endParaRPr lang="zh-TW" altLang="en-US"/>
        </a:p>
      </dgm:t>
    </dgm:pt>
    <dgm:pt modelId="{4F834700-1593-4031-A051-C0040B2A56AD}" type="pres">
      <dgm:prSet presAssocID="{2EB915C3-72A9-4AFD-9EEE-87A435E3CC5E}" presName="diagram" presStyleCnt="0">
        <dgm:presLayoutVars>
          <dgm:dir/>
          <dgm:resizeHandles val="exact"/>
        </dgm:presLayoutVars>
      </dgm:prSet>
      <dgm:spPr/>
      <dgm:t>
        <a:bodyPr/>
        <a:lstStyle/>
        <a:p>
          <a:endParaRPr lang="zh-TW" altLang="en-US"/>
        </a:p>
      </dgm:t>
    </dgm:pt>
    <dgm:pt modelId="{DD663E3E-07D6-4240-ADAE-A75C1DD0C75E}" type="pres">
      <dgm:prSet presAssocID="{215969D0-5095-4C32-A9AD-39327FCD2B34}" presName="node" presStyleLbl="node1" presStyleIdx="0" presStyleCnt="1" custScaleY="444445">
        <dgm:presLayoutVars>
          <dgm:bulletEnabled val="1"/>
        </dgm:presLayoutVars>
      </dgm:prSet>
      <dgm:spPr/>
      <dgm:t>
        <a:bodyPr/>
        <a:lstStyle/>
        <a:p>
          <a:endParaRPr lang="zh-TW" altLang="en-US"/>
        </a:p>
      </dgm:t>
    </dgm:pt>
  </dgm:ptLst>
  <dgm:cxnLst>
    <dgm:cxn modelId="{11B293AE-594A-47DF-A7BC-F77303B6A8B9}" type="presOf" srcId="{215969D0-5095-4C32-A9AD-39327FCD2B34}" destId="{DD663E3E-07D6-4240-ADAE-A75C1DD0C75E}" srcOrd="0" destOrd="0" presId="urn:microsoft.com/office/officeart/2005/8/layout/default#2"/>
    <dgm:cxn modelId="{2822716B-C46E-4898-AAD5-9757F2E7A61F}" type="presOf" srcId="{2EB915C3-72A9-4AFD-9EEE-87A435E3CC5E}" destId="{4F834700-1593-4031-A051-C0040B2A56AD}" srcOrd="0" destOrd="0" presId="urn:microsoft.com/office/officeart/2005/8/layout/default#2"/>
    <dgm:cxn modelId="{E899ABCA-BB0A-4E73-985D-B2C168BFBBCC}" srcId="{2EB915C3-72A9-4AFD-9EEE-87A435E3CC5E}" destId="{215969D0-5095-4C32-A9AD-39327FCD2B34}" srcOrd="0" destOrd="0" parTransId="{962C4097-C5CC-455D-A430-DE9DD8326F8E}" sibTransId="{7EF789C9-33EC-4696-8FED-EC1051D62B0C}"/>
    <dgm:cxn modelId="{AC4A0781-7287-4D84-BF8B-7612AF8CCA00}" type="presParOf" srcId="{4F834700-1593-4031-A051-C0040B2A56AD}" destId="{DD663E3E-07D6-4240-ADAE-A75C1DD0C75E}" srcOrd="0" destOrd="0" presId="urn:microsoft.com/office/officeart/2005/8/layout/default#2"/>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9A446B-448F-452D-8A92-45BDD8848EBF}" type="doc">
      <dgm:prSet loTypeId="urn:microsoft.com/office/officeart/2005/8/layout/vList2" loCatId="list" qsTypeId="urn:microsoft.com/office/officeart/2005/8/quickstyle/simple1" qsCatId="simple" csTypeId="urn:microsoft.com/office/officeart/2005/8/colors/colorful1#25" csCatId="colorful"/>
      <dgm:spPr/>
      <dgm:t>
        <a:bodyPr/>
        <a:lstStyle/>
        <a:p>
          <a:endParaRPr lang="zh-TW" altLang="en-US"/>
        </a:p>
      </dgm:t>
    </dgm:pt>
    <dgm:pt modelId="{EAD7832C-C249-440A-BB71-8A0841B596DA}">
      <dgm:prSet/>
      <dgm:spPr/>
      <dgm:t>
        <a:bodyPr lIns="900000"/>
        <a:lstStyle/>
        <a:p>
          <a:pPr rtl="0"/>
          <a:r>
            <a:rPr lang="zh-TW" b="1" dirty="0" smtClean="0"/>
            <a:t>一、落實手術辨識流程及安全查核作業</a:t>
          </a:r>
          <a:endParaRPr lang="zh-TW" dirty="0"/>
        </a:p>
      </dgm:t>
    </dgm:pt>
    <dgm:pt modelId="{2908CC05-6165-46D5-BA13-47F34D296A31}" type="parTrans" cxnId="{131C31DA-41E1-403D-AFD4-7EC29FA29688}">
      <dgm:prSet/>
      <dgm:spPr/>
      <dgm:t>
        <a:bodyPr/>
        <a:lstStyle/>
        <a:p>
          <a:endParaRPr lang="zh-TW" altLang="en-US"/>
        </a:p>
      </dgm:t>
    </dgm:pt>
    <dgm:pt modelId="{E70A7297-A947-4123-B00E-FDC8464B3ACB}" type="sibTrans" cxnId="{131C31DA-41E1-403D-AFD4-7EC29FA29688}">
      <dgm:prSet/>
      <dgm:spPr/>
      <dgm:t>
        <a:bodyPr/>
        <a:lstStyle/>
        <a:p>
          <a:endParaRPr lang="zh-TW" altLang="en-US"/>
        </a:p>
      </dgm:t>
    </dgm:pt>
    <dgm:pt modelId="{5AA28C02-435E-40C0-9267-0A6EAB83FF2E}">
      <dgm:prSet/>
      <dgm:spPr/>
      <dgm:t>
        <a:bodyPr lIns="900000"/>
        <a:lstStyle/>
        <a:p>
          <a:pPr rtl="0"/>
          <a:r>
            <a:rPr lang="zh-TW" b="1" dirty="0" smtClean="0"/>
            <a:t>二、提升麻醉照護品質</a:t>
          </a:r>
          <a:endParaRPr lang="zh-TW" dirty="0"/>
        </a:p>
      </dgm:t>
    </dgm:pt>
    <dgm:pt modelId="{955691FE-642B-4215-8F0F-B963B27D4382}" type="parTrans" cxnId="{74257B2B-7EFA-4DA9-8B18-255B4CD4A09B}">
      <dgm:prSet/>
      <dgm:spPr/>
      <dgm:t>
        <a:bodyPr/>
        <a:lstStyle/>
        <a:p>
          <a:endParaRPr lang="zh-TW" altLang="en-US"/>
        </a:p>
      </dgm:t>
    </dgm:pt>
    <dgm:pt modelId="{F3B45811-BAED-4535-BC0A-E4D318D4E79A}" type="sibTrans" cxnId="{74257B2B-7EFA-4DA9-8B18-255B4CD4A09B}">
      <dgm:prSet/>
      <dgm:spPr/>
      <dgm:t>
        <a:bodyPr/>
        <a:lstStyle/>
        <a:p>
          <a:endParaRPr lang="zh-TW" altLang="en-US"/>
        </a:p>
      </dgm:t>
    </dgm:pt>
    <dgm:pt modelId="{E9162FFE-6EC4-4ADD-8A79-A061DC4A4A82}">
      <dgm:prSet/>
      <dgm:spPr/>
      <dgm:t>
        <a:bodyPr lIns="900000"/>
        <a:lstStyle/>
        <a:p>
          <a:pPr rtl="0"/>
          <a:r>
            <a:rPr lang="zh-TW" b="1" dirty="0" smtClean="0"/>
            <a:t>三、落實手術儀器設備檢測作業</a:t>
          </a:r>
          <a:endParaRPr lang="zh-TW" dirty="0"/>
        </a:p>
      </dgm:t>
    </dgm:pt>
    <dgm:pt modelId="{78A91A2F-7997-4366-9C57-4C75CB3F7A13}" type="parTrans" cxnId="{674C0946-402D-4489-8A9C-E3697FCDAC63}">
      <dgm:prSet/>
      <dgm:spPr/>
      <dgm:t>
        <a:bodyPr/>
        <a:lstStyle/>
        <a:p>
          <a:endParaRPr lang="zh-TW" altLang="en-US"/>
        </a:p>
      </dgm:t>
    </dgm:pt>
    <dgm:pt modelId="{259CC3B8-506C-4683-A642-96A79792FD00}" type="sibTrans" cxnId="{674C0946-402D-4489-8A9C-E3697FCDAC63}">
      <dgm:prSet/>
      <dgm:spPr/>
      <dgm:t>
        <a:bodyPr/>
        <a:lstStyle/>
        <a:p>
          <a:endParaRPr lang="zh-TW" altLang="en-US"/>
        </a:p>
      </dgm:t>
    </dgm:pt>
    <dgm:pt modelId="{784C41DF-E9B7-4332-8E44-48B3F758FE82}">
      <dgm:prSet/>
      <dgm:spPr/>
      <dgm:t>
        <a:bodyPr lIns="900000"/>
        <a:lstStyle/>
        <a:p>
          <a:pPr rtl="0"/>
          <a:r>
            <a:rPr lang="zh-TW" b="1" dirty="0" smtClean="0"/>
            <a:t>四、避免手術過程中造成的傷害</a:t>
          </a:r>
          <a:endParaRPr lang="zh-TW" dirty="0"/>
        </a:p>
      </dgm:t>
    </dgm:pt>
    <dgm:pt modelId="{9EE75AFE-A7C5-4880-A969-AF97525608CE}" type="parTrans" cxnId="{0A5974D5-9CF9-4A9D-BC90-6CFDFB591D7B}">
      <dgm:prSet/>
      <dgm:spPr/>
      <dgm:t>
        <a:bodyPr/>
        <a:lstStyle/>
        <a:p>
          <a:endParaRPr lang="zh-TW" altLang="en-US"/>
        </a:p>
      </dgm:t>
    </dgm:pt>
    <dgm:pt modelId="{C81B438C-1803-4BE8-BBDB-D30BCE2A675A}" type="sibTrans" cxnId="{0A5974D5-9CF9-4A9D-BC90-6CFDFB591D7B}">
      <dgm:prSet/>
      <dgm:spPr/>
      <dgm:t>
        <a:bodyPr/>
        <a:lstStyle/>
        <a:p>
          <a:endParaRPr lang="zh-TW" altLang="en-US"/>
        </a:p>
      </dgm:t>
    </dgm:pt>
    <dgm:pt modelId="{BE52224D-E78B-422D-9C9C-A7A16087FA18}">
      <dgm:prSet/>
      <dgm:spPr/>
      <dgm:t>
        <a:bodyPr lIns="900000"/>
        <a:lstStyle/>
        <a:p>
          <a:pPr rtl="0"/>
          <a:r>
            <a:rPr lang="zh-TW" b="1" dirty="0" smtClean="0"/>
            <a:t>五、建立適當機制，檢討不必要之手術</a:t>
          </a:r>
          <a:endParaRPr lang="zh-TW" dirty="0"/>
        </a:p>
      </dgm:t>
    </dgm:pt>
    <dgm:pt modelId="{CD2BB242-FD54-4C4F-BEE7-2ACB33828498}" type="parTrans" cxnId="{E7A91800-71D5-4A0E-B66D-39B31463D6EC}">
      <dgm:prSet/>
      <dgm:spPr/>
      <dgm:t>
        <a:bodyPr/>
        <a:lstStyle/>
        <a:p>
          <a:endParaRPr lang="zh-TW" altLang="en-US"/>
        </a:p>
      </dgm:t>
    </dgm:pt>
    <dgm:pt modelId="{32F60AAD-11F3-42F5-8716-75222221BA6F}" type="sibTrans" cxnId="{E7A91800-71D5-4A0E-B66D-39B31463D6EC}">
      <dgm:prSet/>
      <dgm:spPr/>
      <dgm:t>
        <a:bodyPr/>
        <a:lstStyle/>
        <a:p>
          <a:endParaRPr lang="zh-TW" altLang="en-US"/>
        </a:p>
      </dgm:t>
    </dgm:pt>
    <dgm:pt modelId="{6A5E951F-4407-4C74-8324-6714F3294FF9}" type="pres">
      <dgm:prSet presAssocID="{CF9A446B-448F-452D-8A92-45BDD8848EBF}" presName="linear" presStyleCnt="0">
        <dgm:presLayoutVars>
          <dgm:animLvl val="lvl"/>
          <dgm:resizeHandles val="exact"/>
        </dgm:presLayoutVars>
      </dgm:prSet>
      <dgm:spPr/>
      <dgm:t>
        <a:bodyPr/>
        <a:lstStyle/>
        <a:p>
          <a:endParaRPr lang="zh-TW" altLang="en-US"/>
        </a:p>
      </dgm:t>
    </dgm:pt>
    <dgm:pt modelId="{1FADA554-4D4A-4616-92DB-85AD86245D8E}" type="pres">
      <dgm:prSet presAssocID="{EAD7832C-C249-440A-BB71-8A0841B596DA}" presName="parentText" presStyleLbl="node1" presStyleIdx="0" presStyleCnt="5">
        <dgm:presLayoutVars>
          <dgm:chMax val="0"/>
          <dgm:bulletEnabled val="1"/>
        </dgm:presLayoutVars>
      </dgm:prSet>
      <dgm:spPr/>
      <dgm:t>
        <a:bodyPr/>
        <a:lstStyle/>
        <a:p>
          <a:endParaRPr lang="zh-TW" altLang="en-US"/>
        </a:p>
      </dgm:t>
    </dgm:pt>
    <dgm:pt modelId="{73E453AB-DD1C-4172-9AA9-E8811290FA67}" type="pres">
      <dgm:prSet presAssocID="{E70A7297-A947-4123-B00E-FDC8464B3ACB}" presName="spacer" presStyleCnt="0"/>
      <dgm:spPr/>
    </dgm:pt>
    <dgm:pt modelId="{1725A838-BDB7-4067-AA1E-7950C7C2E447}" type="pres">
      <dgm:prSet presAssocID="{5AA28C02-435E-40C0-9267-0A6EAB83FF2E}" presName="parentText" presStyleLbl="node1" presStyleIdx="1" presStyleCnt="5">
        <dgm:presLayoutVars>
          <dgm:chMax val="0"/>
          <dgm:bulletEnabled val="1"/>
        </dgm:presLayoutVars>
      </dgm:prSet>
      <dgm:spPr/>
      <dgm:t>
        <a:bodyPr/>
        <a:lstStyle/>
        <a:p>
          <a:endParaRPr lang="zh-TW" altLang="en-US"/>
        </a:p>
      </dgm:t>
    </dgm:pt>
    <dgm:pt modelId="{2826FCEA-1B9E-4FB3-9DB5-937CDEF41A19}" type="pres">
      <dgm:prSet presAssocID="{F3B45811-BAED-4535-BC0A-E4D318D4E79A}" presName="spacer" presStyleCnt="0"/>
      <dgm:spPr/>
    </dgm:pt>
    <dgm:pt modelId="{99FB7698-33A7-45DE-8E46-0DB6437FB800}" type="pres">
      <dgm:prSet presAssocID="{E9162FFE-6EC4-4ADD-8A79-A061DC4A4A82}" presName="parentText" presStyleLbl="node1" presStyleIdx="2" presStyleCnt="5">
        <dgm:presLayoutVars>
          <dgm:chMax val="0"/>
          <dgm:bulletEnabled val="1"/>
        </dgm:presLayoutVars>
      </dgm:prSet>
      <dgm:spPr/>
      <dgm:t>
        <a:bodyPr/>
        <a:lstStyle/>
        <a:p>
          <a:endParaRPr lang="zh-TW" altLang="en-US"/>
        </a:p>
      </dgm:t>
    </dgm:pt>
    <dgm:pt modelId="{E8EBA132-8A6D-4DBD-9F1E-40A1E6FEB135}" type="pres">
      <dgm:prSet presAssocID="{259CC3B8-506C-4683-A642-96A79792FD00}" presName="spacer" presStyleCnt="0"/>
      <dgm:spPr/>
    </dgm:pt>
    <dgm:pt modelId="{D3A9609C-988C-4786-A946-0E227BD6FBCE}" type="pres">
      <dgm:prSet presAssocID="{784C41DF-E9B7-4332-8E44-48B3F758FE82}" presName="parentText" presStyleLbl="node1" presStyleIdx="3" presStyleCnt="5">
        <dgm:presLayoutVars>
          <dgm:chMax val="0"/>
          <dgm:bulletEnabled val="1"/>
        </dgm:presLayoutVars>
      </dgm:prSet>
      <dgm:spPr/>
      <dgm:t>
        <a:bodyPr/>
        <a:lstStyle/>
        <a:p>
          <a:endParaRPr lang="zh-TW" altLang="en-US"/>
        </a:p>
      </dgm:t>
    </dgm:pt>
    <dgm:pt modelId="{FC8D7C4E-2110-452B-8B6E-E9D9E6217254}" type="pres">
      <dgm:prSet presAssocID="{C81B438C-1803-4BE8-BBDB-D30BCE2A675A}" presName="spacer" presStyleCnt="0"/>
      <dgm:spPr/>
    </dgm:pt>
    <dgm:pt modelId="{B7923651-2A5D-46EF-855E-DF99A8B8A432}" type="pres">
      <dgm:prSet presAssocID="{BE52224D-E78B-422D-9C9C-A7A16087FA18}" presName="parentText" presStyleLbl="node1" presStyleIdx="4" presStyleCnt="5">
        <dgm:presLayoutVars>
          <dgm:chMax val="0"/>
          <dgm:bulletEnabled val="1"/>
        </dgm:presLayoutVars>
      </dgm:prSet>
      <dgm:spPr/>
      <dgm:t>
        <a:bodyPr/>
        <a:lstStyle/>
        <a:p>
          <a:endParaRPr lang="zh-TW" altLang="en-US"/>
        </a:p>
      </dgm:t>
    </dgm:pt>
  </dgm:ptLst>
  <dgm:cxnLst>
    <dgm:cxn modelId="{D9996782-8B0E-41D0-81F3-29732F267331}" type="presOf" srcId="{CF9A446B-448F-452D-8A92-45BDD8848EBF}" destId="{6A5E951F-4407-4C74-8324-6714F3294FF9}" srcOrd="0" destOrd="0" presId="urn:microsoft.com/office/officeart/2005/8/layout/vList2"/>
    <dgm:cxn modelId="{674C0946-402D-4489-8A9C-E3697FCDAC63}" srcId="{CF9A446B-448F-452D-8A92-45BDD8848EBF}" destId="{E9162FFE-6EC4-4ADD-8A79-A061DC4A4A82}" srcOrd="2" destOrd="0" parTransId="{78A91A2F-7997-4366-9C57-4C75CB3F7A13}" sibTransId="{259CC3B8-506C-4683-A642-96A79792FD00}"/>
    <dgm:cxn modelId="{74257B2B-7EFA-4DA9-8B18-255B4CD4A09B}" srcId="{CF9A446B-448F-452D-8A92-45BDD8848EBF}" destId="{5AA28C02-435E-40C0-9267-0A6EAB83FF2E}" srcOrd="1" destOrd="0" parTransId="{955691FE-642B-4215-8F0F-B963B27D4382}" sibTransId="{F3B45811-BAED-4535-BC0A-E4D318D4E79A}"/>
    <dgm:cxn modelId="{7F94FD4C-E2C2-4772-83E5-9B3D80563E1F}" type="presOf" srcId="{E9162FFE-6EC4-4ADD-8A79-A061DC4A4A82}" destId="{99FB7698-33A7-45DE-8E46-0DB6437FB800}" srcOrd="0" destOrd="0" presId="urn:microsoft.com/office/officeart/2005/8/layout/vList2"/>
    <dgm:cxn modelId="{F447D789-376E-40E2-9335-4AD90D45C5EF}" type="presOf" srcId="{5AA28C02-435E-40C0-9267-0A6EAB83FF2E}" destId="{1725A838-BDB7-4067-AA1E-7950C7C2E447}" srcOrd="0" destOrd="0" presId="urn:microsoft.com/office/officeart/2005/8/layout/vList2"/>
    <dgm:cxn modelId="{CF33F980-E720-4CAB-B7DF-E55CCC000C8B}" type="presOf" srcId="{784C41DF-E9B7-4332-8E44-48B3F758FE82}" destId="{D3A9609C-988C-4786-A946-0E227BD6FBCE}" srcOrd="0" destOrd="0" presId="urn:microsoft.com/office/officeart/2005/8/layout/vList2"/>
    <dgm:cxn modelId="{E7A91800-71D5-4A0E-B66D-39B31463D6EC}" srcId="{CF9A446B-448F-452D-8A92-45BDD8848EBF}" destId="{BE52224D-E78B-422D-9C9C-A7A16087FA18}" srcOrd="4" destOrd="0" parTransId="{CD2BB242-FD54-4C4F-BEE7-2ACB33828498}" sibTransId="{32F60AAD-11F3-42F5-8716-75222221BA6F}"/>
    <dgm:cxn modelId="{C61D516D-D9A9-4746-9297-AAEE3A5DDB2A}" type="presOf" srcId="{BE52224D-E78B-422D-9C9C-A7A16087FA18}" destId="{B7923651-2A5D-46EF-855E-DF99A8B8A432}" srcOrd="0" destOrd="0" presId="urn:microsoft.com/office/officeart/2005/8/layout/vList2"/>
    <dgm:cxn modelId="{131C31DA-41E1-403D-AFD4-7EC29FA29688}" srcId="{CF9A446B-448F-452D-8A92-45BDD8848EBF}" destId="{EAD7832C-C249-440A-BB71-8A0841B596DA}" srcOrd="0" destOrd="0" parTransId="{2908CC05-6165-46D5-BA13-47F34D296A31}" sibTransId="{E70A7297-A947-4123-B00E-FDC8464B3ACB}"/>
    <dgm:cxn modelId="{E9EF6B84-BDA1-4452-A801-F76BF13F5B6A}" type="presOf" srcId="{EAD7832C-C249-440A-BB71-8A0841B596DA}" destId="{1FADA554-4D4A-4616-92DB-85AD86245D8E}" srcOrd="0" destOrd="0" presId="urn:microsoft.com/office/officeart/2005/8/layout/vList2"/>
    <dgm:cxn modelId="{0A5974D5-9CF9-4A9D-BC90-6CFDFB591D7B}" srcId="{CF9A446B-448F-452D-8A92-45BDD8848EBF}" destId="{784C41DF-E9B7-4332-8E44-48B3F758FE82}" srcOrd="3" destOrd="0" parTransId="{9EE75AFE-A7C5-4880-A969-AF97525608CE}" sibTransId="{C81B438C-1803-4BE8-BBDB-D30BCE2A675A}"/>
    <dgm:cxn modelId="{BB60D615-E019-4470-8F33-C486CBEDE64A}" type="presParOf" srcId="{6A5E951F-4407-4C74-8324-6714F3294FF9}" destId="{1FADA554-4D4A-4616-92DB-85AD86245D8E}" srcOrd="0" destOrd="0" presId="urn:microsoft.com/office/officeart/2005/8/layout/vList2"/>
    <dgm:cxn modelId="{B18EF05E-7E6A-4FFE-B823-4FDEF3A3F793}" type="presParOf" srcId="{6A5E951F-4407-4C74-8324-6714F3294FF9}" destId="{73E453AB-DD1C-4172-9AA9-E8811290FA67}" srcOrd="1" destOrd="0" presId="urn:microsoft.com/office/officeart/2005/8/layout/vList2"/>
    <dgm:cxn modelId="{B065731C-886E-4E24-85E9-E7B3D229E1BB}" type="presParOf" srcId="{6A5E951F-4407-4C74-8324-6714F3294FF9}" destId="{1725A838-BDB7-4067-AA1E-7950C7C2E447}" srcOrd="2" destOrd="0" presId="urn:microsoft.com/office/officeart/2005/8/layout/vList2"/>
    <dgm:cxn modelId="{6CEFE067-E45F-407A-9745-608092EE8756}" type="presParOf" srcId="{6A5E951F-4407-4C74-8324-6714F3294FF9}" destId="{2826FCEA-1B9E-4FB3-9DB5-937CDEF41A19}" srcOrd="3" destOrd="0" presId="urn:microsoft.com/office/officeart/2005/8/layout/vList2"/>
    <dgm:cxn modelId="{608B2B43-8CFE-47F3-8173-CEDCF8245716}" type="presParOf" srcId="{6A5E951F-4407-4C74-8324-6714F3294FF9}" destId="{99FB7698-33A7-45DE-8E46-0DB6437FB800}" srcOrd="4" destOrd="0" presId="urn:microsoft.com/office/officeart/2005/8/layout/vList2"/>
    <dgm:cxn modelId="{91E44BEF-8F8D-443F-85F2-2FD9C2BF6816}" type="presParOf" srcId="{6A5E951F-4407-4C74-8324-6714F3294FF9}" destId="{E8EBA132-8A6D-4DBD-9F1E-40A1E6FEB135}" srcOrd="5" destOrd="0" presId="urn:microsoft.com/office/officeart/2005/8/layout/vList2"/>
    <dgm:cxn modelId="{F98A8490-6631-42B6-906F-82B0A8778A38}" type="presParOf" srcId="{6A5E951F-4407-4C74-8324-6714F3294FF9}" destId="{D3A9609C-988C-4786-A946-0E227BD6FBCE}" srcOrd="6" destOrd="0" presId="urn:microsoft.com/office/officeart/2005/8/layout/vList2"/>
    <dgm:cxn modelId="{13CF25BD-F308-431F-9736-4F1A65364A39}" type="presParOf" srcId="{6A5E951F-4407-4C74-8324-6714F3294FF9}" destId="{FC8D7C4E-2110-452B-8B6E-E9D9E6217254}" srcOrd="7" destOrd="0" presId="urn:microsoft.com/office/officeart/2005/8/layout/vList2"/>
    <dgm:cxn modelId="{FB50E163-1496-4919-8438-FEE428C9BD51}" type="presParOf" srcId="{6A5E951F-4407-4C74-8324-6714F3294FF9}" destId="{B7923651-2A5D-46EF-855E-DF99A8B8A43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30CFA1-CFAD-411E-AF71-9518825B37AC}" type="doc">
      <dgm:prSet loTypeId="urn:microsoft.com/office/officeart/2005/8/layout/hList1" loCatId="list" qsTypeId="urn:microsoft.com/office/officeart/2005/8/quickstyle/3d2" qsCatId="3D" csTypeId="urn:microsoft.com/office/officeart/2005/8/colors/accent2_2" csCatId="accent2" phldr="1"/>
      <dgm:spPr/>
      <dgm:t>
        <a:bodyPr/>
        <a:lstStyle/>
        <a:p>
          <a:endParaRPr lang="zh-TW" altLang="en-US"/>
        </a:p>
      </dgm:t>
    </dgm:pt>
    <dgm:pt modelId="{0631B5B7-8632-49FB-9F25-994A1A0C65EB}">
      <dgm:prSet/>
      <dgm:spPr/>
      <dgm:t>
        <a:bodyPr/>
        <a:lstStyle/>
        <a:p>
          <a:pPr rtl="0"/>
          <a:r>
            <a:rPr kumimoji="1" lang="zh-TW" dirty="0" smtClean="0"/>
            <a:t>病人辨識</a:t>
          </a:r>
          <a:endParaRPr lang="zh-TW" dirty="0"/>
        </a:p>
      </dgm:t>
    </dgm:pt>
    <dgm:pt modelId="{30E5C6C3-FD12-4BA5-8769-57E73D8D273C}" type="parTrans" cxnId="{95BF8D4B-5C4A-4EEB-8599-5E7E83E1AF41}">
      <dgm:prSet/>
      <dgm:spPr/>
      <dgm:t>
        <a:bodyPr/>
        <a:lstStyle/>
        <a:p>
          <a:endParaRPr lang="zh-TW" altLang="en-US"/>
        </a:p>
      </dgm:t>
    </dgm:pt>
    <dgm:pt modelId="{7C8E0673-C25A-4E58-8C09-051F3A37688F}" type="sibTrans" cxnId="{95BF8D4B-5C4A-4EEB-8599-5E7E83E1AF41}">
      <dgm:prSet/>
      <dgm:spPr/>
      <dgm:t>
        <a:bodyPr/>
        <a:lstStyle/>
        <a:p>
          <a:endParaRPr lang="zh-TW" altLang="en-US"/>
        </a:p>
      </dgm:t>
    </dgm:pt>
    <dgm:pt modelId="{E4AC5273-325F-4566-8CEE-272257631971}">
      <dgm:prSet/>
      <dgm:spPr/>
      <dgm:t>
        <a:bodyPr/>
        <a:lstStyle/>
        <a:p>
          <a:pPr rtl="0"/>
          <a:r>
            <a:rPr kumimoji="1" lang="zh-TW" dirty="0" smtClean="0">
              <a:solidFill>
                <a:srgbClr val="FF0000"/>
              </a:solidFill>
            </a:rPr>
            <a:t>主動詢問</a:t>
          </a:r>
          <a:r>
            <a:rPr kumimoji="1" lang="zh-TW" dirty="0" smtClean="0"/>
            <a:t>病人辨識身份及手術部位的問題。</a:t>
          </a:r>
          <a:endParaRPr lang="zh-TW" dirty="0"/>
        </a:p>
      </dgm:t>
    </dgm:pt>
    <dgm:pt modelId="{B848816C-642A-4281-804B-EF838BBD24FB}" type="parTrans" cxnId="{F854A528-0B9F-4FF5-975F-F9C9F4F0F8D3}">
      <dgm:prSet/>
      <dgm:spPr/>
      <dgm:t>
        <a:bodyPr/>
        <a:lstStyle/>
        <a:p>
          <a:endParaRPr lang="zh-TW" altLang="en-US"/>
        </a:p>
      </dgm:t>
    </dgm:pt>
    <dgm:pt modelId="{60B3D47F-BBA3-4F15-9228-FB298610565B}" type="sibTrans" cxnId="{F854A528-0B9F-4FF5-975F-F9C9F4F0F8D3}">
      <dgm:prSet/>
      <dgm:spPr/>
      <dgm:t>
        <a:bodyPr/>
        <a:lstStyle/>
        <a:p>
          <a:endParaRPr lang="zh-TW" altLang="en-US"/>
        </a:p>
      </dgm:t>
    </dgm:pt>
    <dgm:pt modelId="{A2D3CF46-BFAF-4D49-8A55-6744FCEED9E2}">
      <dgm:prSet/>
      <dgm:spPr/>
      <dgm:t>
        <a:bodyPr/>
        <a:lstStyle/>
        <a:p>
          <a:pPr rtl="0"/>
          <a:r>
            <a:rPr kumimoji="1" lang="zh-TW" dirty="0" smtClean="0"/>
            <a:t>使用至少</a:t>
          </a:r>
          <a:r>
            <a:rPr kumimoji="1" lang="zh-TW" dirty="0" smtClean="0">
              <a:solidFill>
                <a:srgbClr val="FF0000"/>
              </a:solidFill>
            </a:rPr>
            <a:t>二種</a:t>
          </a:r>
          <a:r>
            <a:rPr kumimoji="1" lang="zh-TW" dirty="0" smtClean="0"/>
            <a:t>以上資料辨識病人身分。</a:t>
          </a:r>
          <a:endParaRPr lang="zh-TW" dirty="0"/>
        </a:p>
      </dgm:t>
    </dgm:pt>
    <dgm:pt modelId="{BA418723-6959-497F-AA63-19214DDFB984}" type="parTrans" cxnId="{3B01422A-362C-47FC-B1CD-C87ACBDA8576}">
      <dgm:prSet/>
      <dgm:spPr/>
      <dgm:t>
        <a:bodyPr/>
        <a:lstStyle/>
        <a:p>
          <a:endParaRPr lang="zh-TW" altLang="en-US"/>
        </a:p>
      </dgm:t>
    </dgm:pt>
    <dgm:pt modelId="{72382266-717F-4266-817F-576543530A95}" type="sibTrans" cxnId="{3B01422A-362C-47FC-B1CD-C87ACBDA8576}">
      <dgm:prSet/>
      <dgm:spPr/>
      <dgm:t>
        <a:bodyPr/>
        <a:lstStyle/>
        <a:p>
          <a:endParaRPr lang="zh-TW" altLang="en-US"/>
        </a:p>
      </dgm:t>
    </dgm:pt>
    <dgm:pt modelId="{EED63107-D76B-4EFD-8E56-73710C427A6B}">
      <dgm:prSet/>
      <dgm:spPr/>
      <dgm:t>
        <a:bodyPr/>
        <a:lstStyle/>
        <a:p>
          <a:pPr rtl="0"/>
          <a:r>
            <a:rPr kumimoji="1" lang="zh-TW" dirty="0" smtClean="0"/>
            <a:t>手術部位標記及辨識</a:t>
          </a:r>
          <a:endParaRPr lang="zh-TW" dirty="0"/>
        </a:p>
      </dgm:t>
    </dgm:pt>
    <dgm:pt modelId="{33CBA136-DF6D-41C2-B08B-FD22DD989A31}" type="parTrans" cxnId="{50C264DE-42D2-4A04-ABEC-3E2C61A13159}">
      <dgm:prSet/>
      <dgm:spPr/>
      <dgm:t>
        <a:bodyPr/>
        <a:lstStyle/>
        <a:p>
          <a:endParaRPr lang="zh-TW" altLang="en-US"/>
        </a:p>
      </dgm:t>
    </dgm:pt>
    <dgm:pt modelId="{5477F733-FE5A-480C-8EB4-6F73E9DD6A15}" type="sibTrans" cxnId="{50C264DE-42D2-4A04-ABEC-3E2C61A13159}">
      <dgm:prSet/>
      <dgm:spPr/>
      <dgm:t>
        <a:bodyPr/>
        <a:lstStyle/>
        <a:p>
          <a:endParaRPr lang="zh-TW" altLang="en-US"/>
        </a:p>
      </dgm:t>
    </dgm:pt>
    <dgm:pt modelId="{45F30F15-1D70-40EC-83C8-272BD4168AF9}">
      <dgm:prSet/>
      <dgm:spPr/>
      <dgm:t>
        <a:bodyPr/>
        <a:lstStyle/>
        <a:p>
          <a:pPr rtl="0"/>
          <a:r>
            <a:rPr kumimoji="1" lang="zh-TW" dirty="0" smtClean="0"/>
            <a:t>手術前與病人共同確認手術部位並做標記。</a:t>
          </a:r>
          <a:endParaRPr lang="zh-TW" dirty="0"/>
        </a:p>
      </dgm:t>
    </dgm:pt>
    <dgm:pt modelId="{B58EE53A-4D8A-4E13-8C50-F815813E5DF9}" type="parTrans" cxnId="{3838361B-02E1-4120-AFC8-D298273E26D7}">
      <dgm:prSet/>
      <dgm:spPr/>
      <dgm:t>
        <a:bodyPr/>
        <a:lstStyle/>
        <a:p>
          <a:endParaRPr lang="zh-TW" altLang="en-US"/>
        </a:p>
      </dgm:t>
    </dgm:pt>
    <dgm:pt modelId="{170BC657-AFCA-427B-B150-EF0BBCDAB550}" type="sibTrans" cxnId="{3838361B-02E1-4120-AFC8-D298273E26D7}">
      <dgm:prSet/>
      <dgm:spPr/>
      <dgm:t>
        <a:bodyPr/>
        <a:lstStyle/>
        <a:p>
          <a:endParaRPr lang="zh-TW" altLang="en-US"/>
        </a:p>
      </dgm:t>
    </dgm:pt>
    <dgm:pt modelId="{B99182FC-5543-44E3-8A50-DE8F42803526}">
      <dgm:prSet/>
      <dgm:spPr/>
      <dgm:t>
        <a:bodyPr/>
        <a:lstStyle/>
        <a:p>
          <a:pPr rtl="0"/>
          <a:r>
            <a:rPr kumimoji="1" lang="zh-TW" dirty="0" smtClean="0"/>
            <a:t>落實手術部位標記及辨識。</a:t>
          </a:r>
          <a:endParaRPr lang="zh-TW" dirty="0"/>
        </a:p>
      </dgm:t>
    </dgm:pt>
    <dgm:pt modelId="{D446A390-6C8C-445A-B4DC-12B8FF8C2871}" type="parTrans" cxnId="{D462FB9E-AE9E-4DB9-9A32-E7803D915326}">
      <dgm:prSet/>
      <dgm:spPr/>
      <dgm:t>
        <a:bodyPr/>
        <a:lstStyle/>
        <a:p>
          <a:endParaRPr lang="zh-TW" altLang="en-US"/>
        </a:p>
      </dgm:t>
    </dgm:pt>
    <dgm:pt modelId="{2F7888F3-3035-4646-A03A-FD0BF7A8EB50}" type="sibTrans" cxnId="{D462FB9E-AE9E-4DB9-9A32-E7803D915326}">
      <dgm:prSet/>
      <dgm:spPr/>
      <dgm:t>
        <a:bodyPr/>
        <a:lstStyle/>
        <a:p>
          <a:endParaRPr lang="zh-TW" altLang="en-US"/>
        </a:p>
      </dgm:t>
    </dgm:pt>
    <dgm:pt modelId="{726BA1DA-CC32-4362-A248-C85F10194B35}">
      <dgm:prSet/>
      <dgm:spPr/>
      <dgm:t>
        <a:bodyPr/>
        <a:lstStyle/>
        <a:p>
          <a:pPr rtl="0"/>
          <a:r>
            <a:rPr kumimoji="1" lang="zh-TW" dirty="0" smtClean="0"/>
            <a:t>手術安全查核</a:t>
          </a:r>
          <a:endParaRPr lang="zh-TW" dirty="0"/>
        </a:p>
      </dgm:t>
    </dgm:pt>
    <dgm:pt modelId="{109A8731-DBB3-468F-8E30-FCAF07C8E729}" type="parTrans" cxnId="{2EFF5667-A83B-4BC1-B1F5-7F6C9EA0A82C}">
      <dgm:prSet/>
      <dgm:spPr/>
      <dgm:t>
        <a:bodyPr/>
        <a:lstStyle/>
        <a:p>
          <a:endParaRPr lang="zh-TW" altLang="en-US"/>
        </a:p>
      </dgm:t>
    </dgm:pt>
    <dgm:pt modelId="{48CCF76D-7A19-4153-946C-0DDFB777505D}" type="sibTrans" cxnId="{2EFF5667-A83B-4BC1-B1F5-7F6C9EA0A82C}">
      <dgm:prSet/>
      <dgm:spPr/>
      <dgm:t>
        <a:bodyPr/>
        <a:lstStyle/>
        <a:p>
          <a:endParaRPr lang="zh-TW" altLang="en-US"/>
        </a:p>
      </dgm:t>
    </dgm:pt>
    <dgm:pt modelId="{7F5CF4BF-D85E-486A-8A77-102125529C86}">
      <dgm:prSet/>
      <dgm:spPr/>
      <dgm:t>
        <a:bodyPr/>
        <a:lstStyle/>
        <a:p>
          <a:pPr rtl="0"/>
          <a:r>
            <a:rPr kumimoji="1" lang="zh-TW" dirty="0" smtClean="0"/>
            <a:t>研訂術前準備查核表。</a:t>
          </a:r>
          <a:endParaRPr lang="zh-TW" dirty="0"/>
        </a:p>
      </dgm:t>
    </dgm:pt>
    <dgm:pt modelId="{AC381E55-28CB-4219-9D95-0858108C830D}" type="parTrans" cxnId="{0759F524-6B47-4982-B239-8C7E2B656F43}">
      <dgm:prSet/>
      <dgm:spPr/>
      <dgm:t>
        <a:bodyPr/>
        <a:lstStyle/>
        <a:p>
          <a:endParaRPr lang="zh-TW" altLang="en-US"/>
        </a:p>
      </dgm:t>
    </dgm:pt>
    <dgm:pt modelId="{D905CCF7-66CF-44EF-BA0C-EBDAB83428CF}" type="sibTrans" cxnId="{0759F524-6B47-4982-B239-8C7E2B656F43}">
      <dgm:prSet/>
      <dgm:spPr/>
      <dgm:t>
        <a:bodyPr/>
        <a:lstStyle/>
        <a:p>
          <a:endParaRPr lang="zh-TW" altLang="en-US"/>
        </a:p>
      </dgm:t>
    </dgm:pt>
    <dgm:pt modelId="{3BBDAF5F-93A8-415C-8A1E-E808D519A8A3}">
      <dgm:prSet/>
      <dgm:spPr/>
      <dgm:t>
        <a:bodyPr/>
        <a:lstStyle/>
        <a:p>
          <a:pPr rtl="0"/>
          <a:r>
            <a:rPr kumimoji="1" lang="zh-TW" dirty="0" smtClean="0"/>
            <a:t>重症病人運送手術室應有相關檢查機制</a:t>
          </a:r>
          <a:r>
            <a:rPr kumimoji="1" lang="zh-TW" altLang="en-US" dirty="0" smtClean="0"/>
            <a:t>，</a:t>
          </a:r>
          <a:r>
            <a:rPr kumimoji="1" lang="zh-TW" dirty="0" smtClean="0"/>
            <a:t>並確實交班。</a:t>
          </a:r>
          <a:endParaRPr lang="zh-TW" dirty="0"/>
        </a:p>
      </dgm:t>
    </dgm:pt>
    <dgm:pt modelId="{AC1B45A8-0D7F-4866-88AD-BF5FF8FE73BF}" type="parTrans" cxnId="{8246855F-4C5C-4313-87B1-A3AAD0C288B9}">
      <dgm:prSet/>
      <dgm:spPr/>
      <dgm:t>
        <a:bodyPr/>
        <a:lstStyle/>
        <a:p>
          <a:endParaRPr lang="zh-TW" altLang="en-US"/>
        </a:p>
      </dgm:t>
    </dgm:pt>
    <dgm:pt modelId="{BA932F79-BDC5-43BD-8A7E-2C97FB1511DE}" type="sibTrans" cxnId="{8246855F-4C5C-4313-87B1-A3AAD0C288B9}">
      <dgm:prSet/>
      <dgm:spPr/>
      <dgm:t>
        <a:bodyPr/>
        <a:lstStyle/>
        <a:p>
          <a:endParaRPr lang="zh-TW" altLang="en-US"/>
        </a:p>
      </dgm:t>
    </dgm:pt>
    <dgm:pt modelId="{50C30528-1941-4CD8-9038-C6C8518F7912}">
      <dgm:prSet/>
      <dgm:spPr/>
      <dgm:t>
        <a:bodyPr/>
        <a:lstStyle/>
        <a:p>
          <a:pPr rtl="0"/>
          <a:r>
            <a:rPr kumimoji="1" lang="zh-TW" dirty="0" smtClean="0"/>
            <a:t>手術前確認病人是否有藥物過敏史及各項足以影響手術安全之病史。</a:t>
          </a:r>
          <a:endParaRPr lang="zh-TW" dirty="0"/>
        </a:p>
      </dgm:t>
    </dgm:pt>
    <dgm:pt modelId="{DB270FEA-35FD-4D71-A1E0-FFF551123B1B}" type="parTrans" cxnId="{AB8E6FD4-3045-4F19-8BCF-9A4B3EFCD7E4}">
      <dgm:prSet/>
      <dgm:spPr/>
      <dgm:t>
        <a:bodyPr/>
        <a:lstStyle/>
        <a:p>
          <a:endParaRPr lang="zh-TW" altLang="en-US"/>
        </a:p>
      </dgm:t>
    </dgm:pt>
    <dgm:pt modelId="{52971092-AFA3-4FC8-A1EA-2304A624E5CF}" type="sibTrans" cxnId="{AB8E6FD4-3045-4F19-8BCF-9A4B3EFCD7E4}">
      <dgm:prSet/>
      <dgm:spPr/>
      <dgm:t>
        <a:bodyPr/>
        <a:lstStyle/>
        <a:p>
          <a:endParaRPr lang="zh-TW" altLang="en-US"/>
        </a:p>
      </dgm:t>
    </dgm:pt>
    <dgm:pt modelId="{DC4AAC67-3AB3-435B-B3E4-A6189303EAF8}">
      <dgm:prSet/>
      <dgm:spPr/>
      <dgm:t>
        <a:bodyPr/>
        <a:lstStyle/>
        <a:p>
          <a:pPr rtl="0"/>
          <a:r>
            <a:rPr kumimoji="1" lang="zh-TW" dirty="0" smtClean="0"/>
            <a:t>於不同時機確認病人身分及手術部位</a:t>
          </a:r>
          <a:endParaRPr lang="zh-TW" dirty="0"/>
        </a:p>
      </dgm:t>
    </dgm:pt>
    <dgm:pt modelId="{CDB22FE5-9649-4F4A-BC98-39422CABA219}" type="parTrans" cxnId="{49D23B32-33E7-4BAC-91E2-32CC6205AD49}">
      <dgm:prSet/>
      <dgm:spPr/>
      <dgm:t>
        <a:bodyPr/>
        <a:lstStyle/>
        <a:p>
          <a:endParaRPr lang="zh-TW" altLang="en-US"/>
        </a:p>
      </dgm:t>
    </dgm:pt>
    <dgm:pt modelId="{7DEF1925-2BAF-435A-B18F-6ECB6465E8B8}" type="sibTrans" cxnId="{49D23B32-33E7-4BAC-91E2-32CC6205AD49}">
      <dgm:prSet/>
      <dgm:spPr/>
      <dgm:t>
        <a:bodyPr/>
        <a:lstStyle/>
        <a:p>
          <a:endParaRPr lang="zh-TW" altLang="en-US"/>
        </a:p>
      </dgm:t>
    </dgm:pt>
    <dgm:pt modelId="{2C049CDE-4951-41C2-86B7-2401337ECF9C}">
      <dgm:prSet/>
      <dgm:spPr/>
      <dgm:t>
        <a:bodyPr/>
        <a:lstStyle/>
        <a:p>
          <a:pPr rtl="0"/>
          <a:r>
            <a:rPr kumimoji="1" lang="zh-TW" dirty="0" smtClean="0">
              <a:solidFill>
                <a:srgbClr val="FF0000"/>
              </a:solidFill>
            </a:rPr>
            <a:t>劃刀前</a:t>
          </a:r>
          <a:r>
            <a:rPr kumimoji="1" lang="en-US" dirty="0" smtClean="0">
              <a:solidFill>
                <a:srgbClr val="FF0000"/>
              </a:solidFill>
            </a:rPr>
            <a:t>time-out!</a:t>
          </a:r>
          <a:endParaRPr lang="zh-TW" dirty="0">
            <a:solidFill>
              <a:srgbClr val="FF0000"/>
            </a:solidFill>
          </a:endParaRPr>
        </a:p>
      </dgm:t>
    </dgm:pt>
    <dgm:pt modelId="{15DC4DB5-EE2E-4588-BFFB-12881CA9072A}" type="parTrans" cxnId="{17B8EDD3-B8EC-487F-B9AB-B4815C3EE3C7}">
      <dgm:prSet/>
      <dgm:spPr/>
      <dgm:t>
        <a:bodyPr/>
        <a:lstStyle/>
        <a:p>
          <a:endParaRPr lang="zh-TW" altLang="en-US"/>
        </a:p>
      </dgm:t>
    </dgm:pt>
    <dgm:pt modelId="{F3A0619B-DEE7-4E9B-AA32-260FFA235C56}" type="sibTrans" cxnId="{17B8EDD3-B8EC-487F-B9AB-B4815C3EE3C7}">
      <dgm:prSet/>
      <dgm:spPr/>
      <dgm:t>
        <a:bodyPr/>
        <a:lstStyle/>
        <a:p>
          <a:endParaRPr lang="zh-TW" altLang="en-US"/>
        </a:p>
      </dgm:t>
    </dgm:pt>
    <dgm:pt modelId="{040BAFC3-610F-4BE6-8844-0294DFDD2939}">
      <dgm:prSet/>
      <dgm:spPr/>
      <dgm:t>
        <a:bodyPr/>
        <a:lstStyle/>
        <a:p>
          <a:pPr rtl="0"/>
          <a:r>
            <a:rPr kumimoji="1" lang="zh-TW" dirty="0" smtClean="0"/>
            <a:t>手術中備血及輸血應有雙重核對之標準作業流程，並留下記錄。</a:t>
          </a:r>
          <a:endParaRPr lang="zh-TW" dirty="0"/>
        </a:p>
      </dgm:t>
    </dgm:pt>
    <dgm:pt modelId="{71BA871C-0A83-40BF-9315-A6E5C7F29B59}" type="parTrans" cxnId="{A7A53125-B296-4AB1-8D88-263D7218465D}">
      <dgm:prSet/>
      <dgm:spPr/>
      <dgm:t>
        <a:bodyPr/>
        <a:lstStyle/>
        <a:p>
          <a:endParaRPr lang="zh-TW" altLang="en-US"/>
        </a:p>
      </dgm:t>
    </dgm:pt>
    <dgm:pt modelId="{83219362-EBFF-45D7-B9D5-CCC96F86134E}" type="sibTrans" cxnId="{A7A53125-B296-4AB1-8D88-263D7218465D}">
      <dgm:prSet/>
      <dgm:spPr/>
      <dgm:t>
        <a:bodyPr/>
        <a:lstStyle/>
        <a:p>
          <a:endParaRPr lang="zh-TW" altLang="en-US"/>
        </a:p>
      </dgm:t>
    </dgm:pt>
    <dgm:pt modelId="{DD6F01E2-1A74-4CE6-A9B0-704ABF3ED4D1}" type="pres">
      <dgm:prSet presAssocID="{B330CFA1-CFAD-411E-AF71-9518825B37AC}" presName="Name0" presStyleCnt="0">
        <dgm:presLayoutVars>
          <dgm:dir/>
          <dgm:animLvl val="lvl"/>
          <dgm:resizeHandles val="exact"/>
        </dgm:presLayoutVars>
      </dgm:prSet>
      <dgm:spPr/>
      <dgm:t>
        <a:bodyPr/>
        <a:lstStyle/>
        <a:p>
          <a:endParaRPr lang="zh-TW" altLang="en-US"/>
        </a:p>
      </dgm:t>
    </dgm:pt>
    <dgm:pt modelId="{1B3E5597-7681-4D1E-9038-273E7D31C2DC}" type="pres">
      <dgm:prSet presAssocID="{0631B5B7-8632-49FB-9F25-994A1A0C65EB}" presName="composite" presStyleCnt="0"/>
      <dgm:spPr/>
    </dgm:pt>
    <dgm:pt modelId="{3ECEBE03-FBDC-4C3F-AAD7-258A2ED7F27F}" type="pres">
      <dgm:prSet presAssocID="{0631B5B7-8632-49FB-9F25-994A1A0C65EB}" presName="parTx" presStyleLbl="alignNode1" presStyleIdx="0" presStyleCnt="3">
        <dgm:presLayoutVars>
          <dgm:chMax val="0"/>
          <dgm:chPref val="0"/>
          <dgm:bulletEnabled val="1"/>
        </dgm:presLayoutVars>
      </dgm:prSet>
      <dgm:spPr/>
      <dgm:t>
        <a:bodyPr/>
        <a:lstStyle/>
        <a:p>
          <a:endParaRPr lang="zh-TW" altLang="en-US"/>
        </a:p>
      </dgm:t>
    </dgm:pt>
    <dgm:pt modelId="{8B17FA59-9CA1-4ED8-A2E1-BF9C484783E7}" type="pres">
      <dgm:prSet presAssocID="{0631B5B7-8632-49FB-9F25-994A1A0C65EB}" presName="desTx" presStyleLbl="alignAccFollowNode1" presStyleIdx="0" presStyleCnt="3">
        <dgm:presLayoutVars>
          <dgm:bulletEnabled val="1"/>
        </dgm:presLayoutVars>
      </dgm:prSet>
      <dgm:spPr/>
      <dgm:t>
        <a:bodyPr/>
        <a:lstStyle/>
        <a:p>
          <a:endParaRPr lang="zh-TW" altLang="en-US"/>
        </a:p>
      </dgm:t>
    </dgm:pt>
    <dgm:pt modelId="{9DEC1B94-6EF0-4AFD-9B96-23A2BFD04D64}" type="pres">
      <dgm:prSet presAssocID="{7C8E0673-C25A-4E58-8C09-051F3A37688F}" presName="space" presStyleCnt="0"/>
      <dgm:spPr/>
    </dgm:pt>
    <dgm:pt modelId="{6B9891FC-78C7-498E-AC7D-9C3B275898CF}" type="pres">
      <dgm:prSet presAssocID="{EED63107-D76B-4EFD-8E56-73710C427A6B}" presName="composite" presStyleCnt="0"/>
      <dgm:spPr/>
    </dgm:pt>
    <dgm:pt modelId="{A06AA0E3-7A2F-4A99-A7F9-A7230BB7D66F}" type="pres">
      <dgm:prSet presAssocID="{EED63107-D76B-4EFD-8E56-73710C427A6B}" presName="parTx" presStyleLbl="alignNode1" presStyleIdx="1" presStyleCnt="3">
        <dgm:presLayoutVars>
          <dgm:chMax val="0"/>
          <dgm:chPref val="0"/>
          <dgm:bulletEnabled val="1"/>
        </dgm:presLayoutVars>
      </dgm:prSet>
      <dgm:spPr/>
      <dgm:t>
        <a:bodyPr/>
        <a:lstStyle/>
        <a:p>
          <a:endParaRPr lang="zh-TW" altLang="en-US"/>
        </a:p>
      </dgm:t>
    </dgm:pt>
    <dgm:pt modelId="{21BE717F-34A2-425B-9963-940A72D55806}" type="pres">
      <dgm:prSet presAssocID="{EED63107-D76B-4EFD-8E56-73710C427A6B}" presName="desTx" presStyleLbl="alignAccFollowNode1" presStyleIdx="1" presStyleCnt="3">
        <dgm:presLayoutVars>
          <dgm:bulletEnabled val="1"/>
        </dgm:presLayoutVars>
      </dgm:prSet>
      <dgm:spPr/>
      <dgm:t>
        <a:bodyPr/>
        <a:lstStyle/>
        <a:p>
          <a:endParaRPr lang="zh-TW" altLang="en-US"/>
        </a:p>
      </dgm:t>
    </dgm:pt>
    <dgm:pt modelId="{8561F07F-E8AC-4B6E-9FFF-587CA41D6E32}" type="pres">
      <dgm:prSet presAssocID="{5477F733-FE5A-480C-8EB4-6F73E9DD6A15}" presName="space" presStyleCnt="0"/>
      <dgm:spPr/>
    </dgm:pt>
    <dgm:pt modelId="{6239865D-8EA1-4AAD-85C6-D4A5BABD8385}" type="pres">
      <dgm:prSet presAssocID="{726BA1DA-CC32-4362-A248-C85F10194B35}" presName="composite" presStyleCnt="0"/>
      <dgm:spPr/>
    </dgm:pt>
    <dgm:pt modelId="{2A8DA3AC-FCC7-4913-B863-068BBE0026AB}" type="pres">
      <dgm:prSet presAssocID="{726BA1DA-CC32-4362-A248-C85F10194B35}" presName="parTx" presStyleLbl="alignNode1" presStyleIdx="2" presStyleCnt="3">
        <dgm:presLayoutVars>
          <dgm:chMax val="0"/>
          <dgm:chPref val="0"/>
          <dgm:bulletEnabled val="1"/>
        </dgm:presLayoutVars>
      </dgm:prSet>
      <dgm:spPr/>
      <dgm:t>
        <a:bodyPr/>
        <a:lstStyle/>
        <a:p>
          <a:endParaRPr lang="zh-TW" altLang="en-US"/>
        </a:p>
      </dgm:t>
    </dgm:pt>
    <dgm:pt modelId="{F208F27E-F7D8-4194-95A6-1BD9E328C38F}" type="pres">
      <dgm:prSet presAssocID="{726BA1DA-CC32-4362-A248-C85F10194B35}" presName="desTx" presStyleLbl="alignAccFollowNode1" presStyleIdx="2" presStyleCnt="3">
        <dgm:presLayoutVars>
          <dgm:bulletEnabled val="1"/>
        </dgm:presLayoutVars>
      </dgm:prSet>
      <dgm:spPr/>
      <dgm:t>
        <a:bodyPr/>
        <a:lstStyle/>
        <a:p>
          <a:endParaRPr lang="zh-TW" altLang="en-US"/>
        </a:p>
      </dgm:t>
    </dgm:pt>
  </dgm:ptLst>
  <dgm:cxnLst>
    <dgm:cxn modelId="{161605E4-499A-40A0-946C-1496E2C780B1}" type="presOf" srcId="{DC4AAC67-3AB3-435B-B3E4-A6189303EAF8}" destId="{F208F27E-F7D8-4194-95A6-1BD9E328C38F}" srcOrd="0" destOrd="3" presId="urn:microsoft.com/office/officeart/2005/8/layout/hList1"/>
    <dgm:cxn modelId="{3B01422A-362C-47FC-B1CD-C87ACBDA8576}" srcId="{0631B5B7-8632-49FB-9F25-994A1A0C65EB}" destId="{A2D3CF46-BFAF-4D49-8A55-6744FCEED9E2}" srcOrd="1" destOrd="0" parTransId="{BA418723-6959-497F-AA63-19214DDFB984}" sibTransId="{72382266-717F-4266-817F-576543530A95}"/>
    <dgm:cxn modelId="{5136A780-7D77-4ABF-8372-5F261214DE99}" type="presOf" srcId="{3BBDAF5F-93A8-415C-8A1E-E808D519A8A3}" destId="{F208F27E-F7D8-4194-95A6-1BD9E328C38F}" srcOrd="0" destOrd="1" presId="urn:microsoft.com/office/officeart/2005/8/layout/hList1"/>
    <dgm:cxn modelId="{AB8E6FD4-3045-4F19-8BCF-9A4B3EFCD7E4}" srcId="{726BA1DA-CC32-4362-A248-C85F10194B35}" destId="{50C30528-1941-4CD8-9038-C6C8518F7912}" srcOrd="2" destOrd="0" parTransId="{DB270FEA-35FD-4D71-A1E0-FFF551123B1B}" sibTransId="{52971092-AFA3-4FC8-A1EA-2304A624E5CF}"/>
    <dgm:cxn modelId="{7EAB9BD5-D807-4C01-9C2B-D3A425A35387}" type="presOf" srcId="{EED63107-D76B-4EFD-8E56-73710C427A6B}" destId="{A06AA0E3-7A2F-4A99-A7F9-A7230BB7D66F}" srcOrd="0" destOrd="0" presId="urn:microsoft.com/office/officeart/2005/8/layout/hList1"/>
    <dgm:cxn modelId="{8EC81730-707B-499B-9021-A89D6D729F4E}" type="presOf" srcId="{45F30F15-1D70-40EC-83C8-272BD4168AF9}" destId="{21BE717F-34A2-425B-9963-940A72D55806}" srcOrd="0" destOrd="0" presId="urn:microsoft.com/office/officeart/2005/8/layout/hList1"/>
    <dgm:cxn modelId="{95BF8D4B-5C4A-4EEB-8599-5E7E83E1AF41}" srcId="{B330CFA1-CFAD-411E-AF71-9518825B37AC}" destId="{0631B5B7-8632-49FB-9F25-994A1A0C65EB}" srcOrd="0" destOrd="0" parTransId="{30E5C6C3-FD12-4BA5-8769-57E73D8D273C}" sibTransId="{7C8E0673-C25A-4E58-8C09-051F3A37688F}"/>
    <dgm:cxn modelId="{2A8B5E97-479D-497D-9DA6-377CA37B5B17}" type="presOf" srcId="{A2D3CF46-BFAF-4D49-8A55-6744FCEED9E2}" destId="{8B17FA59-9CA1-4ED8-A2E1-BF9C484783E7}" srcOrd="0" destOrd="1" presId="urn:microsoft.com/office/officeart/2005/8/layout/hList1"/>
    <dgm:cxn modelId="{8246855F-4C5C-4313-87B1-A3AAD0C288B9}" srcId="{726BA1DA-CC32-4362-A248-C85F10194B35}" destId="{3BBDAF5F-93A8-415C-8A1E-E808D519A8A3}" srcOrd="1" destOrd="0" parTransId="{AC1B45A8-0D7F-4866-88AD-BF5FF8FE73BF}" sibTransId="{BA932F79-BDC5-43BD-8A7E-2C97FB1511DE}"/>
    <dgm:cxn modelId="{49D23B32-33E7-4BAC-91E2-32CC6205AD49}" srcId="{726BA1DA-CC32-4362-A248-C85F10194B35}" destId="{DC4AAC67-3AB3-435B-B3E4-A6189303EAF8}" srcOrd="3" destOrd="0" parTransId="{CDB22FE5-9649-4F4A-BC98-39422CABA219}" sibTransId="{7DEF1925-2BAF-435A-B18F-6ECB6465E8B8}"/>
    <dgm:cxn modelId="{0759F524-6B47-4982-B239-8C7E2B656F43}" srcId="{726BA1DA-CC32-4362-A248-C85F10194B35}" destId="{7F5CF4BF-D85E-486A-8A77-102125529C86}" srcOrd="0" destOrd="0" parTransId="{AC381E55-28CB-4219-9D95-0858108C830D}" sibTransId="{D905CCF7-66CF-44EF-BA0C-EBDAB83428CF}"/>
    <dgm:cxn modelId="{0791D101-784D-45CA-9E83-60965AA7C053}" type="presOf" srcId="{50C30528-1941-4CD8-9038-C6C8518F7912}" destId="{F208F27E-F7D8-4194-95A6-1BD9E328C38F}" srcOrd="0" destOrd="2" presId="urn:microsoft.com/office/officeart/2005/8/layout/hList1"/>
    <dgm:cxn modelId="{8CFAF5F5-C129-4056-A112-08E56A2253A9}" type="presOf" srcId="{0631B5B7-8632-49FB-9F25-994A1A0C65EB}" destId="{3ECEBE03-FBDC-4C3F-AAD7-258A2ED7F27F}" srcOrd="0" destOrd="0" presId="urn:microsoft.com/office/officeart/2005/8/layout/hList1"/>
    <dgm:cxn modelId="{D5719D54-7855-4297-9341-D95EC376ABF5}" type="presOf" srcId="{B99182FC-5543-44E3-8A50-DE8F42803526}" destId="{21BE717F-34A2-425B-9963-940A72D55806}" srcOrd="0" destOrd="1" presId="urn:microsoft.com/office/officeart/2005/8/layout/hList1"/>
    <dgm:cxn modelId="{D748FB16-EB01-4759-9542-E4FF5356E785}" type="presOf" srcId="{2C049CDE-4951-41C2-86B7-2401337ECF9C}" destId="{F208F27E-F7D8-4194-95A6-1BD9E328C38F}" srcOrd="0" destOrd="4" presId="urn:microsoft.com/office/officeart/2005/8/layout/hList1"/>
    <dgm:cxn modelId="{2EFF5667-A83B-4BC1-B1F5-7F6C9EA0A82C}" srcId="{B330CFA1-CFAD-411E-AF71-9518825B37AC}" destId="{726BA1DA-CC32-4362-A248-C85F10194B35}" srcOrd="2" destOrd="0" parTransId="{109A8731-DBB3-468F-8E30-FCAF07C8E729}" sibTransId="{48CCF76D-7A19-4153-946C-0DDFB777505D}"/>
    <dgm:cxn modelId="{6C62EA13-0692-4D77-A29B-BDA3C25E80F7}" type="presOf" srcId="{040BAFC3-610F-4BE6-8844-0294DFDD2939}" destId="{F208F27E-F7D8-4194-95A6-1BD9E328C38F}" srcOrd="0" destOrd="5" presId="urn:microsoft.com/office/officeart/2005/8/layout/hList1"/>
    <dgm:cxn modelId="{50C264DE-42D2-4A04-ABEC-3E2C61A13159}" srcId="{B330CFA1-CFAD-411E-AF71-9518825B37AC}" destId="{EED63107-D76B-4EFD-8E56-73710C427A6B}" srcOrd="1" destOrd="0" parTransId="{33CBA136-DF6D-41C2-B08B-FD22DD989A31}" sibTransId="{5477F733-FE5A-480C-8EB4-6F73E9DD6A15}"/>
    <dgm:cxn modelId="{D462FB9E-AE9E-4DB9-9A32-E7803D915326}" srcId="{EED63107-D76B-4EFD-8E56-73710C427A6B}" destId="{B99182FC-5543-44E3-8A50-DE8F42803526}" srcOrd="1" destOrd="0" parTransId="{D446A390-6C8C-445A-B4DC-12B8FF8C2871}" sibTransId="{2F7888F3-3035-4646-A03A-FD0BF7A8EB50}"/>
    <dgm:cxn modelId="{17B8EDD3-B8EC-487F-B9AB-B4815C3EE3C7}" srcId="{726BA1DA-CC32-4362-A248-C85F10194B35}" destId="{2C049CDE-4951-41C2-86B7-2401337ECF9C}" srcOrd="4" destOrd="0" parTransId="{15DC4DB5-EE2E-4588-BFFB-12881CA9072A}" sibTransId="{F3A0619B-DEE7-4E9B-AA32-260FFA235C56}"/>
    <dgm:cxn modelId="{50DCA24A-E58A-4A90-AEDF-56849C33666C}" type="presOf" srcId="{E4AC5273-325F-4566-8CEE-272257631971}" destId="{8B17FA59-9CA1-4ED8-A2E1-BF9C484783E7}" srcOrd="0" destOrd="0" presId="urn:microsoft.com/office/officeart/2005/8/layout/hList1"/>
    <dgm:cxn modelId="{E3EB5A11-D83E-4D5D-8D1C-59513B7D7380}" type="presOf" srcId="{7F5CF4BF-D85E-486A-8A77-102125529C86}" destId="{F208F27E-F7D8-4194-95A6-1BD9E328C38F}" srcOrd="0" destOrd="0" presId="urn:microsoft.com/office/officeart/2005/8/layout/hList1"/>
    <dgm:cxn modelId="{A7A53125-B296-4AB1-8D88-263D7218465D}" srcId="{726BA1DA-CC32-4362-A248-C85F10194B35}" destId="{040BAFC3-610F-4BE6-8844-0294DFDD2939}" srcOrd="5" destOrd="0" parTransId="{71BA871C-0A83-40BF-9315-A6E5C7F29B59}" sibTransId="{83219362-EBFF-45D7-B9D5-CCC96F86134E}"/>
    <dgm:cxn modelId="{E45260DC-FDC9-47CA-9AEB-4FA268198059}" type="presOf" srcId="{B330CFA1-CFAD-411E-AF71-9518825B37AC}" destId="{DD6F01E2-1A74-4CE6-A9B0-704ABF3ED4D1}" srcOrd="0" destOrd="0" presId="urn:microsoft.com/office/officeart/2005/8/layout/hList1"/>
    <dgm:cxn modelId="{3838361B-02E1-4120-AFC8-D298273E26D7}" srcId="{EED63107-D76B-4EFD-8E56-73710C427A6B}" destId="{45F30F15-1D70-40EC-83C8-272BD4168AF9}" srcOrd="0" destOrd="0" parTransId="{B58EE53A-4D8A-4E13-8C50-F815813E5DF9}" sibTransId="{170BC657-AFCA-427B-B150-EF0BBCDAB550}"/>
    <dgm:cxn modelId="{F854A528-0B9F-4FF5-975F-F9C9F4F0F8D3}" srcId="{0631B5B7-8632-49FB-9F25-994A1A0C65EB}" destId="{E4AC5273-325F-4566-8CEE-272257631971}" srcOrd="0" destOrd="0" parTransId="{B848816C-642A-4281-804B-EF838BBD24FB}" sibTransId="{60B3D47F-BBA3-4F15-9228-FB298610565B}"/>
    <dgm:cxn modelId="{610672A2-8EDF-478A-9B8B-F0187FA7CF89}" type="presOf" srcId="{726BA1DA-CC32-4362-A248-C85F10194B35}" destId="{2A8DA3AC-FCC7-4913-B863-068BBE0026AB}" srcOrd="0" destOrd="0" presId="urn:microsoft.com/office/officeart/2005/8/layout/hList1"/>
    <dgm:cxn modelId="{B9CA6328-30FD-46E3-BA5C-C72A59976A53}" type="presParOf" srcId="{DD6F01E2-1A74-4CE6-A9B0-704ABF3ED4D1}" destId="{1B3E5597-7681-4D1E-9038-273E7D31C2DC}" srcOrd="0" destOrd="0" presId="urn:microsoft.com/office/officeart/2005/8/layout/hList1"/>
    <dgm:cxn modelId="{B13160D3-13DB-41CF-849D-2C285DDE859E}" type="presParOf" srcId="{1B3E5597-7681-4D1E-9038-273E7D31C2DC}" destId="{3ECEBE03-FBDC-4C3F-AAD7-258A2ED7F27F}" srcOrd="0" destOrd="0" presId="urn:microsoft.com/office/officeart/2005/8/layout/hList1"/>
    <dgm:cxn modelId="{826653E6-C823-48AC-9055-2D243E593D6E}" type="presParOf" srcId="{1B3E5597-7681-4D1E-9038-273E7D31C2DC}" destId="{8B17FA59-9CA1-4ED8-A2E1-BF9C484783E7}" srcOrd="1" destOrd="0" presId="urn:microsoft.com/office/officeart/2005/8/layout/hList1"/>
    <dgm:cxn modelId="{EC5E95D5-28AC-462E-AD52-C13B418044E7}" type="presParOf" srcId="{DD6F01E2-1A74-4CE6-A9B0-704ABF3ED4D1}" destId="{9DEC1B94-6EF0-4AFD-9B96-23A2BFD04D64}" srcOrd="1" destOrd="0" presId="urn:microsoft.com/office/officeart/2005/8/layout/hList1"/>
    <dgm:cxn modelId="{C6F1BBD9-B5D0-417F-8A3B-D98791CC5549}" type="presParOf" srcId="{DD6F01E2-1A74-4CE6-A9B0-704ABF3ED4D1}" destId="{6B9891FC-78C7-498E-AC7D-9C3B275898CF}" srcOrd="2" destOrd="0" presId="urn:microsoft.com/office/officeart/2005/8/layout/hList1"/>
    <dgm:cxn modelId="{F919A47C-1B42-41D9-A3C9-C5E741A1D3DA}" type="presParOf" srcId="{6B9891FC-78C7-498E-AC7D-9C3B275898CF}" destId="{A06AA0E3-7A2F-4A99-A7F9-A7230BB7D66F}" srcOrd="0" destOrd="0" presId="urn:microsoft.com/office/officeart/2005/8/layout/hList1"/>
    <dgm:cxn modelId="{084ADFDC-9333-4AD2-BFF5-6310A08268C1}" type="presParOf" srcId="{6B9891FC-78C7-498E-AC7D-9C3B275898CF}" destId="{21BE717F-34A2-425B-9963-940A72D55806}" srcOrd="1" destOrd="0" presId="urn:microsoft.com/office/officeart/2005/8/layout/hList1"/>
    <dgm:cxn modelId="{A14BA15D-0C81-4512-B472-F8BC3D31D7DA}" type="presParOf" srcId="{DD6F01E2-1A74-4CE6-A9B0-704ABF3ED4D1}" destId="{8561F07F-E8AC-4B6E-9FFF-587CA41D6E32}" srcOrd="3" destOrd="0" presId="urn:microsoft.com/office/officeart/2005/8/layout/hList1"/>
    <dgm:cxn modelId="{38E9049C-23EE-4682-9616-C1D01D2E9DFF}" type="presParOf" srcId="{DD6F01E2-1A74-4CE6-A9B0-704ABF3ED4D1}" destId="{6239865D-8EA1-4AAD-85C6-D4A5BABD8385}" srcOrd="4" destOrd="0" presId="urn:microsoft.com/office/officeart/2005/8/layout/hList1"/>
    <dgm:cxn modelId="{22D3FAA4-0742-45E0-BE49-559C2CC29CAA}" type="presParOf" srcId="{6239865D-8EA1-4AAD-85C6-D4A5BABD8385}" destId="{2A8DA3AC-FCC7-4913-B863-068BBE0026AB}" srcOrd="0" destOrd="0" presId="urn:microsoft.com/office/officeart/2005/8/layout/hList1"/>
    <dgm:cxn modelId="{C9545C9D-4A98-4A92-84D5-6CD9999F2B7E}" type="presParOf" srcId="{6239865D-8EA1-4AAD-85C6-D4A5BABD8385}" destId="{F208F27E-F7D8-4194-95A6-1BD9E328C38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3850AB-916F-4D7E-A9C1-3531F3328C89}"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lang="zh-TW" altLang="en-US"/>
        </a:p>
      </dgm:t>
    </dgm:pt>
    <dgm:pt modelId="{599E42C1-CCAC-461D-92A9-151661A072E2}">
      <dgm:prSet/>
      <dgm:spPr/>
      <dgm:t>
        <a:bodyPr/>
        <a:lstStyle/>
        <a:p>
          <a:pPr rtl="0"/>
          <a:r>
            <a:rPr kumimoji="1" lang="en-US" b="1" dirty="0" smtClean="0"/>
            <a:t>Double </a:t>
          </a:r>
          <a:r>
            <a:rPr kumimoji="1" lang="en-US" altLang="zh-TW" b="1" dirty="0" smtClean="0"/>
            <a:t>“</a:t>
          </a:r>
          <a:r>
            <a:rPr kumimoji="1" lang="en-US" b="1" dirty="0" smtClean="0"/>
            <a:t>A</a:t>
          </a:r>
          <a:r>
            <a:rPr kumimoji="1" lang="en-US" altLang="zh-TW" b="1" dirty="0" smtClean="0"/>
            <a:t>”</a:t>
          </a:r>
          <a:endParaRPr lang="zh-TW" dirty="0"/>
        </a:p>
      </dgm:t>
    </dgm:pt>
    <dgm:pt modelId="{08B9BF7B-F70E-4D98-AA6B-3EB16609616C}" type="parTrans" cxnId="{4353BC4D-4ED6-4A82-B12E-7D8BE965D548}">
      <dgm:prSet/>
      <dgm:spPr/>
      <dgm:t>
        <a:bodyPr/>
        <a:lstStyle/>
        <a:p>
          <a:endParaRPr lang="zh-TW" altLang="en-US"/>
        </a:p>
      </dgm:t>
    </dgm:pt>
    <dgm:pt modelId="{F8C61B4D-3E17-43BD-BD27-3A80056D4BE1}" type="sibTrans" cxnId="{4353BC4D-4ED6-4A82-B12E-7D8BE965D548}">
      <dgm:prSet/>
      <dgm:spPr/>
      <dgm:t>
        <a:bodyPr/>
        <a:lstStyle/>
        <a:p>
          <a:endParaRPr lang="zh-TW" altLang="en-US"/>
        </a:p>
      </dgm:t>
    </dgm:pt>
    <dgm:pt modelId="{17305018-1FB2-4750-9BA3-8560753C788E}">
      <dgm:prSet/>
      <dgm:spPr/>
      <dgm:t>
        <a:bodyPr/>
        <a:lstStyle/>
        <a:p>
          <a:pPr rtl="0"/>
          <a:r>
            <a:rPr kumimoji="1" lang="en-US" b="1" dirty="0" smtClean="0"/>
            <a:t>Active </a:t>
          </a:r>
          <a:endParaRPr lang="zh-TW" dirty="0"/>
        </a:p>
      </dgm:t>
    </dgm:pt>
    <dgm:pt modelId="{53BBB139-0D89-4A7F-989E-C19EBDB05C2D}" type="parTrans" cxnId="{A65C26DE-9E0D-44F0-B366-BCBA831E139D}">
      <dgm:prSet/>
      <dgm:spPr/>
      <dgm:t>
        <a:bodyPr/>
        <a:lstStyle/>
        <a:p>
          <a:endParaRPr lang="zh-TW" altLang="en-US"/>
        </a:p>
      </dgm:t>
    </dgm:pt>
    <dgm:pt modelId="{3C2BE412-7C46-4BF9-AD5E-DF4E82774BA6}" type="sibTrans" cxnId="{A65C26DE-9E0D-44F0-B366-BCBA831E139D}">
      <dgm:prSet/>
      <dgm:spPr/>
      <dgm:t>
        <a:bodyPr/>
        <a:lstStyle/>
        <a:p>
          <a:endParaRPr lang="zh-TW" altLang="en-US"/>
        </a:p>
      </dgm:t>
    </dgm:pt>
    <dgm:pt modelId="{AE9C53F7-3D49-4078-AB22-7BA47800B956}">
      <dgm:prSet/>
      <dgm:spPr/>
      <dgm:t>
        <a:bodyPr/>
        <a:lstStyle/>
        <a:p>
          <a:pPr rtl="0"/>
          <a:r>
            <a:rPr kumimoji="1" lang="en-US" b="1" dirty="0" smtClean="0"/>
            <a:t>Ask</a:t>
          </a:r>
          <a:r>
            <a:rPr kumimoji="1" lang="zh-TW" altLang="en-US" b="1" dirty="0" smtClean="0"/>
            <a:t> </a:t>
          </a:r>
          <a:r>
            <a:rPr kumimoji="1" lang="en-US" altLang="zh-TW" b="1" dirty="0" smtClean="0"/>
            <a:t>“2”</a:t>
          </a:r>
          <a:endParaRPr lang="zh-TW" dirty="0"/>
        </a:p>
      </dgm:t>
    </dgm:pt>
    <dgm:pt modelId="{07B8F25C-6587-4969-BBC7-24207D0EF077}" type="parTrans" cxnId="{4405378F-38E1-400F-B786-FBE8C48051AE}">
      <dgm:prSet/>
      <dgm:spPr/>
      <dgm:t>
        <a:bodyPr/>
        <a:lstStyle/>
        <a:p>
          <a:endParaRPr lang="zh-TW" altLang="en-US"/>
        </a:p>
      </dgm:t>
    </dgm:pt>
    <dgm:pt modelId="{72FB29C3-34BA-4A43-9684-18CC7F1E5C7A}" type="sibTrans" cxnId="{4405378F-38E1-400F-B786-FBE8C48051AE}">
      <dgm:prSet/>
      <dgm:spPr/>
      <dgm:t>
        <a:bodyPr/>
        <a:lstStyle/>
        <a:p>
          <a:endParaRPr lang="zh-TW" altLang="en-US"/>
        </a:p>
      </dgm:t>
    </dgm:pt>
    <dgm:pt modelId="{9C4117F8-C1C7-45BB-A0DC-2405807BF4C6}" type="pres">
      <dgm:prSet presAssocID="{383850AB-916F-4D7E-A9C1-3531F3328C89}" presName="diagram" presStyleCnt="0">
        <dgm:presLayoutVars>
          <dgm:chPref val="1"/>
          <dgm:dir/>
          <dgm:animOne val="branch"/>
          <dgm:animLvl val="lvl"/>
          <dgm:resizeHandles val="exact"/>
        </dgm:presLayoutVars>
      </dgm:prSet>
      <dgm:spPr/>
      <dgm:t>
        <a:bodyPr/>
        <a:lstStyle/>
        <a:p>
          <a:endParaRPr lang="zh-TW" altLang="en-US"/>
        </a:p>
      </dgm:t>
    </dgm:pt>
    <dgm:pt modelId="{170BF780-87AD-4E3B-8DE6-604DEB803795}" type="pres">
      <dgm:prSet presAssocID="{599E42C1-CCAC-461D-92A9-151661A072E2}" presName="root1" presStyleCnt="0"/>
      <dgm:spPr/>
    </dgm:pt>
    <dgm:pt modelId="{4BA9316A-AD65-4CFA-A2FB-377ADBF99096}" type="pres">
      <dgm:prSet presAssocID="{599E42C1-CCAC-461D-92A9-151661A072E2}" presName="LevelOneTextNode" presStyleLbl="node0" presStyleIdx="0" presStyleCnt="1" custScaleX="125970">
        <dgm:presLayoutVars>
          <dgm:chPref val="3"/>
        </dgm:presLayoutVars>
      </dgm:prSet>
      <dgm:spPr/>
      <dgm:t>
        <a:bodyPr/>
        <a:lstStyle/>
        <a:p>
          <a:endParaRPr lang="zh-TW" altLang="en-US"/>
        </a:p>
      </dgm:t>
    </dgm:pt>
    <dgm:pt modelId="{D6940ECE-39C8-4E46-BFB0-3CCFF6410E40}" type="pres">
      <dgm:prSet presAssocID="{599E42C1-CCAC-461D-92A9-151661A072E2}" presName="level2hierChild" presStyleCnt="0"/>
      <dgm:spPr/>
    </dgm:pt>
    <dgm:pt modelId="{E85FD697-2CFE-4617-93C8-BEF2A611AFCA}" type="pres">
      <dgm:prSet presAssocID="{53BBB139-0D89-4A7F-989E-C19EBDB05C2D}" presName="conn2-1" presStyleLbl="parChTrans1D2" presStyleIdx="0" presStyleCnt="2"/>
      <dgm:spPr/>
      <dgm:t>
        <a:bodyPr/>
        <a:lstStyle/>
        <a:p>
          <a:endParaRPr lang="zh-TW" altLang="en-US"/>
        </a:p>
      </dgm:t>
    </dgm:pt>
    <dgm:pt modelId="{3CDF6516-0D9F-461C-8933-AFBDA6DE9BE9}" type="pres">
      <dgm:prSet presAssocID="{53BBB139-0D89-4A7F-989E-C19EBDB05C2D}" presName="connTx" presStyleLbl="parChTrans1D2" presStyleIdx="0" presStyleCnt="2"/>
      <dgm:spPr/>
      <dgm:t>
        <a:bodyPr/>
        <a:lstStyle/>
        <a:p>
          <a:endParaRPr lang="zh-TW" altLang="en-US"/>
        </a:p>
      </dgm:t>
    </dgm:pt>
    <dgm:pt modelId="{EBD8D7B4-468A-4D8E-861A-1686EA9D19F0}" type="pres">
      <dgm:prSet presAssocID="{17305018-1FB2-4750-9BA3-8560753C788E}" presName="root2" presStyleCnt="0"/>
      <dgm:spPr/>
    </dgm:pt>
    <dgm:pt modelId="{BA1B04EC-6BC6-4DE2-A0AF-05FB1F668007}" type="pres">
      <dgm:prSet presAssocID="{17305018-1FB2-4750-9BA3-8560753C788E}" presName="LevelTwoTextNode" presStyleLbl="node2" presStyleIdx="0" presStyleCnt="2">
        <dgm:presLayoutVars>
          <dgm:chPref val="3"/>
        </dgm:presLayoutVars>
      </dgm:prSet>
      <dgm:spPr/>
      <dgm:t>
        <a:bodyPr/>
        <a:lstStyle/>
        <a:p>
          <a:endParaRPr lang="zh-TW" altLang="en-US"/>
        </a:p>
      </dgm:t>
    </dgm:pt>
    <dgm:pt modelId="{89B23437-3339-47E9-86DC-066CBF526EF6}" type="pres">
      <dgm:prSet presAssocID="{17305018-1FB2-4750-9BA3-8560753C788E}" presName="level3hierChild" presStyleCnt="0"/>
      <dgm:spPr/>
    </dgm:pt>
    <dgm:pt modelId="{8A4E9A50-DE7B-4259-9208-1EDC5EB76413}" type="pres">
      <dgm:prSet presAssocID="{07B8F25C-6587-4969-BBC7-24207D0EF077}" presName="conn2-1" presStyleLbl="parChTrans1D2" presStyleIdx="1" presStyleCnt="2"/>
      <dgm:spPr/>
      <dgm:t>
        <a:bodyPr/>
        <a:lstStyle/>
        <a:p>
          <a:endParaRPr lang="zh-TW" altLang="en-US"/>
        </a:p>
      </dgm:t>
    </dgm:pt>
    <dgm:pt modelId="{1EB2F799-62F8-4CCE-AFA6-0A8A219498A7}" type="pres">
      <dgm:prSet presAssocID="{07B8F25C-6587-4969-BBC7-24207D0EF077}" presName="connTx" presStyleLbl="parChTrans1D2" presStyleIdx="1" presStyleCnt="2"/>
      <dgm:spPr/>
      <dgm:t>
        <a:bodyPr/>
        <a:lstStyle/>
        <a:p>
          <a:endParaRPr lang="zh-TW" altLang="en-US"/>
        </a:p>
      </dgm:t>
    </dgm:pt>
    <dgm:pt modelId="{7C368931-39E0-4969-8903-02B513A01292}" type="pres">
      <dgm:prSet presAssocID="{AE9C53F7-3D49-4078-AB22-7BA47800B956}" presName="root2" presStyleCnt="0"/>
      <dgm:spPr/>
    </dgm:pt>
    <dgm:pt modelId="{D4FB8947-BFF7-4C94-BB46-5F3F1E5C9B26}" type="pres">
      <dgm:prSet presAssocID="{AE9C53F7-3D49-4078-AB22-7BA47800B956}" presName="LevelTwoTextNode" presStyleLbl="node2" presStyleIdx="1" presStyleCnt="2">
        <dgm:presLayoutVars>
          <dgm:chPref val="3"/>
        </dgm:presLayoutVars>
      </dgm:prSet>
      <dgm:spPr/>
      <dgm:t>
        <a:bodyPr/>
        <a:lstStyle/>
        <a:p>
          <a:endParaRPr lang="zh-TW" altLang="en-US"/>
        </a:p>
      </dgm:t>
    </dgm:pt>
    <dgm:pt modelId="{8214B1C8-16A6-4A6F-BAE4-6C5A42E0A23B}" type="pres">
      <dgm:prSet presAssocID="{AE9C53F7-3D49-4078-AB22-7BA47800B956}" presName="level3hierChild" presStyleCnt="0"/>
      <dgm:spPr/>
    </dgm:pt>
  </dgm:ptLst>
  <dgm:cxnLst>
    <dgm:cxn modelId="{A65C26DE-9E0D-44F0-B366-BCBA831E139D}" srcId="{599E42C1-CCAC-461D-92A9-151661A072E2}" destId="{17305018-1FB2-4750-9BA3-8560753C788E}" srcOrd="0" destOrd="0" parTransId="{53BBB139-0D89-4A7F-989E-C19EBDB05C2D}" sibTransId="{3C2BE412-7C46-4BF9-AD5E-DF4E82774BA6}"/>
    <dgm:cxn modelId="{4D495F30-D025-4077-9CD6-18B1C93AE9DD}" type="presOf" srcId="{07B8F25C-6587-4969-BBC7-24207D0EF077}" destId="{1EB2F799-62F8-4CCE-AFA6-0A8A219498A7}" srcOrd="1" destOrd="0" presId="urn:microsoft.com/office/officeart/2005/8/layout/hierarchy2"/>
    <dgm:cxn modelId="{4353BC4D-4ED6-4A82-B12E-7D8BE965D548}" srcId="{383850AB-916F-4D7E-A9C1-3531F3328C89}" destId="{599E42C1-CCAC-461D-92A9-151661A072E2}" srcOrd="0" destOrd="0" parTransId="{08B9BF7B-F70E-4D98-AA6B-3EB16609616C}" sibTransId="{F8C61B4D-3E17-43BD-BD27-3A80056D4BE1}"/>
    <dgm:cxn modelId="{A5DC2997-9551-4635-9F80-1E3F26D9C614}" type="presOf" srcId="{07B8F25C-6587-4969-BBC7-24207D0EF077}" destId="{8A4E9A50-DE7B-4259-9208-1EDC5EB76413}" srcOrd="0" destOrd="0" presId="urn:microsoft.com/office/officeart/2005/8/layout/hierarchy2"/>
    <dgm:cxn modelId="{2CD0980E-A1CA-4690-AFEE-AD88E0C93213}" type="presOf" srcId="{383850AB-916F-4D7E-A9C1-3531F3328C89}" destId="{9C4117F8-C1C7-45BB-A0DC-2405807BF4C6}" srcOrd="0" destOrd="0" presId="urn:microsoft.com/office/officeart/2005/8/layout/hierarchy2"/>
    <dgm:cxn modelId="{D9FCD53A-5F10-4FA9-92AC-6AA044A870DA}" type="presOf" srcId="{AE9C53F7-3D49-4078-AB22-7BA47800B956}" destId="{D4FB8947-BFF7-4C94-BB46-5F3F1E5C9B26}" srcOrd="0" destOrd="0" presId="urn:microsoft.com/office/officeart/2005/8/layout/hierarchy2"/>
    <dgm:cxn modelId="{4405378F-38E1-400F-B786-FBE8C48051AE}" srcId="{599E42C1-CCAC-461D-92A9-151661A072E2}" destId="{AE9C53F7-3D49-4078-AB22-7BA47800B956}" srcOrd="1" destOrd="0" parTransId="{07B8F25C-6587-4969-BBC7-24207D0EF077}" sibTransId="{72FB29C3-34BA-4A43-9684-18CC7F1E5C7A}"/>
    <dgm:cxn modelId="{662969CA-9708-471C-B7A3-9A8685133012}" type="presOf" srcId="{53BBB139-0D89-4A7F-989E-C19EBDB05C2D}" destId="{3CDF6516-0D9F-461C-8933-AFBDA6DE9BE9}" srcOrd="1" destOrd="0" presId="urn:microsoft.com/office/officeart/2005/8/layout/hierarchy2"/>
    <dgm:cxn modelId="{ECC78665-D776-4CBF-8655-3BBB08D360D1}" type="presOf" srcId="{17305018-1FB2-4750-9BA3-8560753C788E}" destId="{BA1B04EC-6BC6-4DE2-A0AF-05FB1F668007}" srcOrd="0" destOrd="0" presId="urn:microsoft.com/office/officeart/2005/8/layout/hierarchy2"/>
    <dgm:cxn modelId="{F820E167-F621-4C8C-892B-46C091CE4EA4}" type="presOf" srcId="{53BBB139-0D89-4A7F-989E-C19EBDB05C2D}" destId="{E85FD697-2CFE-4617-93C8-BEF2A611AFCA}" srcOrd="0" destOrd="0" presId="urn:microsoft.com/office/officeart/2005/8/layout/hierarchy2"/>
    <dgm:cxn modelId="{F508C19C-A1D7-454D-ADDA-C6DA748C30EF}" type="presOf" srcId="{599E42C1-CCAC-461D-92A9-151661A072E2}" destId="{4BA9316A-AD65-4CFA-A2FB-377ADBF99096}" srcOrd="0" destOrd="0" presId="urn:microsoft.com/office/officeart/2005/8/layout/hierarchy2"/>
    <dgm:cxn modelId="{A5119D4F-384E-4079-B2E3-74F26E45EFFC}" type="presParOf" srcId="{9C4117F8-C1C7-45BB-A0DC-2405807BF4C6}" destId="{170BF780-87AD-4E3B-8DE6-604DEB803795}" srcOrd="0" destOrd="0" presId="urn:microsoft.com/office/officeart/2005/8/layout/hierarchy2"/>
    <dgm:cxn modelId="{2BB17A81-BBD6-4C9B-A952-0EF6D6250899}" type="presParOf" srcId="{170BF780-87AD-4E3B-8DE6-604DEB803795}" destId="{4BA9316A-AD65-4CFA-A2FB-377ADBF99096}" srcOrd="0" destOrd="0" presId="urn:microsoft.com/office/officeart/2005/8/layout/hierarchy2"/>
    <dgm:cxn modelId="{9002A3CA-A67C-4A23-986D-7BA388977523}" type="presParOf" srcId="{170BF780-87AD-4E3B-8DE6-604DEB803795}" destId="{D6940ECE-39C8-4E46-BFB0-3CCFF6410E40}" srcOrd="1" destOrd="0" presId="urn:microsoft.com/office/officeart/2005/8/layout/hierarchy2"/>
    <dgm:cxn modelId="{4F1DC84F-FA36-4FAA-AC64-D9DDCED79682}" type="presParOf" srcId="{D6940ECE-39C8-4E46-BFB0-3CCFF6410E40}" destId="{E85FD697-2CFE-4617-93C8-BEF2A611AFCA}" srcOrd="0" destOrd="0" presId="urn:microsoft.com/office/officeart/2005/8/layout/hierarchy2"/>
    <dgm:cxn modelId="{395F5A96-323C-49E4-BE76-803149084726}" type="presParOf" srcId="{E85FD697-2CFE-4617-93C8-BEF2A611AFCA}" destId="{3CDF6516-0D9F-461C-8933-AFBDA6DE9BE9}" srcOrd="0" destOrd="0" presId="urn:microsoft.com/office/officeart/2005/8/layout/hierarchy2"/>
    <dgm:cxn modelId="{7E80EF91-2C8F-4C5E-9D53-F44B97410A38}" type="presParOf" srcId="{D6940ECE-39C8-4E46-BFB0-3CCFF6410E40}" destId="{EBD8D7B4-468A-4D8E-861A-1686EA9D19F0}" srcOrd="1" destOrd="0" presId="urn:microsoft.com/office/officeart/2005/8/layout/hierarchy2"/>
    <dgm:cxn modelId="{C0376237-565C-481B-8441-F323EF11CA87}" type="presParOf" srcId="{EBD8D7B4-468A-4D8E-861A-1686EA9D19F0}" destId="{BA1B04EC-6BC6-4DE2-A0AF-05FB1F668007}" srcOrd="0" destOrd="0" presId="urn:microsoft.com/office/officeart/2005/8/layout/hierarchy2"/>
    <dgm:cxn modelId="{99FD370C-AD6A-4CA7-A1F5-381B8BC39997}" type="presParOf" srcId="{EBD8D7B4-468A-4D8E-861A-1686EA9D19F0}" destId="{89B23437-3339-47E9-86DC-066CBF526EF6}" srcOrd="1" destOrd="0" presId="urn:microsoft.com/office/officeart/2005/8/layout/hierarchy2"/>
    <dgm:cxn modelId="{7D33A72C-22AD-481E-839B-DCBFE22BBAE8}" type="presParOf" srcId="{D6940ECE-39C8-4E46-BFB0-3CCFF6410E40}" destId="{8A4E9A50-DE7B-4259-9208-1EDC5EB76413}" srcOrd="2" destOrd="0" presId="urn:microsoft.com/office/officeart/2005/8/layout/hierarchy2"/>
    <dgm:cxn modelId="{BA873B51-528C-4909-8E76-65BB86DEA663}" type="presParOf" srcId="{8A4E9A50-DE7B-4259-9208-1EDC5EB76413}" destId="{1EB2F799-62F8-4CCE-AFA6-0A8A219498A7}" srcOrd="0" destOrd="0" presId="urn:microsoft.com/office/officeart/2005/8/layout/hierarchy2"/>
    <dgm:cxn modelId="{9A6F1AE8-D1F8-428B-92A0-5F868BF2A618}" type="presParOf" srcId="{D6940ECE-39C8-4E46-BFB0-3CCFF6410E40}" destId="{7C368931-39E0-4969-8903-02B513A01292}" srcOrd="3" destOrd="0" presId="urn:microsoft.com/office/officeart/2005/8/layout/hierarchy2"/>
    <dgm:cxn modelId="{8F818ACE-C903-4DBA-8422-44C476797855}" type="presParOf" srcId="{7C368931-39E0-4969-8903-02B513A01292}" destId="{D4FB8947-BFF7-4C94-BB46-5F3F1E5C9B26}" srcOrd="0" destOrd="0" presId="urn:microsoft.com/office/officeart/2005/8/layout/hierarchy2"/>
    <dgm:cxn modelId="{915DE464-70C4-427F-972D-9DA124F1B677}" type="presParOf" srcId="{7C368931-39E0-4969-8903-02B513A01292}" destId="{8214B1C8-16A6-4A6F-BAE4-6C5A42E0A23B}"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17982F2-04AC-46BC-84CE-A2CA2EA33EB9}" type="doc">
      <dgm:prSet loTypeId="urn:microsoft.com/office/officeart/2005/8/layout/vList3#4" loCatId="list" qsTypeId="urn:microsoft.com/office/officeart/2005/8/quickstyle/3d1" qsCatId="3D" csTypeId="urn:microsoft.com/office/officeart/2005/8/colors/accent1_1" csCatId="accent1" phldr="1"/>
      <dgm:spPr/>
      <dgm:t>
        <a:bodyPr/>
        <a:lstStyle/>
        <a:p>
          <a:endParaRPr lang="zh-TW" altLang="en-US"/>
        </a:p>
      </dgm:t>
    </dgm:pt>
    <dgm:pt modelId="{AF32FF8C-78AF-4A4F-A844-2E347F471934}">
      <dgm:prSet custT="1"/>
      <dgm:spPr/>
      <dgm:t>
        <a:bodyPr/>
        <a:lstStyle/>
        <a:p>
          <a:pPr rtl="0"/>
          <a:r>
            <a:rPr lang="en-US" sz="2000" b="1" dirty="0" smtClean="0"/>
            <a:t>1.1.1</a:t>
          </a:r>
          <a:r>
            <a:rPr lang="zh-TW" sz="2000" b="1" dirty="0" smtClean="0"/>
            <a:t>麻醉及手術前醫療人員應</a:t>
          </a:r>
          <a:r>
            <a:rPr lang="zh-TW" sz="2000" b="1" u="sng" dirty="0" smtClean="0"/>
            <a:t>主動詢問</a:t>
          </a:r>
          <a:r>
            <a:rPr lang="zh-TW" sz="2000" b="1" dirty="0" smtClean="0"/>
            <a:t>：「您的大名是？您的生日？您要做的檢查或手術是在什麼部位？左側或右側？」。</a:t>
          </a:r>
          <a:endParaRPr lang="zh-TW" sz="2000" dirty="0"/>
        </a:p>
      </dgm:t>
    </dgm:pt>
    <dgm:pt modelId="{F03E6350-CD10-41CD-8156-24B21C7D4116}" type="parTrans" cxnId="{B0A04943-20BD-4A06-81EE-BCA0AD105E6F}">
      <dgm:prSet/>
      <dgm:spPr/>
      <dgm:t>
        <a:bodyPr/>
        <a:lstStyle/>
        <a:p>
          <a:endParaRPr lang="zh-TW" altLang="en-US" sz="1600"/>
        </a:p>
      </dgm:t>
    </dgm:pt>
    <dgm:pt modelId="{E3BABCD7-EEC7-445F-AFC8-8356F0D16A48}" type="sibTrans" cxnId="{B0A04943-20BD-4A06-81EE-BCA0AD105E6F}">
      <dgm:prSet/>
      <dgm:spPr/>
      <dgm:t>
        <a:bodyPr/>
        <a:lstStyle/>
        <a:p>
          <a:endParaRPr lang="zh-TW" altLang="en-US" sz="1600"/>
        </a:p>
      </dgm:t>
    </dgm:pt>
    <dgm:pt modelId="{04B32FB4-5D29-49BA-A193-19E12DCDAE24}">
      <dgm:prSet custT="1"/>
      <dgm:spPr/>
      <dgm:t>
        <a:bodyPr/>
        <a:lstStyle/>
        <a:p>
          <a:pPr rtl="0"/>
          <a:r>
            <a:rPr lang="zh-TW" altLang="en-US" sz="1600" b="1" dirty="0" smtClean="0">
              <a:solidFill>
                <a:srgbClr val="FF3300"/>
              </a:solidFill>
            </a:rPr>
            <a:t>如病人無法回應問題，可改向家屬或陪同人員確認取代。</a:t>
          </a:r>
          <a:endParaRPr lang="zh-TW" altLang="en-US" sz="1600" dirty="0">
            <a:solidFill>
              <a:srgbClr val="FF3300"/>
            </a:solidFill>
          </a:endParaRPr>
        </a:p>
      </dgm:t>
    </dgm:pt>
    <dgm:pt modelId="{75EF7972-550A-4442-8C76-FF17084B88F1}" type="parTrans" cxnId="{1382093B-B466-4681-B9C8-CF366214EFB3}">
      <dgm:prSet/>
      <dgm:spPr/>
      <dgm:t>
        <a:bodyPr/>
        <a:lstStyle/>
        <a:p>
          <a:endParaRPr lang="zh-TW" altLang="en-US" sz="1600"/>
        </a:p>
      </dgm:t>
    </dgm:pt>
    <dgm:pt modelId="{EA7B15B0-66EA-4D65-A40F-397B7628293A}" type="sibTrans" cxnId="{1382093B-B466-4681-B9C8-CF366214EFB3}">
      <dgm:prSet/>
      <dgm:spPr/>
      <dgm:t>
        <a:bodyPr/>
        <a:lstStyle/>
        <a:p>
          <a:endParaRPr lang="zh-TW" altLang="en-US" sz="1600"/>
        </a:p>
      </dgm:t>
    </dgm:pt>
    <dgm:pt modelId="{5B681798-4F50-472F-BF39-C44931D020F2}">
      <dgm:prSet custT="1"/>
      <dgm:spPr/>
      <dgm:t>
        <a:bodyPr/>
        <a:lstStyle/>
        <a:p>
          <a:pPr rtl="0"/>
          <a:r>
            <a:rPr lang="en-US" sz="2000" b="1" dirty="0" smtClean="0"/>
            <a:t>1.1.2</a:t>
          </a:r>
          <a:r>
            <a:rPr lang="zh-TW" sz="2000" b="1" dirty="0" smtClean="0"/>
            <a:t>使用</a:t>
          </a:r>
          <a:r>
            <a:rPr lang="zh-TW" sz="2000" b="1" u="sng" dirty="0" smtClean="0"/>
            <a:t>至少二種以上資料辨識病人身分</a:t>
          </a:r>
          <a:r>
            <a:rPr lang="zh-TW" sz="2000" b="1" dirty="0" smtClean="0"/>
            <a:t>。</a:t>
          </a:r>
          <a:endParaRPr lang="zh-TW" sz="2000" dirty="0"/>
        </a:p>
      </dgm:t>
    </dgm:pt>
    <dgm:pt modelId="{19340B8A-483B-4AFB-8493-922E22E81796}" type="parTrans" cxnId="{F60DDC9A-9AC6-419C-BCA8-A58D5B2065FA}">
      <dgm:prSet/>
      <dgm:spPr/>
      <dgm:t>
        <a:bodyPr/>
        <a:lstStyle/>
        <a:p>
          <a:endParaRPr lang="zh-TW" altLang="en-US" sz="1600"/>
        </a:p>
      </dgm:t>
    </dgm:pt>
    <dgm:pt modelId="{52F4A35B-4EC4-4534-94BE-8975CAE1CBD3}" type="sibTrans" cxnId="{F60DDC9A-9AC6-419C-BCA8-A58D5B2065FA}">
      <dgm:prSet/>
      <dgm:spPr/>
      <dgm:t>
        <a:bodyPr/>
        <a:lstStyle/>
        <a:p>
          <a:endParaRPr lang="zh-TW" altLang="en-US" sz="1600"/>
        </a:p>
      </dgm:t>
    </dgm:pt>
    <dgm:pt modelId="{ECF591C4-9221-4FBF-81D9-FCA20CE55E5A}">
      <dgm:prSet custT="1"/>
      <dgm:spPr/>
      <dgm:t>
        <a:bodyPr/>
        <a:lstStyle/>
        <a:p>
          <a:pPr rtl="0"/>
          <a:r>
            <a:rPr lang="zh-TW" altLang="en-US" sz="1600" b="1" dirty="0" smtClean="0"/>
            <a:t>如：姓名、出生日期、病歷號碼、住址、照片或其他特殊辨識標記，切忌以病床號代替病人。二種以上辨識病人資料也可在手圈及檢驗單等位置呈現，惟仍需經過主動確認過程。</a:t>
          </a:r>
          <a:endParaRPr lang="zh-TW" altLang="en-US" sz="1600" dirty="0"/>
        </a:p>
      </dgm:t>
    </dgm:pt>
    <dgm:pt modelId="{AF190189-9249-4474-80CA-8A8E4714FE1C}" type="parTrans" cxnId="{99B8425E-24F2-4A3D-A051-FEB6130B3661}">
      <dgm:prSet/>
      <dgm:spPr/>
      <dgm:t>
        <a:bodyPr/>
        <a:lstStyle/>
        <a:p>
          <a:endParaRPr lang="zh-TW" altLang="en-US" sz="1600"/>
        </a:p>
      </dgm:t>
    </dgm:pt>
    <dgm:pt modelId="{E8613EE2-9071-4492-8B73-4549613A3E1F}" type="sibTrans" cxnId="{99B8425E-24F2-4A3D-A051-FEB6130B3661}">
      <dgm:prSet/>
      <dgm:spPr/>
      <dgm:t>
        <a:bodyPr/>
        <a:lstStyle/>
        <a:p>
          <a:endParaRPr lang="zh-TW" altLang="en-US" sz="1600"/>
        </a:p>
      </dgm:t>
    </dgm:pt>
    <dgm:pt modelId="{9438DBB0-4EBC-4E9E-90B7-59C68E453293}" type="pres">
      <dgm:prSet presAssocID="{317982F2-04AC-46BC-84CE-A2CA2EA33EB9}" presName="linearFlow" presStyleCnt="0">
        <dgm:presLayoutVars>
          <dgm:dir/>
          <dgm:resizeHandles val="exact"/>
        </dgm:presLayoutVars>
      </dgm:prSet>
      <dgm:spPr/>
      <dgm:t>
        <a:bodyPr/>
        <a:lstStyle/>
        <a:p>
          <a:endParaRPr lang="zh-TW" altLang="en-US"/>
        </a:p>
      </dgm:t>
    </dgm:pt>
    <dgm:pt modelId="{80275BE8-9C34-48E4-AC9C-072AA143009B}" type="pres">
      <dgm:prSet presAssocID="{AF32FF8C-78AF-4A4F-A844-2E347F471934}" presName="composite" presStyleCnt="0"/>
      <dgm:spPr/>
    </dgm:pt>
    <dgm:pt modelId="{611C5700-215B-4FF0-8813-68EC457BA310}" type="pres">
      <dgm:prSet presAssocID="{AF32FF8C-78AF-4A4F-A844-2E347F471934}" presName="imgShp" presStyleLbl="fgImgPlace1" presStyleIdx="0" presStyleCnt="2" custLinFactNeighborX="-55810" custLinFactNeighborY="-1702"/>
      <dgm:spPr/>
    </dgm:pt>
    <dgm:pt modelId="{7854A605-AC82-47D9-AA53-03035FE14672}" type="pres">
      <dgm:prSet presAssocID="{AF32FF8C-78AF-4A4F-A844-2E347F471934}" presName="txShp" presStyleLbl="node1" presStyleIdx="0" presStyleCnt="2" custScaleX="130443" custLinFactNeighborX="5628">
        <dgm:presLayoutVars>
          <dgm:bulletEnabled val="1"/>
        </dgm:presLayoutVars>
      </dgm:prSet>
      <dgm:spPr/>
      <dgm:t>
        <a:bodyPr/>
        <a:lstStyle/>
        <a:p>
          <a:endParaRPr lang="zh-TW" altLang="en-US"/>
        </a:p>
      </dgm:t>
    </dgm:pt>
    <dgm:pt modelId="{E165ABB8-F3DE-4C5E-B196-7A3FEF5B5B34}" type="pres">
      <dgm:prSet presAssocID="{E3BABCD7-EEC7-445F-AFC8-8356F0D16A48}" presName="spacing" presStyleCnt="0"/>
      <dgm:spPr/>
    </dgm:pt>
    <dgm:pt modelId="{B799AE6D-39AA-430E-857F-7A09A7070DCD}" type="pres">
      <dgm:prSet presAssocID="{5B681798-4F50-472F-BF39-C44931D020F2}" presName="composite" presStyleCnt="0"/>
      <dgm:spPr/>
    </dgm:pt>
    <dgm:pt modelId="{F47BBE4C-4696-4DF9-8858-23355029A57F}" type="pres">
      <dgm:prSet presAssocID="{5B681798-4F50-472F-BF39-C44931D020F2}" presName="imgShp" presStyleLbl="fgImgPlace1" presStyleIdx="1" presStyleCnt="2" custLinFactNeighborX="-22387" custLinFactNeighborY="-16641"/>
      <dgm:spPr/>
    </dgm:pt>
    <dgm:pt modelId="{223C96DE-9D98-4A07-BE32-D4B19CA364A7}" type="pres">
      <dgm:prSet presAssocID="{5B681798-4F50-472F-BF39-C44931D020F2}" presName="txShp" presStyleLbl="node1" presStyleIdx="1" presStyleCnt="2" custScaleX="130443" custLinFactNeighborX="5628" custLinFactNeighborY="-14939">
        <dgm:presLayoutVars>
          <dgm:bulletEnabled val="1"/>
        </dgm:presLayoutVars>
      </dgm:prSet>
      <dgm:spPr/>
      <dgm:t>
        <a:bodyPr/>
        <a:lstStyle/>
        <a:p>
          <a:endParaRPr lang="zh-TW" altLang="en-US"/>
        </a:p>
      </dgm:t>
    </dgm:pt>
  </dgm:ptLst>
  <dgm:cxnLst>
    <dgm:cxn modelId="{922FDEE5-62BE-4CED-8CB5-DDF20816EEBD}" type="presOf" srcId="{AF32FF8C-78AF-4A4F-A844-2E347F471934}" destId="{7854A605-AC82-47D9-AA53-03035FE14672}" srcOrd="0" destOrd="0" presId="urn:microsoft.com/office/officeart/2005/8/layout/vList3#4"/>
    <dgm:cxn modelId="{F1A4A393-AB3A-43D0-BF9B-83D4E7D1A231}" type="presOf" srcId="{04B32FB4-5D29-49BA-A193-19E12DCDAE24}" destId="{7854A605-AC82-47D9-AA53-03035FE14672}" srcOrd="0" destOrd="1" presId="urn:microsoft.com/office/officeart/2005/8/layout/vList3#4"/>
    <dgm:cxn modelId="{B0A04943-20BD-4A06-81EE-BCA0AD105E6F}" srcId="{317982F2-04AC-46BC-84CE-A2CA2EA33EB9}" destId="{AF32FF8C-78AF-4A4F-A844-2E347F471934}" srcOrd="0" destOrd="0" parTransId="{F03E6350-CD10-41CD-8156-24B21C7D4116}" sibTransId="{E3BABCD7-EEC7-445F-AFC8-8356F0D16A48}"/>
    <dgm:cxn modelId="{8AF06943-E986-4889-93D0-1A46108B999B}" type="presOf" srcId="{5B681798-4F50-472F-BF39-C44931D020F2}" destId="{223C96DE-9D98-4A07-BE32-D4B19CA364A7}" srcOrd="0" destOrd="0" presId="urn:microsoft.com/office/officeart/2005/8/layout/vList3#4"/>
    <dgm:cxn modelId="{1382093B-B466-4681-B9C8-CF366214EFB3}" srcId="{AF32FF8C-78AF-4A4F-A844-2E347F471934}" destId="{04B32FB4-5D29-49BA-A193-19E12DCDAE24}" srcOrd="0" destOrd="0" parTransId="{75EF7972-550A-4442-8C76-FF17084B88F1}" sibTransId="{EA7B15B0-66EA-4D65-A40F-397B7628293A}"/>
    <dgm:cxn modelId="{0698BC0B-FF03-4BF3-A4EC-929F2AA453CC}" type="presOf" srcId="{317982F2-04AC-46BC-84CE-A2CA2EA33EB9}" destId="{9438DBB0-4EBC-4E9E-90B7-59C68E453293}" srcOrd="0" destOrd="0" presId="urn:microsoft.com/office/officeart/2005/8/layout/vList3#4"/>
    <dgm:cxn modelId="{35A1650C-F19D-4F98-B1C0-6D99405D9B37}" type="presOf" srcId="{ECF591C4-9221-4FBF-81D9-FCA20CE55E5A}" destId="{223C96DE-9D98-4A07-BE32-D4B19CA364A7}" srcOrd="0" destOrd="1" presId="urn:microsoft.com/office/officeart/2005/8/layout/vList3#4"/>
    <dgm:cxn modelId="{99B8425E-24F2-4A3D-A051-FEB6130B3661}" srcId="{5B681798-4F50-472F-BF39-C44931D020F2}" destId="{ECF591C4-9221-4FBF-81D9-FCA20CE55E5A}" srcOrd="0" destOrd="0" parTransId="{AF190189-9249-4474-80CA-8A8E4714FE1C}" sibTransId="{E8613EE2-9071-4492-8B73-4549613A3E1F}"/>
    <dgm:cxn modelId="{F60DDC9A-9AC6-419C-BCA8-A58D5B2065FA}" srcId="{317982F2-04AC-46BC-84CE-A2CA2EA33EB9}" destId="{5B681798-4F50-472F-BF39-C44931D020F2}" srcOrd="1" destOrd="0" parTransId="{19340B8A-483B-4AFB-8493-922E22E81796}" sibTransId="{52F4A35B-4EC4-4534-94BE-8975CAE1CBD3}"/>
    <dgm:cxn modelId="{2088FEC3-BE15-4361-AD8D-1DD916E7F90B}" type="presParOf" srcId="{9438DBB0-4EBC-4E9E-90B7-59C68E453293}" destId="{80275BE8-9C34-48E4-AC9C-072AA143009B}" srcOrd="0" destOrd="0" presId="urn:microsoft.com/office/officeart/2005/8/layout/vList3#4"/>
    <dgm:cxn modelId="{B90EC54C-DAB5-4FDA-9A62-F4DDBEE6BBEE}" type="presParOf" srcId="{80275BE8-9C34-48E4-AC9C-072AA143009B}" destId="{611C5700-215B-4FF0-8813-68EC457BA310}" srcOrd="0" destOrd="0" presId="urn:microsoft.com/office/officeart/2005/8/layout/vList3#4"/>
    <dgm:cxn modelId="{71E5ADE8-17AF-4582-996E-0BD6DB266932}" type="presParOf" srcId="{80275BE8-9C34-48E4-AC9C-072AA143009B}" destId="{7854A605-AC82-47D9-AA53-03035FE14672}" srcOrd="1" destOrd="0" presId="urn:microsoft.com/office/officeart/2005/8/layout/vList3#4"/>
    <dgm:cxn modelId="{0EF4671A-ECAD-488A-9122-3446F18450DD}" type="presParOf" srcId="{9438DBB0-4EBC-4E9E-90B7-59C68E453293}" destId="{E165ABB8-F3DE-4C5E-B196-7A3FEF5B5B34}" srcOrd="1" destOrd="0" presId="urn:microsoft.com/office/officeart/2005/8/layout/vList3#4"/>
    <dgm:cxn modelId="{3818C701-BEF3-409E-B7AE-62AAA066300C}" type="presParOf" srcId="{9438DBB0-4EBC-4E9E-90B7-59C68E453293}" destId="{B799AE6D-39AA-430E-857F-7A09A7070DCD}" srcOrd="2" destOrd="0" presId="urn:microsoft.com/office/officeart/2005/8/layout/vList3#4"/>
    <dgm:cxn modelId="{7CF17A80-12C7-4385-85A6-8E9BF68C32E1}" type="presParOf" srcId="{B799AE6D-39AA-430E-857F-7A09A7070DCD}" destId="{F47BBE4C-4696-4DF9-8858-23355029A57F}" srcOrd="0" destOrd="0" presId="urn:microsoft.com/office/officeart/2005/8/layout/vList3#4"/>
    <dgm:cxn modelId="{420157BA-898B-4851-A2A9-25F3A62B87E9}" type="presParOf" srcId="{B799AE6D-39AA-430E-857F-7A09A7070DCD}" destId="{223C96DE-9D98-4A07-BE32-D4B19CA364A7}"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E53262-26E7-47B2-A169-318A69A10EFF}"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zh-TW" altLang="en-US"/>
        </a:p>
      </dgm:t>
    </dgm:pt>
    <dgm:pt modelId="{1D215C95-4761-48D1-9331-DDD52DE165DD}">
      <dgm:prSet custT="1"/>
      <dgm:spPr/>
      <dgm:t>
        <a:bodyPr/>
        <a:lstStyle/>
        <a:p>
          <a:pPr rtl="0"/>
          <a:r>
            <a:rPr lang="zh-TW" altLang="en-US" sz="2000" b="1" dirty="0" smtClean="0"/>
            <a:t>執行人員</a:t>
          </a:r>
          <a:endParaRPr lang="zh-TW" altLang="en-US" sz="2000" b="1" dirty="0"/>
        </a:p>
      </dgm:t>
    </dgm:pt>
    <dgm:pt modelId="{99F165A3-486B-410E-A5D7-D2994F94181D}" type="parTrans" cxnId="{E765BF4B-8104-41D2-A798-7D7BB2B7EB8E}">
      <dgm:prSet/>
      <dgm:spPr/>
      <dgm:t>
        <a:bodyPr/>
        <a:lstStyle/>
        <a:p>
          <a:endParaRPr lang="zh-TW" altLang="en-US"/>
        </a:p>
      </dgm:t>
    </dgm:pt>
    <dgm:pt modelId="{742B6BD9-FE26-4087-9A19-A4E6792A9BF0}" type="sibTrans" cxnId="{E765BF4B-8104-41D2-A798-7D7BB2B7EB8E}">
      <dgm:prSet/>
      <dgm:spPr/>
      <dgm:t>
        <a:bodyPr/>
        <a:lstStyle/>
        <a:p>
          <a:endParaRPr lang="zh-TW" altLang="en-US"/>
        </a:p>
      </dgm:t>
    </dgm:pt>
    <dgm:pt modelId="{E9F81056-9A79-4732-9FC6-4D53346DC8FF}">
      <dgm:prSet custT="1"/>
      <dgm:spPr/>
      <dgm:t>
        <a:bodyPr/>
        <a:lstStyle/>
        <a:p>
          <a:pPr rtl="0"/>
          <a:r>
            <a:rPr lang="zh-TW" altLang="en-US" sz="2000" b="1" dirty="0" smtClean="0"/>
            <a:t>由有執照的醫療專業人員做標記</a:t>
          </a:r>
          <a:endParaRPr lang="zh-TW" altLang="en-US" sz="2000" dirty="0"/>
        </a:p>
      </dgm:t>
    </dgm:pt>
    <dgm:pt modelId="{627B4648-3C3D-4A6C-909A-00CFE185687E}" type="parTrans" cxnId="{CB3CDB5B-3416-4AF9-904C-1CBCE9E87BE0}">
      <dgm:prSet/>
      <dgm:spPr/>
      <dgm:t>
        <a:bodyPr/>
        <a:lstStyle/>
        <a:p>
          <a:endParaRPr lang="zh-TW" altLang="en-US"/>
        </a:p>
      </dgm:t>
    </dgm:pt>
    <dgm:pt modelId="{A60350FE-F7D5-4BC0-8502-2CDE747A1FF6}" type="sibTrans" cxnId="{CB3CDB5B-3416-4AF9-904C-1CBCE9E87BE0}">
      <dgm:prSet/>
      <dgm:spPr/>
      <dgm:t>
        <a:bodyPr/>
        <a:lstStyle/>
        <a:p>
          <a:endParaRPr lang="zh-TW" altLang="en-US"/>
        </a:p>
      </dgm:t>
    </dgm:pt>
    <dgm:pt modelId="{E0BE951B-C924-4574-B312-A81FA026DBD0}">
      <dgm:prSet custT="1"/>
      <dgm:spPr/>
      <dgm:t>
        <a:bodyPr/>
        <a:lstStyle/>
        <a:p>
          <a:pPr rtl="0"/>
          <a:r>
            <a:rPr lang="zh-TW" sz="2000" b="1" dirty="0" smtClean="0"/>
            <a:t>標記時與病人</a:t>
          </a:r>
          <a:r>
            <a:rPr lang="en-US" sz="2000" b="1" dirty="0" smtClean="0"/>
            <a:t>(</a:t>
          </a:r>
          <a:r>
            <a:rPr lang="zh-TW" sz="2000" b="1" dirty="0" smtClean="0"/>
            <a:t>或家屬</a:t>
          </a:r>
          <a:r>
            <a:rPr lang="en-US" sz="2000" b="1" dirty="0" smtClean="0"/>
            <a:t>)</a:t>
          </a:r>
          <a:r>
            <a:rPr lang="zh-TW" sz="2000" b="1" dirty="0" smtClean="0"/>
            <a:t>共同確認手術部位及做標記</a:t>
          </a:r>
          <a:endParaRPr lang="zh-TW" sz="2000" dirty="0"/>
        </a:p>
      </dgm:t>
    </dgm:pt>
    <dgm:pt modelId="{6960F529-5924-4B51-9387-FEDBEA648B64}" type="parTrans" cxnId="{69D2B05C-A943-439F-A273-399688DD7831}">
      <dgm:prSet/>
      <dgm:spPr/>
      <dgm:t>
        <a:bodyPr/>
        <a:lstStyle/>
        <a:p>
          <a:endParaRPr lang="zh-TW" altLang="en-US"/>
        </a:p>
      </dgm:t>
    </dgm:pt>
    <dgm:pt modelId="{13B9AB1D-F2B9-4FF3-9186-A1A6F9F3DCBD}" type="sibTrans" cxnId="{69D2B05C-A943-439F-A273-399688DD7831}">
      <dgm:prSet/>
      <dgm:spPr/>
      <dgm:t>
        <a:bodyPr/>
        <a:lstStyle/>
        <a:p>
          <a:endParaRPr lang="zh-TW" altLang="en-US"/>
        </a:p>
      </dgm:t>
    </dgm:pt>
    <dgm:pt modelId="{1F143D5B-4964-426B-818B-50974C63F227}">
      <dgm:prSet custT="1"/>
      <dgm:spPr/>
      <dgm:t>
        <a:bodyPr/>
        <a:lstStyle/>
        <a:p>
          <a:pPr rtl="0"/>
          <a:r>
            <a:rPr lang="zh-TW" altLang="en-US" sz="2000" b="1" dirty="0" smtClean="0"/>
            <a:t>完成時間</a:t>
          </a:r>
          <a:endParaRPr lang="zh-TW" altLang="en-US" sz="2000" dirty="0"/>
        </a:p>
      </dgm:t>
    </dgm:pt>
    <dgm:pt modelId="{CFA00A2B-185C-4B1B-A737-2C03C75C18B2}" type="parTrans" cxnId="{0485683A-730C-4E24-AF4C-C65A5DA9EAD2}">
      <dgm:prSet/>
      <dgm:spPr/>
      <dgm:t>
        <a:bodyPr/>
        <a:lstStyle/>
        <a:p>
          <a:endParaRPr lang="zh-TW" altLang="en-US"/>
        </a:p>
      </dgm:t>
    </dgm:pt>
    <dgm:pt modelId="{9EDB329A-C964-41DA-9399-1A4577F3AD12}" type="sibTrans" cxnId="{0485683A-730C-4E24-AF4C-C65A5DA9EAD2}">
      <dgm:prSet/>
      <dgm:spPr/>
      <dgm:t>
        <a:bodyPr/>
        <a:lstStyle/>
        <a:p>
          <a:endParaRPr lang="zh-TW" altLang="en-US"/>
        </a:p>
      </dgm:t>
    </dgm:pt>
    <dgm:pt modelId="{7C503665-EF52-4DE5-A38A-CE0D21C458FF}">
      <dgm:prSet custT="1"/>
      <dgm:spPr/>
      <dgm:t>
        <a:bodyPr/>
        <a:lstStyle/>
        <a:p>
          <a:pPr rtl="0"/>
          <a:r>
            <a:rPr lang="zh-TW" altLang="en-US" sz="2000" b="1" u="sng" dirty="0" smtClean="0"/>
            <a:t>離開病房、急診、或加護病房前</a:t>
          </a:r>
          <a:r>
            <a:rPr lang="zh-TW" altLang="en-US" sz="2000" b="1" dirty="0" smtClean="0"/>
            <a:t>即完成</a:t>
          </a:r>
          <a:endParaRPr lang="zh-TW" altLang="en-US" sz="2000" dirty="0"/>
        </a:p>
      </dgm:t>
    </dgm:pt>
    <dgm:pt modelId="{5D043EA0-1EE8-4EDB-AF56-9BBA0E6F03F0}" type="parTrans" cxnId="{1C624F19-D1FA-420D-98F1-9D3708708DCF}">
      <dgm:prSet/>
      <dgm:spPr/>
      <dgm:t>
        <a:bodyPr/>
        <a:lstStyle/>
        <a:p>
          <a:endParaRPr lang="zh-TW" altLang="en-US"/>
        </a:p>
      </dgm:t>
    </dgm:pt>
    <dgm:pt modelId="{76084D2A-2E3F-4401-9E14-B7ABAF4DF302}" type="sibTrans" cxnId="{1C624F19-D1FA-420D-98F1-9D3708708DCF}">
      <dgm:prSet/>
      <dgm:spPr/>
      <dgm:t>
        <a:bodyPr/>
        <a:lstStyle/>
        <a:p>
          <a:endParaRPr lang="zh-TW" altLang="en-US"/>
        </a:p>
      </dgm:t>
    </dgm:pt>
    <dgm:pt modelId="{14BB1B93-1B74-4EA0-82C3-B4A7EBCFF35E}">
      <dgm:prSet custT="1"/>
      <dgm:spPr/>
      <dgm:t>
        <a:bodyPr/>
        <a:lstStyle/>
        <a:p>
          <a:pPr rtl="0"/>
          <a:r>
            <a:rPr lang="zh-TW" altLang="en-US" sz="2000" b="1" dirty="0" smtClean="0"/>
            <a:t>執行原則</a:t>
          </a:r>
          <a:endParaRPr lang="zh-TW" altLang="en-US" sz="2000" dirty="0"/>
        </a:p>
      </dgm:t>
    </dgm:pt>
    <dgm:pt modelId="{CE51711B-50D2-4B33-AE54-87D4F29CA656}" type="parTrans" cxnId="{EC7324DA-74F2-4950-ADF9-F10C95E00E3C}">
      <dgm:prSet/>
      <dgm:spPr/>
      <dgm:t>
        <a:bodyPr/>
        <a:lstStyle/>
        <a:p>
          <a:endParaRPr lang="zh-TW" altLang="en-US"/>
        </a:p>
      </dgm:t>
    </dgm:pt>
    <dgm:pt modelId="{DDF808F1-B586-4A54-BF72-40C543AE61BA}" type="sibTrans" cxnId="{EC7324DA-74F2-4950-ADF9-F10C95E00E3C}">
      <dgm:prSet/>
      <dgm:spPr/>
      <dgm:t>
        <a:bodyPr/>
        <a:lstStyle/>
        <a:p>
          <a:endParaRPr lang="zh-TW" altLang="en-US"/>
        </a:p>
      </dgm:t>
    </dgm:pt>
    <dgm:pt modelId="{E45BE34D-D69B-4863-B156-4FBF89C8153E}">
      <dgm:prSet custT="1"/>
      <dgm:spPr/>
      <dgm:t>
        <a:bodyPr/>
        <a:lstStyle/>
        <a:p>
          <a:pPr rtl="0"/>
          <a:r>
            <a:rPr lang="zh-TW" altLang="en-US" sz="2000" b="1" dirty="0" smtClean="0"/>
            <a:t>標記在手術部位皮膚消毒後仍能清楚辨識</a:t>
          </a:r>
          <a:endParaRPr lang="zh-TW" altLang="en-US" sz="2000" dirty="0"/>
        </a:p>
      </dgm:t>
    </dgm:pt>
    <dgm:pt modelId="{75EF7A99-EAF0-4D02-B444-40D04041E964}" type="parTrans" cxnId="{81B3495D-E838-4D17-8CFF-E80148BC07BB}">
      <dgm:prSet/>
      <dgm:spPr/>
      <dgm:t>
        <a:bodyPr/>
        <a:lstStyle/>
        <a:p>
          <a:endParaRPr lang="zh-TW" altLang="en-US"/>
        </a:p>
      </dgm:t>
    </dgm:pt>
    <dgm:pt modelId="{7352172A-9FDD-4AC9-9E4E-F3BDD7809391}" type="sibTrans" cxnId="{81B3495D-E838-4D17-8CFF-E80148BC07BB}">
      <dgm:prSet/>
      <dgm:spPr/>
      <dgm:t>
        <a:bodyPr/>
        <a:lstStyle/>
        <a:p>
          <a:endParaRPr lang="zh-TW" altLang="en-US"/>
        </a:p>
      </dgm:t>
    </dgm:pt>
    <dgm:pt modelId="{F2DE8247-B478-448C-A7AA-962726E6AB6B}">
      <dgm:prSet custT="1"/>
      <dgm:spPr/>
      <dgm:t>
        <a:bodyPr/>
        <a:lstStyle/>
        <a:p>
          <a:pPr rtl="0"/>
          <a:r>
            <a:rPr lang="zh-TW" altLang="en-US" sz="2000" b="1" dirty="0" smtClean="0"/>
            <a:t>應特別重視有左右區別、多器官、多部位、或多節段手術之手術部位標記。</a:t>
          </a:r>
          <a:endParaRPr lang="zh-TW" altLang="en-US" sz="2000" dirty="0"/>
        </a:p>
      </dgm:t>
    </dgm:pt>
    <dgm:pt modelId="{58E9CED6-CA7A-4F7C-B2DD-08A0451FE216}" type="parTrans" cxnId="{560E1C3D-9BBC-49DE-8980-32DFEA27887F}">
      <dgm:prSet/>
      <dgm:spPr/>
      <dgm:t>
        <a:bodyPr/>
        <a:lstStyle/>
        <a:p>
          <a:endParaRPr lang="zh-TW" altLang="en-US"/>
        </a:p>
      </dgm:t>
    </dgm:pt>
    <dgm:pt modelId="{33BA243F-EFD2-42AE-9434-FE8BDAA68513}" type="sibTrans" cxnId="{560E1C3D-9BBC-49DE-8980-32DFEA27887F}">
      <dgm:prSet/>
      <dgm:spPr/>
      <dgm:t>
        <a:bodyPr/>
        <a:lstStyle/>
        <a:p>
          <a:endParaRPr lang="zh-TW" altLang="en-US"/>
        </a:p>
      </dgm:t>
    </dgm:pt>
    <dgm:pt modelId="{AB188C78-3796-4038-BACD-CAF44EB1D8B4}" type="pres">
      <dgm:prSet presAssocID="{FCE53262-26E7-47B2-A169-318A69A10EFF}" presName="Name0" presStyleCnt="0">
        <dgm:presLayoutVars>
          <dgm:dir/>
          <dgm:animLvl val="lvl"/>
          <dgm:resizeHandles val="exact"/>
        </dgm:presLayoutVars>
      </dgm:prSet>
      <dgm:spPr/>
      <dgm:t>
        <a:bodyPr/>
        <a:lstStyle/>
        <a:p>
          <a:endParaRPr lang="zh-TW" altLang="en-US"/>
        </a:p>
      </dgm:t>
    </dgm:pt>
    <dgm:pt modelId="{7F8D26B5-F997-45C7-A83E-BD2DF2EB857B}" type="pres">
      <dgm:prSet presAssocID="{1D215C95-4761-48D1-9331-DDD52DE165DD}" presName="composite" presStyleCnt="0"/>
      <dgm:spPr/>
    </dgm:pt>
    <dgm:pt modelId="{5E1F3E64-5A9F-447B-A48D-F5E5386450CE}" type="pres">
      <dgm:prSet presAssocID="{1D215C95-4761-48D1-9331-DDD52DE165DD}" presName="parTx" presStyleLbl="alignNode1" presStyleIdx="0" presStyleCnt="3" custScaleX="116200" custLinFactNeighborX="-2346" custLinFactNeighborY="13817">
        <dgm:presLayoutVars>
          <dgm:chMax val="0"/>
          <dgm:chPref val="0"/>
          <dgm:bulletEnabled val="1"/>
        </dgm:presLayoutVars>
      </dgm:prSet>
      <dgm:spPr/>
      <dgm:t>
        <a:bodyPr/>
        <a:lstStyle/>
        <a:p>
          <a:endParaRPr lang="zh-TW" altLang="en-US"/>
        </a:p>
      </dgm:t>
    </dgm:pt>
    <dgm:pt modelId="{558F300D-02A5-4C09-8469-5AD4EF943771}" type="pres">
      <dgm:prSet presAssocID="{1D215C95-4761-48D1-9331-DDD52DE165DD}" presName="desTx" presStyleLbl="alignAccFollowNode1" presStyleIdx="0" presStyleCnt="3" custScaleX="116200" custLinFactNeighborX="-2346" custLinFactNeighborY="1130">
        <dgm:presLayoutVars>
          <dgm:bulletEnabled val="1"/>
        </dgm:presLayoutVars>
      </dgm:prSet>
      <dgm:spPr/>
      <dgm:t>
        <a:bodyPr/>
        <a:lstStyle/>
        <a:p>
          <a:endParaRPr lang="zh-TW" altLang="en-US"/>
        </a:p>
      </dgm:t>
    </dgm:pt>
    <dgm:pt modelId="{A18DDACE-5A9F-48C5-B70F-4679DDB2DD7C}" type="pres">
      <dgm:prSet presAssocID="{742B6BD9-FE26-4087-9A19-A4E6792A9BF0}" presName="space" presStyleCnt="0"/>
      <dgm:spPr/>
    </dgm:pt>
    <dgm:pt modelId="{CC445CFB-3B37-4797-9A0F-C8BE484D5A13}" type="pres">
      <dgm:prSet presAssocID="{1F143D5B-4964-426B-818B-50974C63F227}" presName="composite" presStyleCnt="0"/>
      <dgm:spPr/>
    </dgm:pt>
    <dgm:pt modelId="{883E57D7-FB08-4439-9028-D91BC56A3C8E}" type="pres">
      <dgm:prSet presAssocID="{1F143D5B-4964-426B-818B-50974C63F227}" presName="parTx" presStyleLbl="alignNode1" presStyleIdx="1" presStyleCnt="3" custScaleX="129411" custLinFactNeighborX="-3822" custLinFactNeighborY="13817">
        <dgm:presLayoutVars>
          <dgm:chMax val="0"/>
          <dgm:chPref val="0"/>
          <dgm:bulletEnabled val="1"/>
        </dgm:presLayoutVars>
      </dgm:prSet>
      <dgm:spPr/>
      <dgm:t>
        <a:bodyPr/>
        <a:lstStyle/>
        <a:p>
          <a:endParaRPr lang="zh-TW" altLang="en-US"/>
        </a:p>
      </dgm:t>
    </dgm:pt>
    <dgm:pt modelId="{6807D5C9-5F17-4BC7-8E77-33BBDEC3A03E}" type="pres">
      <dgm:prSet presAssocID="{1F143D5B-4964-426B-818B-50974C63F227}" presName="desTx" presStyleLbl="alignAccFollowNode1" presStyleIdx="1" presStyleCnt="3" custScaleX="129411" custLinFactNeighborX="-3822" custLinFactNeighborY="464">
        <dgm:presLayoutVars>
          <dgm:bulletEnabled val="1"/>
        </dgm:presLayoutVars>
      </dgm:prSet>
      <dgm:spPr/>
      <dgm:t>
        <a:bodyPr/>
        <a:lstStyle/>
        <a:p>
          <a:endParaRPr lang="zh-TW" altLang="en-US"/>
        </a:p>
      </dgm:t>
    </dgm:pt>
    <dgm:pt modelId="{7FA3DA70-834A-465A-A782-F1028E563E91}" type="pres">
      <dgm:prSet presAssocID="{9EDB329A-C964-41DA-9399-1A4577F3AD12}" presName="space" presStyleCnt="0"/>
      <dgm:spPr/>
    </dgm:pt>
    <dgm:pt modelId="{237E0C7F-E6B8-4225-A854-A98C94064913}" type="pres">
      <dgm:prSet presAssocID="{14BB1B93-1B74-4EA0-82C3-B4A7EBCFF35E}" presName="composite" presStyleCnt="0"/>
      <dgm:spPr/>
    </dgm:pt>
    <dgm:pt modelId="{22D58559-4294-4B6A-9229-47A3072FA3D7}" type="pres">
      <dgm:prSet presAssocID="{14BB1B93-1B74-4EA0-82C3-B4A7EBCFF35E}" presName="parTx" presStyleLbl="alignNode1" presStyleIdx="2" presStyleCnt="3" custScaleX="116200" custLinFactNeighborX="-5060" custLinFactNeighborY="13817">
        <dgm:presLayoutVars>
          <dgm:chMax val="0"/>
          <dgm:chPref val="0"/>
          <dgm:bulletEnabled val="1"/>
        </dgm:presLayoutVars>
      </dgm:prSet>
      <dgm:spPr/>
      <dgm:t>
        <a:bodyPr/>
        <a:lstStyle/>
        <a:p>
          <a:endParaRPr lang="zh-TW" altLang="en-US"/>
        </a:p>
      </dgm:t>
    </dgm:pt>
    <dgm:pt modelId="{1782CA3B-1068-4449-9D7E-ED8C7C29021C}" type="pres">
      <dgm:prSet presAssocID="{14BB1B93-1B74-4EA0-82C3-B4A7EBCFF35E}" presName="desTx" presStyleLbl="alignAccFollowNode1" presStyleIdx="2" presStyleCnt="3" custScaleX="116200" custLinFactNeighborX="-5162">
        <dgm:presLayoutVars>
          <dgm:bulletEnabled val="1"/>
        </dgm:presLayoutVars>
      </dgm:prSet>
      <dgm:spPr/>
      <dgm:t>
        <a:bodyPr/>
        <a:lstStyle/>
        <a:p>
          <a:endParaRPr lang="zh-TW" altLang="en-US"/>
        </a:p>
      </dgm:t>
    </dgm:pt>
  </dgm:ptLst>
  <dgm:cxnLst>
    <dgm:cxn modelId="{0E246252-664B-453C-A911-0E0B8535D4D9}" type="presOf" srcId="{F2DE8247-B478-448C-A7AA-962726E6AB6B}" destId="{1782CA3B-1068-4449-9D7E-ED8C7C29021C}" srcOrd="0" destOrd="1" presId="urn:microsoft.com/office/officeart/2005/8/layout/hList1"/>
    <dgm:cxn modelId="{3C5BFCC3-0540-4AFF-8C24-40C80E5934D2}" type="presOf" srcId="{E9F81056-9A79-4732-9FC6-4D53346DC8FF}" destId="{558F300D-02A5-4C09-8469-5AD4EF943771}" srcOrd="0" destOrd="0" presId="urn:microsoft.com/office/officeart/2005/8/layout/hList1"/>
    <dgm:cxn modelId="{0485683A-730C-4E24-AF4C-C65A5DA9EAD2}" srcId="{FCE53262-26E7-47B2-A169-318A69A10EFF}" destId="{1F143D5B-4964-426B-818B-50974C63F227}" srcOrd="1" destOrd="0" parTransId="{CFA00A2B-185C-4B1B-A737-2C03C75C18B2}" sibTransId="{9EDB329A-C964-41DA-9399-1A4577F3AD12}"/>
    <dgm:cxn modelId="{EC7324DA-74F2-4950-ADF9-F10C95E00E3C}" srcId="{FCE53262-26E7-47B2-A169-318A69A10EFF}" destId="{14BB1B93-1B74-4EA0-82C3-B4A7EBCFF35E}" srcOrd="2" destOrd="0" parTransId="{CE51711B-50D2-4B33-AE54-87D4F29CA656}" sibTransId="{DDF808F1-B586-4A54-BF72-40C543AE61BA}"/>
    <dgm:cxn modelId="{2810453A-3E6A-4DCF-BD09-DEE269C1E002}" type="presOf" srcId="{7C503665-EF52-4DE5-A38A-CE0D21C458FF}" destId="{6807D5C9-5F17-4BC7-8E77-33BBDEC3A03E}" srcOrd="0" destOrd="0" presId="urn:microsoft.com/office/officeart/2005/8/layout/hList1"/>
    <dgm:cxn modelId="{6E9CC3E0-1816-4377-9205-F317A7FDBCE2}" type="presOf" srcId="{FCE53262-26E7-47B2-A169-318A69A10EFF}" destId="{AB188C78-3796-4038-BACD-CAF44EB1D8B4}" srcOrd="0" destOrd="0" presId="urn:microsoft.com/office/officeart/2005/8/layout/hList1"/>
    <dgm:cxn modelId="{E765BF4B-8104-41D2-A798-7D7BB2B7EB8E}" srcId="{FCE53262-26E7-47B2-A169-318A69A10EFF}" destId="{1D215C95-4761-48D1-9331-DDD52DE165DD}" srcOrd="0" destOrd="0" parTransId="{99F165A3-486B-410E-A5D7-D2994F94181D}" sibTransId="{742B6BD9-FE26-4087-9A19-A4E6792A9BF0}"/>
    <dgm:cxn modelId="{560E1C3D-9BBC-49DE-8980-32DFEA27887F}" srcId="{14BB1B93-1B74-4EA0-82C3-B4A7EBCFF35E}" destId="{F2DE8247-B478-448C-A7AA-962726E6AB6B}" srcOrd="1" destOrd="0" parTransId="{58E9CED6-CA7A-4F7C-B2DD-08A0451FE216}" sibTransId="{33BA243F-EFD2-42AE-9434-FE8BDAA68513}"/>
    <dgm:cxn modelId="{81B3495D-E838-4D17-8CFF-E80148BC07BB}" srcId="{14BB1B93-1B74-4EA0-82C3-B4A7EBCFF35E}" destId="{E45BE34D-D69B-4863-B156-4FBF89C8153E}" srcOrd="0" destOrd="0" parTransId="{75EF7A99-EAF0-4D02-B444-40D04041E964}" sibTransId="{7352172A-9FDD-4AC9-9E4E-F3BDD7809391}"/>
    <dgm:cxn modelId="{972A6139-49DD-4720-AFD7-5F5CCF7DF032}" type="presOf" srcId="{E0BE951B-C924-4574-B312-A81FA026DBD0}" destId="{558F300D-02A5-4C09-8469-5AD4EF943771}" srcOrd="0" destOrd="1" presId="urn:microsoft.com/office/officeart/2005/8/layout/hList1"/>
    <dgm:cxn modelId="{EB9F8BB1-5AE9-46AC-AE2D-F683B2C58812}" type="presOf" srcId="{1F143D5B-4964-426B-818B-50974C63F227}" destId="{883E57D7-FB08-4439-9028-D91BC56A3C8E}" srcOrd="0" destOrd="0" presId="urn:microsoft.com/office/officeart/2005/8/layout/hList1"/>
    <dgm:cxn modelId="{260F5510-0D24-4144-9D81-DF60CF93C2F2}" type="presOf" srcId="{14BB1B93-1B74-4EA0-82C3-B4A7EBCFF35E}" destId="{22D58559-4294-4B6A-9229-47A3072FA3D7}" srcOrd="0" destOrd="0" presId="urn:microsoft.com/office/officeart/2005/8/layout/hList1"/>
    <dgm:cxn modelId="{4696DAAA-90CA-4097-8FD4-11453FA672BD}" type="presOf" srcId="{E45BE34D-D69B-4863-B156-4FBF89C8153E}" destId="{1782CA3B-1068-4449-9D7E-ED8C7C29021C}" srcOrd="0" destOrd="0" presId="urn:microsoft.com/office/officeart/2005/8/layout/hList1"/>
    <dgm:cxn modelId="{CB3CDB5B-3416-4AF9-904C-1CBCE9E87BE0}" srcId="{1D215C95-4761-48D1-9331-DDD52DE165DD}" destId="{E9F81056-9A79-4732-9FC6-4D53346DC8FF}" srcOrd="0" destOrd="0" parTransId="{627B4648-3C3D-4A6C-909A-00CFE185687E}" sibTransId="{A60350FE-F7D5-4BC0-8502-2CDE747A1FF6}"/>
    <dgm:cxn modelId="{1C624F19-D1FA-420D-98F1-9D3708708DCF}" srcId="{1F143D5B-4964-426B-818B-50974C63F227}" destId="{7C503665-EF52-4DE5-A38A-CE0D21C458FF}" srcOrd="0" destOrd="0" parTransId="{5D043EA0-1EE8-4EDB-AF56-9BBA0E6F03F0}" sibTransId="{76084D2A-2E3F-4401-9E14-B7ABAF4DF302}"/>
    <dgm:cxn modelId="{4ACDF3A9-068E-4D2A-AD75-7CFB9FEEE862}" type="presOf" srcId="{1D215C95-4761-48D1-9331-DDD52DE165DD}" destId="{5E1F3E64-5A9F-447B-A48D-F5E5386450CE}" srcOrd="0" destOrd="0" presId="urn:microsoft.com/office/officeart/2005/8/layout/hList1"/>
    <dgm:cxn modelId="{69D2B05C-A943-439F-A273-399688DD7831}" srcId="{1D215C95-4761-48D1-9331-DDD52DE165DD}" destId="{E0BE951B-C924-4574-B312-A81FA026DBD0}" srcOrd="1" destOrd="0" parTransId="{6960F529-5924-4B51-9387-FEDBEA648B64}" sibTransId="{13B9AB1D-F2B9-4FF3-9186-A1A6F9F3DCBD}"/>
    <dgm:cxn modelId="{F641DF57-0B0A-442F-BC14-51B353B01726}" type="presParOf" srcId="{AB188C78-3796-4038-BACD-CAF44EB1D8B4}" destId="{7F8D26B5-F997-45C7-A83E-BD2DF2EB857B}" srcOrd="0" destOrd="0" presId="urn:microsoft.com/office/officeart/2005/8/layout/hList1"/>
    <dgm:cxn modelId="{2457B3DD-841B-4783-9046-9607AF7A1FD1}" type="presParOf" srcId="{7F8D26B5-F997-45C7-A83E-BD2DF2EB857B}" destId="{5E1F3E64-5A9F-447B-A48D-F5E5386450CE}" srcOrd="0" destOrd="0" presId="urn:microsoft.com/office/officeart/2005/8/layout/hList1"/>
    <dgm:cxn modelId="{F5FD8E22-CA93-4FE0-AF9B-5F5EC5BFA7B0}" type="presParOf" srcId="{7F8D26B5-F997-45C7-A83E-BD2DF2EB857B}" destId="{558F300D-02A5-4C09-8469-5AD4EF943771}" srcOrd="1" destOrd="0" presId="urn:microsoft.com/office/officeart/2005/8/layout/hList1"/>
    <dgm:cxn modelId="{F55EF67C-53E2-4EBF-983E-85F0CE27B0B0}" type="presParOf" srcId="{AB188C78-3796-4038-BACD-CAF44EB1D8B4}" destId="{A18DDACE-5A9F-48C5-B70F-4679DDB2DD7C}" srcOrd="1" destOrd="0" presId="urn:microsoft.com/office/officeart/2005/8/layout/hList1"/>
    <dgm:cxn modelId="{E7CC6199-DC61-4FBC-8250-64AD56040BB9}" type="presParOf" srcId="{AB188C78-3796-4038-BACD-CAF44EB1D8B4}" destId="{CC445CFB-3B37-4797-9A0F-C8BE484D5A13}" srcOrd="2" destOrd="0" presId="urn:microsoft.com/office/officeart/2005/8/layout/hList1"/>
    <dgm:cxn modelId="{483AA4F5-589D-4050-A360-25DA57A68033}" type="presParOf" srcId="{CC445CFB-3B37-4797-9A0F-C8BE484D5A13}" destId="{883E57D7-FB08-4439-9028-D91BC56A3C8E}" srcOrd="0" destOrd="0" presId="urn:microsoft.com/office/officeart/2005/8/layout/hList1"/>
    <dgm:cxn modelId="{415F5C78-1485-40CC-AFB6-A3386A6F575E}" type="presParOf" srcId="{CC445CFB-3B37-4797-9A0F-C8BE484D5A13}" destId="{6807D5C9-5F17-4BC7-8E77-33BBDEC3A03E}" srcOrd="1" destOrd="0" presId="urn:microsoft.com/office/officeart/2005/8/layout/hList1"/>
    <dgm:cxn modelId="{7A0EB188-4645-4B4E-802B-AE1D2F9197A0}" type="presParOf" srcId="{AB188C78-3796-4038-BACD-CAF44EB1D8B4}" destId="{7FA3DA70-834A-465A-A782-F1028E563E91}" srcOrd="3" destOrd="0" presId="urn:microsoft.com/office/officeart/2005/8/layout/hList1"/>
    <dgm:cxn modelId="{358EE33F-4C07-4BED-BADA-341012EFC476}" type="presParOf" srcId="{AB188C78-3796-4038-BACD-CAF44EB1D8B4}" destId="{237E0C7F-E6B8-4225-A854-A98C94064913}" srcOrd="4" destOrd="0" presId="urn:microsoft.com/office/officeart/2005/8/layout/hList1"/>
    <dgm:cxn modelId="{F1958646-EFE7-4FA6-9B30-37733AC3144A}" type="presParOf" srcId="{237E0C7F-E6B8-4225-A854-A98C94064913}" destId="{22D58559-4294-4B6A-9229-47A3072FA3D7}" srcOrd="0" destOrd="0" presId="urn:microsoft.com/office/officeart/2005/8/layout/hList1"/>
    <dgm:cxn modelId="{9B01CFD9-8CFE-4FAB-A89B-9AE974ABE8BB}" type="presParOf" srcId="{237E0C7F-E6B8-4225-A854-A98C94064913}" destId="{1782CA3B-1068-4449-9D7E-ED8C7C2902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280EB93-81B6-4D0D-A803-B6A7703BDCC8}"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zh-TW" altLang="en-US"/>
        </a:p>
      </dgm:t>
    </dgm:pt>
    <dgm:pt modelId="{3D4CA4EA-1FA5-4CBB-BF03-CFA0D80B4AAB}">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術前準備查核表</a:t>
          </a:r>
          <a:endParaRPr lang="zh-TW" altLang="en-US" sz="1800" b="1" dirty="0">
            <a:solidFill>
              <a:srgbClr val="FFFF00"/>
            </a:solidFill>
            <a:effectLst>
              <a:outerShdw blurRad="50800" dist="38100" dir="2700000" algn="tl" rotWithShape="0">
                <a:prstClr val="black">
                  <a:alpha val="40000"/>
                </a:prstClr>
              </a:outerShdw>
            </a:effectLst>
          </a:endParaRPr>
        </a:p>
      </dgm:t>
    </dgm:pt>
    <dgm:pt modelId="{E83F806A-C539-425E-9A17-5EFEFEB3F363}" type="parTrans" cxnId="{E0AAE093-84E5-42DD-A47B-DCC2C7E06051}">
      <dgm:prSet/>
      <dgm:spPr/>
      <dgm:t>
        <a:bodyPr/>
        <a:lstStyle/>
        <a:p>
          <a:endParaRPr lang="zh-TW" altLang="en-US" sz="2400"/>
        </a:p>
      </dgm:t>
    </dgm:pt>
    <dgm:pt modelId="{639581A6-23F1-4F75-849F-5BE7EDFCD2C7}" type="sibTrans" cxnId="{E0AAE093-84E5-42DD-A47B-DCC2C7E06051}">
      <dgm:prSet custT="1"/>
      <dgm:spPr>
        <a:ln w="38100">
          <a:headEnd type="none" w="med" len="med"/>
          <a:tailEnd type="triangle" w="med" len="med"/>
        </a:ln>
      </dgm:spPr>
      <dgm:t>
        <a:bodyPr/>
        <a:lstStyle/>
        <a:p>
          <a:endParaRPr lang="zh-TW" altLang="en-US" sz="700"/>
        </a:p>
      </dgm:t>
    </dgm:pt>
    <dgm:pt modelId="{A2F70B76-7709-4D1A-AF6F-84B4BA3F3610}">
      <dgm:prSet custT="1"/>
      <dgm:spPr/>
      <dgm:t>
        <a:bodyPr lIns="36000" tIns="72000" rIns="36000" bIns="72000"/>
        <a:lstStyle/>
        <a:p>
          <a:pPr rtl="0">
            <a:lnSpc>
              <a:spcPct val="70000"/>
            </a:lnSpc>
            <a:spcAft>
              <a:spcPts val="600"/>
            </a:spcAft>
          </a:pPr>
          <a:r>
            <a:rPr lang="zh-TW" altLang="en-US" sz="1300" b="1" dirty="0" smtClean="0"/>
            <a:t>是否</a:t>
          </a:r>
          <a:r>
            <a:rPr lang="zh-TW" sz="1300" b="1" dirty="0" smtClean="0"/>
            <a:t>禁食、移除</a:t>
          </a:r>
          <a:r>
            <a:rPr lang="zh-TW" altLang="en-US" sz="1300" b="1" dirty="0" smtClean="0"/>
            <a:t>項目</a:t>
          </a:r>
          <a:r>
            <a:rPr lang="zh-TW" sz="1300" b="1" dirty="0" smtClean="0"/>
            <a:t>、皮膚清潔、灌腸、備血等</a:t>
          </a:r>
          <a:endParaRPr lang="zh-TW" altLang="en-US" sz="1300" b="1" dirty="0"/>
        </a:p>
      </dgm:t>
    </dgm:pt>
    <dgm:pt modelId="{5D5B6C1B-84BF-44F4-8ABD-F7B365F97C68}" type="parTrans" cxnId="{2D9E2FE2-3298-461C-8509-75F2495572AE}">
      <dgm:prSet/>
      <dgm:spPr/>
      <dgm:t>
        <a:bodyPr/>
        <a:lstStyle/>
        <a:p>
          <a:endParaRPr lang="zh-TW" altLang="en-US" sz="2400"/>
        </a:p>
      </dgm:t>
    </dgm:pt>
    <dgm:pt modelId="{E08864C8-BE72-45F7-8773-0386AC2C7AE0}" type="sibTrans" cxnId="{2D9E2FE2-3298-461C-8509-75F2495572AE}">
      <dgm:prSet/>
      <dgm:spPr/>
      <dgm:t>
        <a:bodyPr/>
        <a:lstStyle/>
        <a:p>
          <a:endParaRPr lang="zh-TW" altLang="en-US" sz="2400"/>
        </a:p>
      </dgm:t>
    </dgm:pt>
    <dgm:pt modelId="{8C645345-2440-443E-8160-8F74883864D2}">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重症病人運送手術室前</a:t>
          </a:r>
          <a:endParaRPr lang="zh-TW" altLang="en-US" sz="1800" b="1" dirty="0">
            <a:solidFill>
              <a:srgbClr val="FFFF00"/>
            </a:solidFill>
            <a:effectLst>
              <a:outerShdw blurRad="50800" dist="38100" dir="2700000" algn="tl" rotWithShape="0">
                <a:prstClr val="black">
                  <a:alpha val="40000"/>
                </a:prstClr>
              </a:outerShdw>
            </a:effectLst>
          </a:endParaRPr>
        </a:p>
      </dgm:t>
    </dgm:pt>
    <dgm:pt modelId="{66E79378-265F-4485-9D1C-D1A5C4E172F7}" type="parTrans" cxnId="{68DF5E17-9EE6-4D38-AAA8-8F8FD38CA3D5}">
      <dgm:prSet/>
      <dgm:spPr/>
      <dgm:t>
        <a:bodyPr/>
        <a:lstStyle/>
        <a:p>
          <a:endParaRPr lang="zh-TW" altLang="en-US" sz="2400"/>
        </a:p>
      </dgm:t>
    </dgm:pt>
    <dgm:pt modelId="{A3BF132C-0004-45E8-B3DF-7F1CF2B3570B}" type="sibTrans" cxnId="{68DF5E17-9EE6-4D38-AAA8-8F8FD38CA3D5}">
      <dgm:prSet custT="1"/>
      <dgm:spPr>
        <a:ln w="38100">
          <a:headEnd type="none" w="med" len="med"/>
          <a:tailEnd type="triangle" w="med" len="med"/>
        </a:ln>
      </dgm:spPr>
      <dgm:t>
        <a:bodyPr/>
        <a:lstStyle/>
        <a:p>
          <a:endParaRPr lang="zh-TW" altLang="en-US" sz="700"/>
        </a:p>
      </dgm:t>
    </dgm:pt>
    <dgm:pt modelId="{F6DFB085-01DF-4284-8619-109CAEFAA80A}">
      <dgm:prSet custT="1"/>
      <dgm:spPr/>
      <dgm:t>
        <a:bodyPr lIns="36000" tIns="72000" rIns="36000" bIns="72000"/>
        <a:lstStyle/>
        <a:p>
          <a:pPr rtl="0">
            <a:lnSpc>
              <a:spcPct val="70000"/>
            </a:lnSpc>
            <a:spcAft>
              <a:spcPts val="600"/>
            </a:spcAft>
          </a:pPr>
          <a:r>
            <a:rPr lang="zh-TW" altLang="en-US" sz="1300" b="1" dirty="0" smtClean="0"/>
            <a:t>隨行人員</a:t>
          </a:r>
          <a:endParaRPr lang="zh-TW" altLang="en-US" sz="1300" b="1" dirty="0"/>
        </a:p>
      </dgm:t>
    </dgm:pt>
    <dgm:pt modelId="{5012F544-CF77-4867-9D9E-0D2A00F08F44}" type="parTrans" cxnId="{3B3B4FFB-DE9B-4C2A-B01E-44AF584E0C33}">
      <dgm:prSet/>
      <dgm:spPr/>
      <dgm:t>
        <a:bodyPr/>
        <a:lstStyle/>
        <a:p>
          <a:endParaRPr lang="zh-TW" altLang="en-US" sz="2400"/>
        </a:p>
      </dgm:t>
    </dgm:pt>
    <dgm:pt modelId="{034426F6-F127-47DD-86FB-7A8B4CC8B727}" type="sibTrans" cxnId="{3B3B4FFB-DE9B-4C2A-B01E-44AF584E0C33}">
      <dgm:prSet/>
      <dgm:spPr/>
      <dgm:t>
        <a:bodyPr/>
        <a:lstStyle/>
        <a:p>
          <a:endParaRPr lang="zh-TW" altLang="en-US" sz="2400"/>
        </a:p>
      </dgm:t>
    </dgm:pt>
    <dgm:pt modelId="{A890D19C-8C8D-45A6-B019-12C4D873D589}">
      <dgm:prSet custT="1"/>
      <dgm:spPr/>
      <dgm:t>
        <a:bodyPr lIns="36000" tIns="72000" rIns="36000" bIns="72000"/>
        <a:lstStyle/>
        <a:p>
          <a:pPr rtl="0">
            <a:lnSpc>
              <a:spcPct val="70000"/>
            </a:lnSpc>
            <a:spcAft>
              <a:spcPts val="600"/>
            </a:spcAft>
          </a:pPr>
          <a:r>
            <a:rPr lang="zh-TW" altLang="en-US" sz="1300" b="1" dirty="0" smtClean="0"/>
            <a:t>呼吸器之設定</a:t>
          </a:r>
          <a:endParaRPr lang="zh-TW" altLang="en-US" sz="1300" b="1" dirty="0"/>
        </a:p>
      </dgm:t>
    </dgm:pt>
    <dgm:pt modelId="{1A03DC24-F72B-4F90-BFDF-169CF809F179}" type="parTrans" cxnId="{47C281CC-A0DC-4C33-948A-D1716F84FC5F}">
      <dgm:prSet/>
      <dgm:spPr/>
      <dgm:t>
        <a:bodyPr/>
        <a:lstStyle/>
        <a:p>
          <a:endParaRPr lang="zh-TW" altLang="en-US" sz="2400"/>
        </a:p>
      </dgm:t>
    </dgm:pt>
    <dgm:pt modelId="{651F58C3-6A55-4F27-A5C5-FAD36370C8AE}" type="sibTrans" cxnId="{47C281CC-A0DC-4C33-948A-D1716F84FC5F}">
      <dgm:prSet/>
      <dgm:spPr/>
      <dgm:t>
        <a:bodyPr/>
        <a:lstStyle/>
        <a:p>
          <a:endParaRPr lang="zh-TW" altLang="en-US" sz="2400"/>
        </a:p>
      </dgm:t>
    </dgm:pt>
    <dgm:pt modelId="{4E08B3BC-C896-4631-9AC2-0E93D48D5092}">
      <dgm:prSet custT="1"/>
      <dgm:spPr/>
      <dgm:t>
        <a:bodyPr lIns="36000" tIns="72000" rIns="36000" bIns="72000"/>
        <a:lstStyle/>
        <a:p>
          <a:pPr rtl="0">
            <a:lnSpc>
              <a:spcPct val="70000"/>
            </a:lnSpc>
            <a:spcAft>
              <a:spcPts val="600"/>
            </a:spcAft>
          </a:pPr>
          <a:r>
            <a:rPr lang="zh-TW" altLang="en-US" sz="1300" b="1" dirty="0" smtClean="0"/>
            <a:t>各類監視器、幫浦、管路之種類及數量</a:t>
          </a:r>
          <a:endParaRPr lang="zh-TW" altLang="en-US" sz="1300" b="1" dirty="0"/>
        </a:p>
      </dgm:t>
    </dgm:pt>
    <dgm:pt modelId="{9B9FB814-9EC8-47D1-8ED3-FFABC708B2AF}" type="parTrans" cxnId="{95B3C64E-69F1-4341-B768-2166915E8C5F}">
      <dgm:prSet/>
      <dgm:spPr/>
      <dgm:t>
        <a:bodyPr/>
        <a:lstStyle/>
        <a:p>
          <a:endParaRPr lang="zh-TW" altLang="en-US" sz="2400"/>
        </a:p>
      </dgm:t>
    </dgm:pt>
    <dgm:pt modelId="{7144723F-034E-4B31-AD6C-108F827182D9}" type="sibTrans" cxnId="{95B3C64E-69F1-4341-B768-2166915E8C5F}">
      <dgm:prSet/>
      <dgm:spPr/>
      <dgm:t>
        <a:bodyPr/>
        <a:lstStyle/>
        <a:p>
          <a:endParaRPr lang="zh-TW" altLang="en-US" sz="2400"/>
        </a:p>
      </dgm:t>
    </dgm:pt>
    <dgm:pt modelId="{2B6BF4D8-88BF-4B92-873E-B2C64633D110}">
      <dgm:prSet custT="1"/>
      <dgm:spPr/>
      <dgm:t>
        <a:bodyPr lIns="36000" tIns="72000" rIns="36000" bIns="72000"/>
        <a:lstStyle/>
        <a:p>
          <a:pPr rtl="0">
            <a:lnSpc>
              <a:spcPct val="70000"/>
            </a:lnSpc>
            <a:spcAft>
              <a:spcPts val="600"/>
            </a:spcAft>
          </a:pPr>
          <a:r>
            <a:rPr lang="zh-TW" altLang="en-US" sz="1300" b="1" dirty="0" smtClean="0"/>
            <a:t>使用中藥物之劑量</a:t>
          </a:r>
          <a:endParaRPr lang="zh-TW" altLang="en-US" sz="1300" b="1" dirty="0"/>
        </a:p>
      </dgm:t>
    </dgm:pt>
    <dgm:pt modelId="{83AD794C-48AE-4EDD-ADBF-D25E21F2B6F8}" type="parTrans" cxnId="{E2C5F805-7733-4A58-A981-FC144F14B912}">
      <dgm:prSet/>
      <dgm:spPr/>
      <dgm:t>
        <a:bodyPr/>
        <a:lstStyle/>
        <a:p>
          <a:endParaRPr lang="zh-TW" altLang="en-US" sz="2400"/>
        </a:p>
      </dgm:t>
    </dgm:pt>
    <dgm:pt modelId="{3F14BC9A-E78F-48FE-8797-5066375DE795}" type="sibTrans" cxnId="{E2C5F805-7733-4A58-A981-FC144F14B912}">
      <dgm:prSet/>
      <dgm:spPr/>
      <dgm:t>
        <a:bodyPr/>
        <a:lstStyle/>
        <a:p>
          <a:endParaRPr lang="zh-TW" altLang="en-US" sz="2400"/>
        </a:p>
      </dgm:t>
    </dgm:pt>
    <dgm:pt modelId="{86FB1DAD-79F8-4A57-9D80-F5760D9773B9}">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手術前</a:t>
          </a:r>
          <a:endParaRPr lang="zh-TW" altLang="en-US" sz="1800" b="1" dirty="0">
            <a:solidFill>
              <a:srgbClr val="FFFF00"/>
            </a:solidFill>
            <a:effectLst>
              <a:outerShdw blurRad="50800" dist="38100" dir="2700000" algn="tl" rotWithShape="0">
                <a:prstClr val="black">
                  <a:alpha val="40000"/>
                </a:prstClr>
              </a:outerShdw>
            </a:effectLst>
          </a:endParaRPr>
        </a:p>
      </dgm:t>
    </dgm:pt>
    <dgm:pt modelId="{D620F94D-3231-4E91-B659-66A985BD78E8}" type="parTrans" cxnId="{44790679-3EAB-43E0-9851-D3F8D0311CFB}">
      <dgm:prSet/>
      <dgm:spPr/>
      <dgm:t>
        <a:bodyPr/>
        <a:lstStyle/>
        <a:p>
          <a:endParaRPr lang="zh-TW" altLang="en-US" sz="2400"/>
        </a:p>
      </dgm:t>
    </dgm:pt>
    <dgm:pt modelId="{953C62B1-0573-4300-9E6F-0139C89320BC}" type="sibTrans" cxnId="{44790679-3EAB-43E0-9851-D3F8D0311CFB}">
      <dgm:prSet custT="1"/>
      <dgm:spPr>
        <a:ln w="38100">
          <a:headEnd type="none" w="med" len="med"/>
          <a:tailEnd type="triangle" w="med" len="med"/>
        </a:ln>
      </dgm:spPr>
      <dgm:t>
        <a:bodyPr/>
        <a:lstStyle/>
        <a:p>
          <a:endParaRPr lang="zh-TW" altLang="en-US" sz="700"/>
        </a:p>
      </dgm:t>
    </dgm:pt>
    <dgm:pt modelId="{0AE16118-B43F-41DB-B8E7-67E20B6D2D5F}">
      <dgm:prSet custT="1"/>
      <dgm:spPr/>
      <dgm:t>
        <a:bodyPr lIns="36000" tIns="72000" rIns="36000" bIns="72000"/>
        <a:lstStyle/>
        <a:p>
          <a:pPr rtl="0">
            <a:lnSpc>
              <a:spcPct val="70000"/>
            </a:lnSpc>
            <a:spcAft>
              <a:spcPts val="600"/>
            </a:spcAft>
          </a:pPr>
          <a:r>
            <a:rPr lang="zh-TW" altLang="en-US" sz="1300" b="1" dirty="0" smtClean="0"/>
            <a:t>確認病人是否有藥物過敏史、持續服用抗凝血藥物、血小板過低、貧血、及其他足以影響手術安全之病史等</a:t>
          </a:r>
          <a:endParaRPr lang="zh-TW" altLang="en-US" sz="1300" b="1" dirty="0"/>
        </a:p>
      </dgm:t>
    </dgm:pt>
    <dgm:pt modelId="{4A29908B-A7AD-408C-8534-1C4CFD3C2FC9}" type="parTrans" cxnId="{78185AA8-5A47-4E64-B742-8A7BF831FBCB}">
      <dgm:prSet/>
      <dgm:spPr/>
      <dgm:t>
        <a:bodyPr/>
        <a:lstStyle/>
        <a:p>
          <a:endParaRPr lang="zh-TW" altLang="en-US" sz="2400"/>
        </a:p>
      </dgm:t>
    </dgm:pt>
    <dgm:pt modelId="{970894CE-6CB9-4CCA-8A33-6FF53E456520}" type="sibTrans" cxnId="{78185AA8-5A47-4E64-B742-8A7BF831FBCB}">
      <dgm:prSet/>
      <dgm:spPr/>
      <dgm:t>
        <a:bodyPr/>
        <a:lstStyle/>
        <a:p>
          <a:endParaRPr lang="zh-TW" altLang="en-US" sz="2400"/>
        </a:p>
      </dgm:t>
    </dgm:pt>
    <dgm:pt modelId="{6F47BC62-25B7-4348-9D16-38E75D65E932}">
      <dgm:prSet custT="1"/>
      <dgm:spPr>
        <a:solidFill>
          <a:srgbClr val="5B7A52"/>
        </a:solidFill>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劃刀前</a:t>
          </a:r>
          <a:endParaRPr lang="zh-TW" altLang="en-US" sz="1800" b="1" dirty="0">
            <a:solidFill>
              <a:srgbClr val="FFFF00"/>
            </a:solidFill>
            <a:effectLst>
              <a:outerShdw blurRad="50800" dist="38100" dir="2700000" algn="tl" rotWithShape="0">
                <a:prstClr val="black">
                  <a:alpha val="40000"/>
                </a:prstClr>
              </a:outerShdw>
            </a:effectLst>
          </a:endParaRPr>
        </a:p>
      </dgm:t>
    </dgm:pt>
    <dgm:pt modelId="{0006FE0B-49ED-4A3C-95B7-2BB9A176D9EA}" type="parTrans" cxnId="{DED3A47E-C757-4CBD-ACCA-6D57A298BD9C}">
      <dgm:prSet/>
      <dgm:spPr/>
      <dgm:t>
        <a:bodyPr/>
        <a:lstStyle/>
        <a:p>
          <a:endParaRPr lang="zh-TW" altLang="en-US" sz="2400"/>
        </a:p>
      </dgm:t>
    </dgm:pt>
    <dgm:pt modelId="{CF6B9F3B-9C77-4798-9383-CD1AE79BE394}" type="sibTrans" cxnId="{DED3A47E-C757-4CBD-ACCA-6D57A298BD9C}">
      <dgm:prSet custT="1"/>
      <dgm:spPr>
        <a:ln w="38100">
          <a:headEnd type="none" w="med" len="med"/>
          <a:tailEnd type="triangle" w="med" len="med"/>
        </a:ln>
      </dgm:spPr>
      <dgm:t>
        <a:bodyPr/>
        <a:lstStyle/>
        <a:p>
          <a:endParaRPr lang="zh-TW" altLang="en-US" sz="700"/>
        </a:p>
      </dgm:t>
    </dgm:pt>
    <dgm:pt modelId="{EC3CD544-20D8-41A5-8758-693AD429573A}">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手術中</a:t>
          </a:r>
          <a:endParaRPr lang="zh-TW" altLang="en-US" sz="1800" b="1" dirty="0">
            <a:solidFill>
              <a:srgbClr val="FFFF00"/>
            </a:solidFill>
            <a:effectLst>
              <a:outerShdw blurRad="50800" dist="38100" dir="2700000" algn="tl" rotWithShape="0">
                <a:prstClr val="black">
                  <a:alpha val="40000"/>
                </a:prstClr>
              </a:outerShdw>
            </a:effectLst>
          </a:endParaRPr>
        </a:p>
      </dgm:t>
    </dgm:pt>
    <dgm:pt modelId="{7C7DE29B-41C9-44EA-A0AD-B407DD0B1F29}" type="parTrans" cxnId="{D7EE0EB7-2776-4843-ABC4-6A4CAED002E5}">
      <dgm:prSet/>
      <dgm:spPr/>
      <dgm:t>
        <a:bodyPr/>
        <a:lstStyle/>
        <a:p>
          <a:endParaRPr lang="zh-TW" altLang="en-US" sz="2400"/>
        </a:p>
      </dgm:t>
    </dgm:pt>
    <dgm:pt modelId="{F0E2CB71-1F49-4A39-9DC7-2D7A84152335}" type="sibTrans" cxnId="{D7EE0EB7-2776-4843-ABC4-6A4CAED002E5}">
      <dgm:prSet custT="1"/>
      <dgm:spPr>
        <a:ln w="38100">
          <a:headEnd type="none" w="med" len="med"/>
          <a:tailEnd type="triangle" w="med" len="med"/>
        </a:ln>
      </dgm:spPr>
      <dgm:t>
        <a:bodyPr/>
        <a:lstStyle/>
        <a:p>
          <a:endParaRPr lang="zh-TW" altLang="en-US" sz="700"/>
        </a:p>
      </dgm:t>
    </dgm:pt>
    <dgm:pt modelId="{27BF0658-1D7F-47FD-85E4-6BA3B3DD7CB1}">
      <dgm:prSet custT="1"/>
      <dgm:spPr/>
      <dgm:t>
        <a:bodyPr lIns="36000" tIns="72000" rIns="36000" bIns="72000"/>
        <a:lstStyle/>
        <a:p>
          <a:pPr rtl="0">
            <a:lnSpc>
              <a:spcPct val="70000"/>
            </a:lnSpc>
            <a:spcAft>
              <a:spcPts val="600"/>
            </a:spcAft>
          </a:pPr>
          <a:r>
            <a:rPr lang="zh-TW" altLang="en-US" sz="1300" b="1" dirty="0" smtClean="0"/>
            <a:t>備血及輸血雙重核對之標準作業流程</a:t>
          </a:r>
          <a:endParaRPr lang="zh-TW" altLang="en-US" sz="1300" b="1" dirty="0"/>
        </a:p>
      </dgm:t>
    </dgm:pt>
    <dgm:pt modelId="{83A0F849-70C5-4EDD-9125-FC354C97B1AB}" type="parTrans" cxnId="{7BBEAD17-5C49-4357-9008-E25B08F72E68}">
      <dgm:prSet/>
      <dgm:spPr/>
      <dgm:t>
        <a:bodyPr/>
        <a:lstStyle/>
        <a:p>
          <a:endParaRPr lang="zh-TW" altLang="en-US" sz="2400"/>
        </a:p>
      </dgm:t>
    </dgm:pt>
    <dgm:pt modelId="{C2EDCA45-BD96-4C00-920C-71CFFB0BC9C4}" type="sibTrans" cxnId="{7BBEAD17-5C49-4357-9008-E25B08F72E68}">
      <dgm:prSet/>
      <dgm:spPr/>
      <dgm:t>
        <a:bodyPr/>
        <a:lstStyle/>
        <a:p>
          <a:endParaRPr lang="zh-TW" altLang="en-US" sz="2400"/>
        </a:p>
      </dgm:t>
    </dgm:pt>
    <dgm:pt modelId="{964C4744-2BD0-48CB-A126-F54F33016B36}">
      <dgm:prSet custT="1"/>
      <dgm:spPr/>
      <dgm:t>
        <a:bodyPr lIns="36000" tIns="72000" rIns="36000" bIns="72000"/>
        <a:lstStyle/>
        <a:p>
          <a:pPr rtl="0">
            <a:lnSpc>
              <a:spcPct val="70000"/>
            </a:lnSpc>
            <a:spcAft>
              <a:spcPts val="600"/>
            </a:spcAft>
          </a:pPr>
          <a:r>
            <a:rPr lang="zh-TW" altLang="en-US" sz="1300" b="1" dirty="0" smtClean="0"/>
            <a:t>留下記錄</a:t>
          </a:r>
          <a:endParaRPr lang="zh-TW" altLang="en-US" sz="1300" b="1" dirty="0"/>
        </a:p>
      </dgm:t>
    </dgm:pt>
    <dgm:pt modelId="{0CBCDC9A-DC13-41F7-B641-2CB1A60DA1FE}" type="parTrans" cxnId="{86E29B39-5869-4DF2-86DC-9D6C8DC711CC}">
      <dgm:prSet/>
      <dgm:spPr/>
      <dgm:t>
        <a:bodyPr/>
        <a:lstStyle/>
        <a:p>
          <a:endParaRPr lang="zh-TW" altLang="en-US" sz="2400"/>
        </a:p>
      </dgm:t>
    </dgm:pt>
    <dgm:pt modelId="{6C6E1E59-4698-4B8A-AFD4-F4412B2980BF}" type="sibTrans" cxnId="{86E29B39-5869-4DF2-86DC-9D6C8DC711CC}">
      <dgm:prSet/>
      <dgm:spPr/>
      <dgm:t>
        <a:bodyPr/>
        <a:lstStyle/>
        <a:p>
          <a:endParaRPr lang="zh-TW" altLang="en-US" sz="2400"/>
        </a:p>
      </dgm:t>
    </dgm:pt>
    <dgm:pt modelId="{AAA86270-915B-4517-A0A2-4DABB7A9CEA5}">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傷口縫合前及縫合後</a:t>
          </a:r>
          <a:endParaRPr lang="zh-TW" altLang="en-US" sz="1800" b="1" dirty="0">
            <a:solidFill>
              <a:srgbClr val="FFFF00"/>
            </a:solidFill>
            <a:effectLst>
              <a:outerShdw blurRad="50800" dist="38100" dir="2700000" algn="tl" rotWithShape="0">
                <a:prstClr val="black">
                  <a:alpha val="40000"/>
                </a:prstClr>
              </a:outerShdw>
            </a:effectLst>
          </a:endParaRPr>
        </a:p>
      </dgm:t>
    </dgm:pt>
    <dgm:pt modelId="{E7CB20B0-3D89-4843-A98D-180FB0957AE2}" type="parTrans" cxnId="{6F335A00-65EB-4A5D-B60A-1529E3195563}">
      <dgm:prSet/>
      <dgm:spPr/>
      <dgm:t>
        <a:bodyPr/>
        <a:lstStyle/>
        <a:p>
          <a:endParaRPr lang="zh-TW" altLang="en-US" sz="2400"/>
        </a:p>
      </dgm:t>
    </dgm:pt>
    <dgm:pt modelId="{CAAD5C6D-0EF2-4B9F-BEAB-3DEF2D0648FF}" type="sibTrans" cxnId="{6F335A00-65EB-4A5D-B60A-1529E3195563}">
      <dgm:prSet custT="1"/>
      <dgm:spPr>
        <a:ln w="38100">
          <a:headEnd type="none" w="med" len="med"/>
          <a:tailEnd type="triangle" w="med" len="med"/>
        </a:ln>
      </dgm:spPr>
      <dgm:t>
        <a:bodyPr/>
        <a:lstStyle/>
        <a:p>
          <a:endParaRPr lang="zh-TW" altLang="en-US" sz="700"/>
        </a:p>
      </dgm:t>
    </dgm:pt>
    <dgm:pt modelId="{616B60D4-6D75-4C53-8A05-0C1F59264915}">
      <dgm:prSet custT="1"/>
      <dgm:spPr/>
      <dgm:t>
        <a:bodyPr lIns="36000" tIns="72000" rIns="36000" bIns="72000"/>
        <a:lstStyle/>
        <a:p>
          <a:pPr rtl="0">
            <a:lnSpc>
              <a:spcPct val="70000"/>
            </a:lnSpc>
            <a:spcAft>
              <a:spcPts val="600"/>
            </a:spcAft>
          </a:pPr>
          <a:r>
            <a:rPr lang="zh-TW" altLang="en-US" sz="1300" b="1" dirty="0" smtClean="0"/>
            <a:t>清點手術器械、紗布和針頭等</a:t>
          </a:r>
          <a:endParaRPr lang="zh-TW" altLang="en-US" sz="1300" b="1" dirty="0"/>
        </a:p>
      </dgm:t>
    </dgm:pt>
    <dgm:pt modelId="{C9B1C4BB-0E3F-4AB1-AD54-45D68D8EC3D1}" type="parTrans" cxnId="{79F45BAC-BA17-4992-BEC9-2D63839C500E}">
      <dgm:prSet/>
      <dgm:spPr/>
      <dgm:t>
        <a:bodyPr/>
        <a:lstStyle/>
        <a:p>
          <a:endParaRPr lang="zh-TW" altLang="en-US" sz="2400"/>
        </a:p>
      </dgm:t>
    </dgm:pt>
    <dgm:pt modelId="{F878DA14-7F96-4275-838B-2336CBE02B14}" type="sibTrans" cxnId="{79F45BAC-BA17-4992-BEC9-2D63839C500E}">
      <dgm:prSet/>
      <dgm:spPr/>
      <dgm:t>
        <a:bodyPr/>
        <a:lstStyle/>
        <a:p>
          <a:endParaRPr lang="zh-TW" altLang="en-US" sz="2400"/>
        </a:p>
      </dgm:t>
    </dgm:pt>
    <dgm:pt modelId="{39BBF61D-126A-46F4-8422-2B32D2997F90}">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病人離開手術室送至恢復室之前確實交班</a:t>
          </a:r>
          <a:endParaRPr lang="zh-TW" altLang="en-US" sz="1800" b="1" dirty="0">
            <a:solidFill>
              <a:srgbClr val="FFFF00"/>
            </a:solidFill>
            <a:effectLst>
              <a:outerShdw blurRad="50800" dist="38100" dir="2700000" algn="tl" rotWithShape="0">
                <a:prstClr val="black">
                  <a:alpha val="40000"/>
                </a:prstClr>
              </a:outerShdw>
            </a:effectLst>
          </a:endParaRPr>
        </a:p>
      </dgm:t>
    </dgm:pt>
    <dgm:pt modelId="{20FE9767-C422-4669-B12B-0B84552D1772}" type="parTrans" cxnId="{8B59751C-05B1-4570-94DB-8DC3A1DD7044}">
      <dgm:prSet/>
      <dgm:spPr/>
      <dgm:t>
        <a:bodyPr/>
        <a:lstStyle/>
        <a:p>
          <a:endParaRPr lang="zh-TW" altLang="en-US" sz="2400"/>
        </a:p>
      </dgm:t>
    </dgm:pt>
    <dgm:pt modelId="{FDFD3934-0274-47B0-9219-3B3CA6080939}" type="sibTrans" cxnId="{8B59751C-05B1-4570-94DB-8DC3A1DD7044}">
      <dgm:prSet custT="1"/>
      <dgm:spPr>
        <a:ln w="38100">
          <a:headEnd type="none" w="med" len="med"/>
          <a:tailEnd type="triangle" w="med" len="med"/>
        </a:ln>
      </dgm:spPr>
      <dgm:t>
        <a:bodyPr/>
        <a:lstStyle/>
        <a:p>
          <a:endParaRPr lang="zh-TW" altLang="en-US" sz="700"/>
        </a:p>
      </dgm:t>
    </dgm:pt>
    <dgm:pt modelId="{8D305449-5D0C-4773-821C-C498E4D6626B}">
      <dgm:prSet custT="1"/>
      <dgm:spPr/>
      <dgm:t>
        <a:bodyPr lIns="36000" tIns="72000" rIns="36000" bIns="72000"/>
        <a:lstStyle/>
        <a:p>
          <a:pPr rtl="0">
            <a:lnSpc>
              <a:spcPct val="70000"/>
            </a:lnSpc>
            <a:spcAft>
              <a:spcPts val="600"/>
            </a:spcAft>
          </a:pPr>
          <a:r>
            <a:rPr lang="zh-TW" altLang="en-US" sz="1300" b="1" dirty="0" smtClean="0"/>
            <a:t>在恢復室和治療期間的主要注意事項</a:t>
          </a:r>
          <a:endParaRPr lang="zh-TW" altLang="en-US" sz="1300" b="1" dirty="0"/>
        </a:p>
      </dgm:t>
    </dgm:pt>
    <dgm:pt modelId="{31F7503D-F396-43C7-8A0D-9C377A653010}" type="parTrans" cxnId="{D982DB11-5AB1-4F6B-8E72-0B59A0F78970}">
      <dgm:prSet/>
      <dgm:spPr/>
      <dgm:t>
        <a:bodyPr/>
        <a:lstStyle/>
        <a:p>
          <a:endParaRPr lang="zh-TW" altLang="en-US" sz="2400"/>
        </a:p>
      </dgm:t>
    </dgm:pt>
    <dgm:pt modelId="{102C5B30-F934-4E33-B0AD-E2CA7D40CF45}" type="sibTrans" cxnId="{D982DB11-5AB1-4F6B-8E72-0B59A0F78970}">
      <dgm:prSet/>
      <dgm:spPr/>
      <dgm:t>
        <a:bodyPr/>
        <a:lstStyle/>
        <a:p>
          <a:endParaRPr lang="zh-TW" altLang="en-US" sz="2400"/>
        </a:p>
      </dgm:t>
    </dgm:pt>
    <dgm:pt modelId="{785C63CC-25BD-45C7-AFFA-3FB81FE76E8B}">
      <dgm:prSet custT="1"/>
      <dgm:spPr/>
      <dgm:t>
        <a:bodyPr lIns="36000" tIns="72000" rIns="36000" bIns="72000"/>
        <a:lstStyle/>
        <a:p>
          <a:pPr rtl="0">
            <a:lnSpc>
              <a:spcPct val="7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檢體容器</a:t>
          </a:r>
          <a:endParaRPr lang="zh-TW" altLang="en-US" sz="1800" b="1" dirty="0">
            <a:solidFill>
              <a:srgbClr val="FFFF00"/>
            </a:solidFill>
            <a:effectLst>
              <a:outerShdw blurRad="50800" dist="38100" dir="2700000" algn="tl" rotWithShape="0">
                <a:prstClr val="black">
                  <a:alpha val="40000"/>
                </a:prstClr>
              </a:outerShdw>
            </a:effectLst>
          </a:endParaRPr>
        </a:p>
      </dgm:t>
    </dgm:pt>
    <dgm:pt modelId="{DB00774C-B012-44B0-84C5-B69E3DBC51DD}" type="parTrans" cxnId="{8363B866-4A45-46D8-B32D-51F23B127B4D}">
      <dgm:prSet/>
      <dgm:spPr/>
      <dgm:t>
        <a:bodyPr/>
        <a:lstStyle/>
        <a:p>
          <a:endParaRPr lang="zh-TW" altLang="en-US" sz="2400"/>
        </a:p>
      </dgm:t>
    </dgm:pt>
    <dgm:pt modelId="{33BB42D2-814D-4151-B6E9-33F875F4D30F}" type="sibTrans" cxnId="{8363B866-4A45-46D8-B32D-51F23B127B4D}">
      <dgm:prSet/>
      <dgm:spPr/>
      <dgm:t>
        <a:bodyPr/>
        <a:lstStyle/>
        <a:p>
          <a:endParaRPr lang="zh-TW" altLang="en-US" sz="2400"/>
        </a:p>
      </dgm:t>
    </dgm:pt>
    <dgm:pt modelId="{A6F7535C-7EF3-4078-B81E-CF685E8812F9}">
      <dgm:prSet custT="1"/>
      <dgm:spPr/>
      <dgm:t>
        <a:bodyPr lIns="36000" tIns="72000" rIns="36000" bIns="72000"/>
        <a:lstStyle/>
        <a:p>
          <a:pPr rtl="0">
            <a:lnSpc>
              <a:spcPct val="70000"/>
            </a:lnSpc>
            <a:spcAft>
              <a:spcPts val="600"/>
            </a:spcAft>
          </a:pPr>
          <a:r>
            <a:rPr lang="zh-TW" altLang="en-US" sz="1300" b="1" dirty="0" smtClean="0"/>
            <a:t>有至少二種屬於病人的基本辨識資料</a:t>
          </a:r>
          <a:endParaRPr lang="zh-TW" altLang="en-US" sz="1300" b="1" dirty="0"/>
        </a:p>
      </dgm:t>
    </dgm:pt>
    <dgm:pt modelId="{C026E82E-5383-4D67-A616-4A828C7BD13A}" type="parTrans" cxnId="{D9E2C4BB-F709-4D3E-8CB4-2BA4FF0333DD}">
      <dgm:prSet/>
      <dgm:spPr/>
      <dgm:t>
        <a:bodyPr/>
        <a:lstStyle/>
        <a:p>
          <a:endParaRPr lang="zh-TW" altLang="en-US" sz="2400"/>
        </a:p>
      </dgm:t>
    </dgm:pt>
    <dgm:pt modelId="{4A3B4B2A-9103-43DA-BD42-D9A73BF8733D}" type="sibTrans" cxnId="{D9E2C4BB-F709-4D3E-8CB4-2BA4FF0333DD}">
      <dgm:prSet/>
      <dgm:spPr/>
      <dgm:t>
        <a:bodyPr/>
        <a:lstStyle/>
        <a:p>
          <a:endParaRPr lang="zh-TW" altLang="en-US" sz="2400"/>
        </a:p>
      </dgm:t>
    </dgm:pt>
    <dgm:pt modelId="{41EF1F9E-37C0-46BC-8027-F5E89E5BC203}">
      <dgm:prSet custT="1"/>
      <dgm:spPr/>
      <dgm:t>
        <a:bodyPr lIns="36000" tIns="72000" rIns="36000" bIns="72000"/>
        <a:lstStyle/>
        <a:p>
          <a:pPr rtl="0">
            <a:lnSpc>
              <a:spcPct val="70000"/>
            </a:lnSpc>
            <a:spcAft>
              <a:spcPts val="600"/>
            </a:spcAft>
          </a:pPr>
          <a:r>
            <a:rPr lang="zh-TW" altLang="en-US" sz="1300" b="1" dirty="0" smtClean="0"/>
            <a:t>有雙重核對之標準作業流程</a:t>
          </a:r>
          <a:endParaRPr lang="zh-TW" altLang="en-US" sz="1300" b="1" dirty="0"/>
        </a:p>
      </dgm:t>
    </dgm:pt>
    <dgm:pt modelId="{7F902BEC-562C-49E4-923F-6B0D7719A905}" type="parTrans" cxnId="{0518BE53-5AEC-4601-B653-BA33C5E74157}">
      <dgm:prSet/>
      <dgm:spPr/>
      <dgm:t>
        <a:bodyPr/>
        <a:lstStyle/>
        <a:p>
          <a:endParaRPr lang="zh-TW" altLang="en-US" sz="2400"/>
        </a:p>
      </dgm:t>
    </dgm:pt>
    <dgm:pt modelId="{8487650B-542D-4F40-A8F9-CEC5CECE090F}" type="sibTrans" cxnId="{0518BE53-5AEC-4601-B653-BA33C5E74157}">
      <dgm:prSet/>
      <dgm:spPr/>
      <dgm:t>
        <a:bodyPr/>
        <a:lstStyle/>
        <a:p>
          <a:endParaRPr lang="zh-TW" altLang="en-US" sz="2400"/>
        </a:p>
      </dgm:t>
    </dgm:pt>
    <dgm:pt modelId="{C36BEE2E-0692-471F-A259-2AFAAC5C95E5}">
      <dgm:prSet custT="1"/>
      <dgm:spPr/>
      <dgm:t>
        <a:bodyPr lIns="36000" tIns="72000" rIns="36000" bIns="72000"/>
        <a:lstStyle/>
        <a:p>
          <a:pPr rtl="0">
            <a:lnSpc>
              <a:spcPct val="70000"/>
            </a:lnSpc>
            <a:spcAft>
              <a:spcPts val="600"/>
            </a:spcAft>
          </a:pPr>
          <a:r>
            <a:rPr lang="zh-TW" altLang="en-US" sz="1300" b="1" dirty="0" smtClean="0"/>
            <a:t>提出手術過程中有無任何設備問題</a:t>
          </a:r>
          <a:endParaRPr lang="zh-TW" altLang="en-US" sz="1300" b="1" dirty="0"/>
        </a:p>
      </dgm:t>
    </dgm:pt>
    <dgm:pt modelId="{3C360086-C9F3-4AF1-913E-22E17B265D73}" type="parTrans" cxnId="{9C479AC3-F255-457D-AD77-5EAA84CA72F8}">
      <dgm:prSet/>
      <dgm:spPr/>
      <dgm:t>
        <a:bodyPr/>
        <a:lstStyle/>
        <a:p>
          <a:endParaRPr lang="zh-TW" altLang="en-US"/>
        </a:p>
      </dgm:t>
    </dgm:pt>
    <dgm:pt modelId="{B6C0BB77-2ADF-48C6-95B8-DD94BB3C87AA}" type="sibTrans" cxnId="{9C479AC3-F255-457D-AD77-5EAA84CA72F8}">
      <dgm:prSet/>
      <dgm:spPr/>
      <dgm:t>
        <a:bodyPr/>
        <a:lstStyle/>
        <a:p>
          <a:endParaRPr lang="zh-TW" altLang="en-US"/>
        </a:p>
      </dgm:t>
    </dgm:pt>
    <dgm:pt modelId="{10911F0A-09DE-4F61-AEFB-7F51CC66BB0C}">
      <dgm:prSet custT="1"/>
      <dgm:spPr/>
      <dgm:t>
        <a:bodyPr lIns="36000" tIns="72000" rIns="36000" bIns="72000"/>
        <a:lstStyle/>
        <a:p>
          <a:pPr rtl="0">
            <a:lnSpc>
              <a:spcPct val="70000"/>
            </a:lnSpc>
            <a:spcAft>
              <a:spcPts val="600"/>
            </a:spcAft>
          </a:pPr>
          <a:r>
            <a:rPr lang="zh-TW" sz="1300" b="1" dirty="0" smtClean="0"/>
            <a:t>對不同手術之特殊準備項目是否攜帶</a:t>
          </a:r>
          <a:endParaRPr lang="zh-TW" altLang="en-US" sz="1300" b="1" dirty="0"/>
        </a:p>
      </dgm:t>
    </dgm:pt>
    <dgm:pt modelId="{08066F3E-3747-46C5-8140-6EFB76CD7B74}" type="parTrans" cxnId="{464DE002-3680-42EF-8FDA-D8422E0B15C6}">
      <dgm:prSet/>
      <dgm:spPr/>
      <dgm:t>
        <a:bodyPr/>
        <a:lstStyle/>
        <a:p>
          <a:endParaRPr lang="zh-TW" altLang="en-US"/>
        </a:p>
      </dgm:t>
    </dgm:pt>
    <dgm:pt modelId="{5AF94337-E13D-42B5-9D3F-0B5510C60F29}" type="sibTrans" cxnId="{464DE002-3680-42EF-8FDA-D8422E0B15C6}">
      <dgm:prSet/>
      <dgm:spPr/>
      <dgm:t>
        <a:bodyPr/>
        <a:lstStyle/>
        <a:p>
          <a:endParaRPr lang="zh-TW" altLang="en-US"/>
        </a:p>
      </dgm:t>
    </dgm:pt>
    <dgm:pt modelId="{9604242D-27A6-4C59-BA04-7A83CB48417A}">
      <dgm:prSet custT="1"/>
      <dgm:spPr/>
      <dgm:t>
        <a:bodyPr lIns="36000" tIns="72000" rIns="36000" bIns="72000"/>
        <a:lstStyle/>
        <a:p>
          <a:pPr rtl="0">
            <a:lnSpc>
              <a:spcPct val="70000"/>
            </a:lnSpc>
            <a:spcAft>
              <a:spcPts val="600"/>
            </a:spcAft>
          </a:pPr>
          <a:r>
            <a:rPr lang="zh-TW" sz="1300" b="1" dirty="0" smtClean="0"/>
            <a:t>手術及麻醉同意書</a:t>
          </a:r>
          <a:endParaRPr lang="zh-TW" altLang="en-US" sz="1300" b="1" dirty="0"/>
        </a:p>
      </dgm:t>
    </dgm:pt>
    <dgm:pt modelId="{E49A86EB-3308-4149-918A-C06D7B6BEB47}" type="parTrans" cxnId="{D2BB6B72-6141-46AC-B759-6DE14337AFAF}">
      <dgm:prSet/>
      <dgm:spPr/>
      <dgm:t>
        <a:bodyPr/>
        <a:lstStyle/>
        <a:p>
          <a:endParaRPr lang="zh-TW" altLang="en-US"/>
        </a:p>
      </dgm:t>
    </dgm:pt>
    <dgm:pt modelId="{F15AD199-F6CA-40FB-82B6-7298EEBD2950}" type="sibTrans" cxnId="{D2BB6B72-6141-46AC-B759-6DE14337AFAF}">
      <dgm:prSet/>
      <dgm:spPr/>
      <dgm:t>
        <a:bodyPr/>
        <a:lstStyle/>
        <a:p>
          <a:endParaRPr lang="zh-TW" altLang="en-US"/>
        </a:p>
      </dgm:t>
    </dgm:pt>
    <dgm:pt modelId="{1D82F7D8-12A9-4110-A08A-BAF77798377F}">
      <dgm:prSet custT="1"/>
      <dgm:spPr/>
      <dgm:t>
        <a:bodyPr lIns="36000" tIns="72000" rIns="36000" bIns="72000"/>
        <a:lstStyle/>
        <a:p>
          <a:pPr rtl="0">
            <a:lnSpc>
              <a:spcPct val="70000"/>
            </a:lnSpc>
            <a:spcAft>
              <a:spcPts val="600"/>
            </a:spcAft>
          </a:pPr>
          <a:r>
            <a:rPr lang="zh-TW" altLang="en-US" sz="1300" b="1" dirty="0" smtClean="0"/>
            <a:t>是否完成</a:t>
          </a:r>
          <a:r>
            <a:rPr lang="zh-TW" sz="1300" b="1" dirty="0" smtClean="0"/>
            <a:t>手術部位標示</a:t>
          </a:r>
          <a:endParaRPr lang="zh-TW" altLang="en-US" sz="1300" b="1" dirty="0"/>
        </a:p>
      </dgm:t>
    </dgm:pt>
    <dgm:pt modelId="{DE0E935D-7147-457D-9F03-AD4C1BF4F144}" type="parTrans" cxnId="{3396368A-F703-4A1F-8F13-C2878BAEE434}">
      <dgm:prSet/>
      <dgm:spPr/>
      <dgm:t>
        <a:bodyPr/>
        <a:lstStyle/>
        <a:p>
          <a:endParaRPr lang="zh-TW" altLang="en-US"/>
        </a:p>
      </dgm:t>
    </dgm:pt>
    <dgm:pt modelId="{20C1367C-8113-41FF-9EC6-769D9DD3CDBB}" type="sibTrans" cxnId="{3396368A-F703-4A1F-8F13-C2878BAEE434}">
      <dgm:prSet/>
      <dgm:spPr/>
      <dgm:t>
        <a:bodyPr/>
        <a:lstStyle/>
        <a:p>
          <a:endParaRPr lang="zh-TW" altLang="en-US"/>
        </a:p>
      </dgm:t>
    </dgm:pt>
    <dgm:pt modelId="{C3B93057-EC80-4C9F-ADB6-C8C9AA596DCB}">
      <dgm:prSet custT="1"/>
      <dgm:spPr>
        <a:solidFill>
          <a:srgbClr val="5B7A52"/>
        </a:solidFill>
      </dgm:spPr>
      <dgm:t>
        <a:bodyPr lIns="36000" tIns="72000" rIns="36000" bIns="72000"/>
        <a:lstStyle/>
        <a:p>
          <a:pPr rtl="0">
            <a:lnSpc>
              <a:spcPct val="70000"/>
            </a:lnSpc>
            <a:spcAft>
              <a:spcPts val="600"/>
            </a:spcAft>
          </a:pPr>
          <a:r>
            <a:rPr lang="zh-TW" sz="2000" b="1" dirty="0" smtClean="0">
              <a:solidFill>
                <a:schemeClr val="bg1"/>
              </a:solidFill>
              <a:effectLst>
                <a:outerShdw blurRad="38100" dist="38100" dir="2700000" algn="tl">
                  <a:srgbClr val="000000">
                    <a:alpha val="43137"/>
                  </a:srgbClr>
                </a:outerShdw>
              </a:effectLst>
            </a:rPr>
            <a:t>作業靜止期</a:t>
          </a:r>
          <a:r>
            <a:rPr lang="en-US" sz="2000" b="1" dirty="0" smtClean="0">
              <a:solidFill>
                <a:schemeClr val="bg1"/>
              </a:solidFill>
              <a:effectLst>
                <a:outerShdw blurRad="38100" dist="38100" dir="2700000" algn="tl">
                  <a:srgbClr val="000000">
                    <a:alpha val="43137"/>
                  </a:srgbClr>
                </a:outerShdw>
              </a:effectLst>
            </a:rPr>
            <a:t>(time-out)</a:t>
          </a:r>
          <a:endParaRPr lang="zh-TW" sz="2000" b="1" dirty="0">
            <a:solidFill>
              <a:schemeClr val="bg1"/>
            </a:solidFill>
            <a:effectLst>
              <a:outerShdw blurRad="38100" dist="38100" dir="2700000" algn="tl">
                <a:srgbClr val="000000">
                  <a:alpha val="43137"/>
                </a:srgbClr>
              </a:outerShdw>
            </a:effectLst>
          </a:endParaRPr>
        </a:p>
      </dgm:t>
    </dgm:pt>
    <dgm:pt modelId="{A6E26DC1-9A1C-442B-9913-7277C1CBBE8E}" type="sibTrans" cxnId="{613AD8F1-9D52-450F-B85B-C292D05235C2}">
      <dgm:prSet/>
      <dgm:spPr/>
      <dgm:t>
        <a:bodyPr/>
        <a:lstStyle/>
        <a:p>
          <a:endParaRPr lang="zh-TW" altLang="en-US" sz="2400"/>
        </a:p>
      </dgm:t>
    </dgm:pt>
    <dgm:pt modelId="{4098D97A-4D44-444C-8D85-AD00FB33E288}" type="parTrans" cxnId="{613AD8F1-9D52-450F-B85B-C292D05235C2}">
      <dgm:prSet/>
      <dgm:spPr/>
      <dgm:t>
        <a:bodyPr/>
        <a:lstStyle/>
        <a:p>
          <a:endParaRPr lang="zh-TW" altLang="en-US" sz="2400"/>
        </a:p>
      </dgm:t>
    </dgm:pt>
    <dgm:pt modelId="{DAA46496-A9D8-4C1B-B591-1D126BDE1ABC}" type="pres">
      <dgm:prSet presAssocID="{E280EB93-81B6-4D0D-A803-B6A7703BDCC8}" presName="Name0" presStyleCnt="0">
        <dgm:presLayoutVars>
          <dgm:dir/>
          <dgm:resizeHandles val="exact"/>
        </dgm:presLayoutVars>
      </dgm:prSet>
      <dgm:spPr/>
      <dgm:t>
        <a:bodyPr/>
        <a:lstStyle/>
        <a:p>
          <a:endParaRPr lang="zh-TW" altLang="en-US"/>
        </a:p>
      </dgm:t>
    </dgm:pt>
    <dgm:pt modelId="{309211BC-494B-44F1-B65C-25B637A6CCC7}" type="pres">
      <dgm:prSet presAssocID="{3D4CA4EA-1FA5-4CBB-BF03-CFA0D80B4AAB}" presName="node" presStyleLbl="node1" presStyleIdx="0" presStyleCnt="8" custScaleX="171603" custScaleY="166857" custLinFactNeighborX="1385" custLinFactNeighborY="8022">
        <dgm:presLayoutVars>
          <dgm:bulletEnabled val="1"/>
        </dgm:presLayoutVars>
      </dgm:prSet>
      <dgm:spPr/>
      <dgm:t>
        <a:bodyPr/>
        <a:lstStyle/>
        <a:p>
          <a:endParaRPr lang="zh-TW" altLang="en-US"/>
        </a:p>
      </dgm:t>
    </dgm:pt>
    <dgm:pt modelId="{6F753420-6D13-445D-BC88-F2EFC171BCBC}" type="pres">
      <dgm:prSet presAssocID="{639581A6-23F1-4F75-849F-5BE7EDFCD2C7}" presName="sibTrans" presStyleLbl="sibTrans1D1" presStyleIdx="0" presStyleCnt="7"/>
      <dgm:spPr/>
      <dgm:t>
        <a:bodyPr/>
        <a:lstStyle/>
        <a:p>
          <a:endParaRPr lang="zh-TW" altLang="en-US"/>
        </a:p>
      </dgm:t>
    </dgm:pt>
    <dgm:pt modelId="{126FACC8-0B24-4DC4-B046-645019B3DEB8}" type="pres">
      <dgm:prSet presAssocID="{639581A6-23F1-4F75-849F-5BE7EDFCD2C7}" presName="connectorText" presStyleLbl="sibTrans1D1" presStyleIdx="0" presStyleCnt="7"/>
      <dgm:spPr/>
      <dgm:t>
        <a:bodyPr/>
        <a:lstStyle/>
        <a:p>
          <a:endParaRPr lang="zh-TW" altLang="en-US"/>
        </a:p>
      </dgm:t>
    </dgm:pt>
    <dgm:pt modelId="{20359D8D-4661-4D3A-B1C2-538B6F989D86}" type="pres">
      <dgm:prSet presAssocID="{8C645345-2440-443E-8160-8F74883864D2}" presName="node" presStyleLbl="node1" presStyleIdx="1" presStyleCnt="8" custScaleX="182632" custScaleY="166857" custLinFactNeighborX="-3893" custLinFactNeighborY="8022">
        <dgm:presLayoutVars>
          <dgm:bulletEnabled val="1"/>
        </dgm:presLayoutVars>
      </dgm:prSet>
      <dgm:spPr/>
      <dgm:t>
        <a:bodyPr/>
        <a:lstStyle/>
        <a:p>
          <a:endParaRPr lang="zh-TW" altLang="en-US"/>
        </a:p>
      </dgm:t>
    </dgm:pt>
    <dgm:pt modelId="{7E2C5465-9036-4687-BDFB-276C1759F799}" type="pres">
      <dgm:prSet presAssocID="{A3BF132C-0004-45E8-B3DF-7F1CF2B3570B}" presName="sibTrans" presStyleLbl="sibTrans1D1" presStyleIdx="1" presStyleCnt="7"/>
      <dgm:spPr/>
      <dgm:t>
        <a:bodyPr/>
        <a:lstStyle/>
        <a:p>
          <a:endParaRPr lang="zh-TW" altLang="en-US"/>
        </a:p>
      </dgm:t>
    </dgm:pt>
    <dgm:pt modelId="{4BD19E57-6D2F-44BE-8E47-B1C26AEC1E98}" type="pres">
      <dgm:prSet presAssocID="{A3BF132C-0004-45E8-B3DF-7F1CF2B3570B}" presName="connectorText" presStyleLbl="sibTrans1D1" presStyleIdx="1" presStyleCnt="7"/>
      <dgm:spPr/>
      <dgm:t>
        <a:bodyPr/>
        <a:lstStyle/>
        <a:p>
          <a:endParaRPr lang="zh-TW" altLang="en-US"/>
        </a:p>
      </dgm:t>
    </dgm:pt>
    <dgm:pt modelId="{53221BC2-03A5-4594-978E-4B01D0CA263C}" type="pres">
      <dgm:prSet presAssocID="{86FB1DAD-79F8-4A57-9D80-F5760D9773B9}" presName="node" presStyleLbl="node1" presStyleIdx="2" presStyleCnt="8" custScaleX="131120" custScaleY="166857" custLinFactNeighborX="-13943" custLinFactNeighborY="8022">
        <dgm:presLayoutVars>
          <dgm:bulletEnabled val="1"/>
        </dgm:presLayoutVars>
      </dgm:prSet>
      <dgm:spPr/>
      <dgm:t>
        <a:bodyPr/>
        <a:lstStyle/>
        <a:p>
          <a:endParaRPr lang="zh-TW" altLang="en-US"/>
        </a:p>
      </dgm:t>
    </dgm:pt>
    <dgm:pt modelId="{60AE0FA6-2AAD-4729-87D6-1795626FE1C5}" type="pres">
      <dgm:prSet presAssocID="{953C62B1-0573-4300-9E6F-0139C89320BC}" presName="sibTrans" presStyleLbl="sibTrans1D1" presStyleIdx="2" presStyleCnt="7"/>
      <dgm:spPr/>
      <dgm:t>
        <a:bodyPr/>
        <a:lstStyle/>
        <a:p>
          <a:endParaRPr lang="zh-TW" altLang="en-US"/>
        </a:p>
      </dgm:t>
    </dgm:pt>
    <dgm:pt modelId="{0662EC5A-24F4-419E-94F9-207B8463A2C6}" type="pres">
      <dgm:prSet presAssocID="{953C62B1-0573-4300-9E6F-0139C89320BC}" presName="connectorText" presStyleLbl="sibTrans1D1" presStyleIdx="2" presStyleCnt="7"/>
      <dgm:spPr/>
      <dgm:t>
        <a:bodyPr/>
        <a:lstStyle/>
        <a:p>
          <a:endParaRPr lang="zh-TW" altLang="en-US"/>
        </a:p>
      </dgm:t>
    </dgm:pt>
    <dgm:pt modelId="{D6429C76-113E-4515-9953-3E77A8DE3B08}" type="pres">
      <dgm:prSet presAssocID="{6F47BC62-25B7-4348-9D16-38E75D65E932}" presName="node" presStyleLbl="node1" presStyleIdx="3" presStyleCnt="8" custScaleX="171603" custScaleY="92756" custLinFactNeighborX="1385" custLinFactNeighborY="979">
        <dgm:presLayoutVars>
          <dgm:bulletEnabled val="1"/>
        </dgm:presLayoutVars>
      </dgm:prSet>
      <dgm:spPr/>
      <dgm:t>
        <a:bodyPr/>
        <a:lstStyle/>
        <a:p>
          <a:endParaRPr lang="zh-TW" altLang="en-US"/>
        </a:p>
      </dgm:t>
    </dgm:pt>
    <dgm:pt modelId="{18D54B7F-F48C-426F-9C9B-E3483E7A6335}" type="pres">
      <dgm:prSet presAssocID="{CF6B9F3B-9C77-4798-9383-CD1AE79BE394}" presName="sibTrans" presStyleLbl="sibTrans1D1" presStyleIdx="3" presStyleCnt="7"/>
      <dgm:spPr/>
      <dgm:t>
        <a:bodyPr/>
        <a:lstStyle/>
        <a:p>
          <a:endParaRPr lang="zh-TW" altLang="en-US"/>
        </a:p>
      </dgm:t>
    </dgm:pt>
    <dgm:pt modelId="{D98960E3-114B-4294-B069-37851BC88811}" type="pres">
      <dgm:prSet presAssocID="{CF6B9F3B-9C77-4798-9383-CD1AE79BE394}" presName="connectorText" presStyleLbl="sibTrans1D1" presStyleIdx="3" presStyleCnt="7"/>
      <dgm:spPr/>
      <dgm:t>
        <a:bodyPr/>
        <a:lstStyle/>
        <a:p>
          <a:endParaRPr lang="zh-TW" altLang="en-US"/>
        </a:p>
      </dgm:t>
    </dgm:pt>
    <dgm:pt modelId="{DF85BA06-E974-40A9-9699-BDB09CF4A498}" type="pres">
      <dgm:prSet presAssocID="{EC3CD544-20D8-41A5-8758-693AD429573A}" presName="node" presStyleLbl="node1" presStyleIdx="4" presStyleCnt="8" custScaleX="182632" custScaleY="92756" custLinFactNeighborX="-3893" custLinFactNeighborY="979">
        <dgm:presLayoutVars>
          <dgm:bulletEnabled val="1"/>
        </dgm:presLayoutVars>
      </dgm:prSet>
      <dgm:spPr/>
      <dgm:t>
        <a:bodyPr/>
        <a:lstStyle/>
        <a:p>
          <a:endParaRPr lang="zh-TW" altLang="en-US"/>
        </a:p>
      </dgm:t>
    </dgm:pt>
    <dgm:pt modelId="{7B231F32-8A2C-4258-BADF-D79BAFA18638}" type="pres">
      <dgm:prSet presAssocID="{F0E2CB71-1F49-4A39-9DC7-2D7A84152335}" presName="sibTrans" presStyleLbl="sibTrans1D1" presStyleIdx="4" presStyleCnt="7"/>
      <dgm:spPr/>
      <dgm:t>
        <a:bodyPr/>
        <a:lstStyle/>
        <a:p>
          <a:endParaRPr lang="zh-TW" altLang="en-US"/>
        </a:p>
      </dgm:t>
    </dgm:pt>
    <dgm:pt modelId="{334B8FC2-38C2-48DC-8BF5-9767B92A7087}" type="pres">
      <dgm:prSet presAssocID="{F0E2CB71-1F49-4A39-9DC7-2D7A84152335}" presName="connectorText" presStyleLbl="sibTrans1D1" presStyleIdx="4" presStyleCnt="7"/>
      <dgm:spPr/>
      <dgm:t>
        <a:bodyPr/>
        <a:lstStyle/>
        <a:p>
          <a:endParaRPr lang="zh-TW" altLang="en-US"/>
        </a:p>
      </dgm:t>
    </dgm:pt>
    <dgm:pt modelId="{7A4AE370-CFA2-47DC-BCE0-E1BA8CEA23BC}" type="pres">
      <dgm:prSet presAssocID="{AAA86270-915B-4517-A0A2-4DABB7A9CEA5}" presName="node" presStyleLbl="node1" presStyleIdx="5" presStyleCnt="8" custScaleX="131120" custScaleY="92756" custLinFactNeighborX="-13943" custLinFactNeighborY="979">
        <dgm:presLayoutVars>
          <dgm:bulletEnabled val="1"/>
        </dgm:presLayoutVars>
      </dgm:prSet>
      <dgm:spPr/>
      <dgm:t>
        <a:bodyPr/>
        <a:lstStyle/>
        <a:p>
          <a:endParaRPr lang="zh-TW" altLang="en-US"/>
        </a:p>
      </dgm:t>
    </dgm:pt>
    <dgm:pt modelId="{7BC23880-4A68-4C96-9CA7-88E620215728}" type="pres">
      <dgm:prSet presAssocID="{CAAD5C6D-0EF2-4B9F-BEAB-3DEF2D0648FF}" presName="sibTrans" presStyleLbl="sibTrans1D1" presStyleIdx="5" presStyleCnt="7"/>
      <dgm:spPr/>
      <dgm:t>
        <a:bodyPr/>
        <a:lstStyle/>
        <a:p>
          <a:endParaRPr lang="zh-TW" altLang="en-US"/>
        </a:p>
      </dgm:t>
    </dgm:pt>
    <dgm:pt modelId="{3A8FA810-E634-4009-83C0-C79870E99C55}" type="pres">
      <dgm:prSet presAssocID="{CAAD5C6D-0EF2-4B9F-BEAB-3DEF2D0648FF}" presName="connectorText" presStyleLbl="sibTrans1D1" presStyleIdx="5" presStyleCnt="7"/>
      <dgm:spPr/>
      <dgm:t>
        <a:bodyPr/>
        <a:lstStyle/>
        <a:p>
          <a:endParaRPr lang="zh-TW" altLang="en-US"/>
        </a:p>
      </dgm:t>
    </dgm:pt>
    <dgm:pt modelId="{390AAEF3-EC0B-4E22-8158-29332B73690E}" type="pres">
      <dgm:prSet presAssocID="{39BBF61D-126A-46F4-8422-2B32D2997F90}" presName="node" presStyleLbl="node1" presStyleIdx="6" presStyleCnt="8" custScaleX="171603" custScaleY="151933" custLinFactNeighborX="1385" custLinFactNeighborY="-11515">
        <dgm:presLayoutVars>
          <dgm:bulletEnabled val="1"/>
        </dgm:presLayoutVars>
      </dgm:prSet>
      <dgm:spPr/>
      <dgm:t>
        <a:bodyPr/>
        <a:lstStyle/>
        <a:p>
          <a:endParaRPr lang="zh-TW" altLang="en-US"/>
        </a:p>
      </dgm:t>
    </dgm:pt>
    <dgm:pt modelId="{35F63937-FA9A-4B82-83E8-94F7002CAE50}" type="pres">
      <dgm:prSet presAssocID="{FDFD3934-0274-47B0-9219-3B3CA6080939}" presName="sibTrans" presStyleLbl="sibTrans1D1" presStyleIdx="6" presStyleCnt="7"/>
      <dgm:spPr/>
      <dgm:t>
        <a:bodyPr/>
        <a:lstStyle/>
        <a:p>
          <a:endParaRPr lang="zh-TW" altLang="en-US"/>
        </a:p>
      </dgm:t>
    </dgm:pt>
    <dgm:pt modelId="{3A723C0A-C699-4275-8465-3892CF990F43}" type="pres">
      <dgm:prSet presAssocID="{FDFD3934-0274-47B0-9219-3B3CA6080939}" presName="connectorText" presStyleLbl="sibTrans1D1" presStyleIdx="6" presStyleCnt="7"/>
      <dgm:spPr/>
      <dgm:t>
        <a:bodyPr/>
        <a:lstStyle/>
        <a:p>
          <a:endParaRPr lang="zh-TW" altLang="en-US"/>
        </a:p>
      </dgm:t>
    </dgm:pt>
    <dgm:pt modelId="{A6DD3EC6-6CBD-4BA9-B242-F5360BA770E1}" type="pres">
      <dgm:prSet presAssocID="{785C63CC-25BD-45C7-AFFA-3FB81FE76E8B}" presName="node" presStyleLbl="node1" presStyleIdx="7" presStyleCnt="8" custScaleX="182632" custScaleY="132802" custLinFactNeighborX="-3893" custLinFactNeighborY="-11515">
        <dgm:presLayoutVars>
          <dgm:bulletEnabled val="1"/>
        </dgm:presLayoutVars>
      </dgm:prSet>
      <dgm:spPr/>
      <dgm:t>
        <a:bodyPr/>
        <a:lstStyle/>
        <a:p>
          <a:endParaRPr lang="zh-TW" altLang="en-US"/>
        </a:p>
      </dgm:t>
    </dgm:pt>
  </dgm:ptLst>
  <dgm:cxnLst>
    <dgm:cxn modelId="{47C281CC-A0DC-4C33-948A-D1716F84FC5F}" srcId="{8C645345-2440-443E-8160-8F74883864D2}" destId="{A890D19C-8C8D-45A6-B019-12C4D873D589}" srcOrd="1" destOrd="0" parTransId="{1A03DC24-F72B-4F90-BFDF-169CF809F179}" sibTransId="{651F58C3-6A55-4F27-A5C5-FAD36370C8AE}"/>
    <dgm:cxn modelId="{FEB86678-EC03-46C6-AA2C-F05FB165EF55}" type="presOf" srcId="{639581A6-23F1-4F75-849F-5BE7EDFCD2C7}" destId="{6F753420-6D13-445D-BC88-F2EFC171BCBC}" srcOrd="0" destOrd="0" presId="urn:microsoft.com/office/officeart/2005/8/layout/bProcess3"/>
    <dgm:cxn modelId="{E0AAE093-84E5-42DD-A47B-DCC2C7E06051}" srcId="{E280EB93-81B6-4D0D-A803-B6A7703BDCC8}" destId="{3D4CA4EA-1FA5-4CBB-BF03-CFA0D80B4AAB}" srcOrd="0" destOrd="0" parTransId="{E83F806A-C539-425E-9A17-5EFEFEB3F363}" sibTransId="{639581A6-23F1-4F75-849F-5BE7EDFCD2C7}"/>
    <dgm:cxn modelId="{7BBEAD17-5C49-4357-9008-E25B08F72E68}" srcId="{EC3CD544-20D8-41A5-8758-693AD429573A}" destId="{27BF0658-1D7F-47FD-85E4-6BA3B3DD7CB1}" srcOrd="0" destOrd="0" parTransId="{83A0F849-70C5-4EDD-9125-FC354C97B1AB}" sibTransId="{C2EDCA45-BD96-4C00-920C-71CFFB0BC9C4}"/>
    <dgm:cxn modelId="{7D222A44-7AE1-4170-9FFA-79046912B1E0}" type="presOf" srcId="{3D4CA4EA-1FA5-4CBB-BF03-CFA0D80B4AAB}" destId="{309211BC-494B-44F1-B65C-25B637A6CCC7}" srcOrd="0" destOrd="0" presId="urn:microsoft.com/office/officeart/2005/8/layout/bProcess3"/>
    <dgm:cxn modelId="{E2C5F805-7733-4A58-A981-FC144F14B912}" srcId="{8C645345-2440-443E-8160-8F74883864D2}" destId="{2B6BF4D8-88BF-4B92-873E-B2C64633D110}" srcOrd="3" destOrd="0" parTransId="{83AD794C-48AE-4EDD-ADBF-D25E21F2B6F8}" sibTransId="{3F14BC9A-E78F-48FE-8797-5066375DE795}"/>
    <dgm:cxn modelId="{0518BE53-5AEC-4601-B653-BA33C5E74157}" srcId="{785C63CC-25BD-45C7-AFFA-3FB81FE76E8B}" destId="{41EF1F9E-37C0-46BC-8027-F5E89E5BC203}" srcOrd="1" destOrd="0" parTransId="{7F902BEC-562C-49E4-923F-6B0D7719A905}" sibTransId="{8487650B-542D-4F40-A8F9-CEC5CECE090F}"/>
    <dgm:cxn modelId="{613AD8F1-9D52-450F-B85B-C292D05235C2}" srcId="{6F47BC62-25B7-4348-9D16-38E75D65E932}" destId="{C3B93057-EC80-4C9F-ADB6-C8C9AA596DCB}" srcOrd="0" destOrd="0" parTransId="{4098D97A-4D44-444C-8D85-AD00FB33E288}" sibTransId="{A6E26DC1-9A1C-442B-9913-7277C1CBBE8E}"/>
    <dgm:cxn modelId="{0C3AC40A-79AA-41E8-8924-DA3C006D83E2}" type="presOf" srcId="{964C4744-2BD0-48CB-A126-F54F33016B36}" destId="{DF85BA06-E974-40A9-9699-BDB09CF4A498}" srcOrd="0" destOrd="2" presId="urn:microsoft.com/office/officeart/2005/8/layout/bProcess3"/>
    <dgm:cxn modelId="{464DE002-3680-42EF-8FDA-D8422E0B15C6}" srcId="{3D4CA4EA-1FA5-4CBB-BF03-CFA0D80B4AAB}" destId="{10911F0A-09DE-4F61-AEFB-7F51CC66BB0C}" srcOrd="1" destOrd="0" parTransId="{08066F3E-3747-46C5-8140-6EFB76CD7B74}" sibTransId="{5AF94337-E13D-42B5-9D3F-0B5510C60F29}"/>
    <dgm:cxn modelId="{8363B866-4A45-46D8-B32D-51F23B127B4D}" srcId="{E280EB93-81B6-4D0D-A803-B6A7703BDCC8}" destId="{785C63CC-25BD-45C7-AFFA-3FB81FE76E8B}" srcOrd="7" destOrd="0" parTransId="{DB00774C-B012-44B0-84C5-B69E3DBC51DD}" sibTransId="{33BB42D2-814D-4151-B6E9-33F875F4D30F}"/>
    <dgm:cxn modelId="{BCC624A3-7A61-43A3-9B7E-191375F73BD4}" type="presOf" srcId="{2B6BF4D8-88BF-4B92-873E-B2C64633D110}" destId="{20359D8D-4661-4D3A-B1C2-538B6F989D86}" srcOrd="0" destOrd="4" presId="urn:microsoft.com/office/officeart/2005/8/layout/bProcess3"/>
    <dgm:cxn modelId="{78F232AD-D3B9-4DF5-BB86-32B1D0F71F12}" type="presOf" srcId="{41EF1F9E-37C0-46BC-8027-F5E89E5BC203}" destId="{A6DD3EC6-6CBD-4BA9-B242-F5360BA770E1}" srcOrd="0" destOrd="2" presId="urn:microsoft.com/office/officeart/2005/8/layout/bProcess3"/>
    <dgm:cxn modelId="{BC3E9231-18E6-4C1E-9A70-C405B2CEE17F}" type="presOf" srcId="{4E08B3BC-C896-4631-9AC2-0E93D48D5092}" destId="{20359D8D-4661-4D3A-B1C2-538B6F989D86}" srcOrd="0" destOrd="3" presId="urn:microsoft.com/office/officeart/2005/8/layout/bProcess3"/>
    <dgm:cxn modelId="{F27D0B44-ED9B-4025-9537-95F778B5FD65}" type="presOf" srcId="{FDFD3934-0274-47B0-9219-3B3CA6080939}" destId="{3A723C0A-C699-4275-8465-3892CF990F43}" srcOrd="1" destOrd="0" presId="urn:microsoft.com/office/officeart/2005/8/layout/bProcess3"/>
    <dgm:cxn modelId="{6A0C4B28-1318-491C-B880-EA124288017A}" type="presOf" srcId="{785C63CC-25BD-45C7-AFFA-3FB81FE76E8B}" destId="{A6DD3EC6-6CBD-4BA9-B242-F5360BA770E1}" srcOrd="0" destOrd="0" presId="urn:microsoft.com/office/officeart/2005/8/layout/bProcess3"/>
    <dgm:cxn modelId="{44790679-3EAB-43E0-9851-D3F8D0311CFB}" srcId="{E280EB93-81B6-4D0D-A803-B6A7703BDCC8}" destId="{86FB1DAD-79F8-4A57-9D80-F5760D9773B9}" srcOrd="2" destOrd="0" parTransId="{D620F94D-3231-4E91-B659-66A985BD78E8}" sibTransId="{953C62B1-0573-4300-9E6F-0139C89320BC}"/>
    <dgm:cxn modelId="{68DF5E17-9EE6-4D38-AAA8-8F8FD38CA3D5}" srcId="{E280EB93-81B6-4D0D-A803-B6A7703BDCC8}" destId="{8C645345-2440-443E-8160-8F74883864D2}" srcOrd="1" destOrd="0" parTransId="{66E79378-265F-4485-9D1C-D1A5C4E172F7}" sibTransId="{A3BF132C-0004-45E8-B3DF-7F1CF2B3570B}"/>
    <dgm:cxn modelId="{D7EE0EB7-2776-4843-ABC4-6A4CAED002E5}" srcId="{E280EB93-81B6-4D0D-A803-B6A7703BDCC8}" destId="{EC3CD544-20D8-41A5-8758-693AD429573A}" srcOrd="4" destOrd="0" parTransId="{7C7DE29B-41C9-44EA-A0AD-B407DD0B1F29}" sibTransId="{F0E2CB71-1F49-4A39-9DC7-2D7A84152335}"/>
    <dgm:cxn modelId="{3B3B4FFB-DE9B-4C2A-B01E-44AF584E0C33}" srcId="{8C645345-2440-443E-8160-8F74883864D2}" destId="{F6DFB085-01DF-4284-8619-109CAEFAA80A}" srcOrd="0" destOrd="0" parTransId="{5012F544-CF77-4867-9D9E-0D2A00F08F44}" sibTransId="{034426F6-F127-47DD-86FB-7A8B4CC8B727}"/>
    <dgm:cxn modelId="{D2BB6B72-6141-46AC-B759-6DE14337AFAF}" srcId="{3D4CA4EA-1FA5-4CBB-BF03-CFA0D80B4AAB}" destId="{9604242D-27A6-4C59-BA04-7A83CB48417A}" srcOrd="2" destOrd="0" parTransId="{E49A86EB-3308-4149-918A-C06D7B6BEB47}" sibTransId="{F15AD199-F6CA-40FB-82B6-7298EEBD2950}"/>
    <dgm:cxn modelId="{86E29B39-5869-4DF2-86DC-9D6C8DC711CC}" srcId="{EC3CD544-20D8-41A5-8758-693AD429573A}" destId="{964C4744-2BD0-48CB-A126-F54F33016B36}" srcOrd="1" destOrd="0" parTransId="{0CBCDC9A-DC13-41F7-B641-2CB1A60DA1FE}" sibTransId="{6C6E1E59-4698-4B8A-AFD4-F4412B2980BF}"/>
    <dgm:cxn modelId="{76B45E9A-E689-407E-96A4-83AAA18141C9}" type="presOf" srcId="{A3BF132C-0004-45E8-B3DF-7F1CF2B3570B}" destId="{7E2C5465-9036-4687-BDFB-276C1759F799}" srcOrd="0" destOrd="0" presId="urn:microsoft.com/office/officeart/2005/8/layout/bProcess3"/>
    <dgm:cxn modelId="{3396368A-F703-4A1F-8F13-C2878BAEE434}" srcId="{3D4CA4EA-1FA5-4CBB-BF03-CFA0D80B4AAB}" destId="{1D82F7D8-12A9-4110-A08A-BAF77798377F}" srcOrd="3" destOrd="0" parTransId="{DE0E935D-7147-457D-9F03-AD4C1BF4F144}" sibTransId="{20C1367C-8113-41FF-9EC6-769D9DD3CDBB}"/>
    <dgm:cxn modelId="{9390B207-2F82-4045-8B94-292BA45219E5}" type="presOf" srcId="{C36BEE2E-0692-471F-A259-2AFAAC5C95E5}" destId="{390AAEF3-EC0B-4E22-8158-29332B73690E}" srcOrd="0" destOrd="2" presId="urn:microsoft.com/office/officeart/2005/8/layout/bProcess3"/>
    <dgm:cxn modelId="{749182E8-9061-40D6-BCAA-4FBB365A16CD}" type="presOf" srcId="{616B60D4-6D75-4C53-8A05-0C1F59264915}" destId="{7A4AE370-CFA2-47DC-BCE0-E1BA8CEA23BC}" srcOrd="0" destOrd="1" presId="urn:microsoft.com/office/officeart/2005/8/layout/bProcess3"/>
    <dgm:cxn modelId="{AC67C017-3F02-4670-B0CE-3F16370931E7}" type="presOf" srcId="{F0E2CB71-1F49-4A39-9DC7-2D7A84152335}" destId="{7B231F32-8A2C-4258-BADF-D79BAFA18638}" srcOrd="0" destOrd="0" presId="urn:microsoft.com/office/officeart/2005/8/layout/bProcess3"/>
    <dgm:cxn modelId="{DED3A47E-C757-4CBD-ACCA-6D57A298BD9C}" srcId="{E280EB93-81B6-4D0D-A803-B6A7703BDCC8}" destId="{6F47BC62-25B7-4348-9D16-38E75D65E932}" srcOrd="3" destOrd="0" parTransId="{0006FE0B-49ED-4A3C-95B7-2BB9A176D9EA}" sibTransId="{CF6B9F3B-9C77-4798-9383-CD1AE79BE394}"/>
    <dgm:cxn modelId="{961F4615-0D46-445E-9D94-2B303BCFC4C2}" type="presOf" srcId="{CF6B9F3B-9C77-4798-9383-CD1AE79BE394}" destId="{18D54B7F-F48C-426F-9C9B-E3483E7A6335}" srcOrd="0" destOrd="0" presId="urn:microsoft.com/office/officeart/2005/8/layout/bProcess3"/>
    <dgm:cxn modelId="{BE2963A6-B3D0-4D9B-9E6C-CB5747A25A86}" type="presOf" srcId="{F6DFB085-01DF-4284-8619-109CAEFAA80A}" destId="{20359D8D-4661-4D3A-B1C2-538B6F989D86}" srcOrd="0" destOrd="1" presId="urn:microsoft.com/office/officeart/2005/8/layout/bProcess3"/>
    <dgm:cxn modelId="{3F043B9C-EF5D-44F4-B7DC-66F56F6C7E20}" type="presOf" srcId="{E280EB93-81B6-4D0D-A803-B6A7703BDCC8}" destId="{DAA46496-A9D8-4C1B-B591-1D126BDE1ABC}" srcOrd="0" destOrd="0" presId="urn:microsoft.com/office/officeart/2005/8/layout/bProcess3"/>
    <dgm:cxn modelId="{BB1E3AEF-9E39-4686-9D26-4BFE566BAC04}" type="presOf" srcId="{1D82F7D8-12A9-4110-A08A-BAF77798377F}" destId="{309211BC-494B-44F1-B65C-25B637A6CCC7}" srcOrd="0" destOrd="4" presId="urn:microsoft.com/office/officeart/2005/8/layout/bProcess3"/>
    <dgm:cxn modelId="{C7AF1A2B-EFFB-46CC-B86C-712329CF1E46}" type="presOf" srcId="{CAAD5C6D-0EF2-4B9F-BEAB-3DEF2D0648FF}" destId="{3A8FA810-E634-4009-83C0-C79870E99C55}" srcOrd="1" destOrd="0" presId="urn:microsoft.com/office/officeart/2005/8/layout/bProcess3"/>
    <dgm:cxn modelId="{D982DB11-5AB1-4F6B-8E72-0B59A0F78970}" srcId="{39BBF61D-126A-46F4-8422-2B32D2997F90}" destId="{8D305449-5D0C-4773-821C-C498E4D6626B}" srcOrd="0" destOrd="0" parTransId="{31F7503D-F396-43C7-8A0D-9C377A653010}" sibTransId="{102C5B30-F934-4E33-B0AD-E2CA7D40CF45}"/>
    <dgm:cxn modelId="{77535276-0A2B-42FD-B499-BC003A766BE1}" type="presOf" srcId="{A6F7535C-7EF3-4078-B81E-CF685E8812F9}" destId="{A6DD3EC6-6CBD-4BA9-B242-F5360BA770E1}" srcOrd="0" destOrd="1" presId="urn:microsoft.com/office/officeart/2005/8/layout/bProcess3"/>
    <dgm:cxn modelId="{173F52F7-AA04-4430-8780-CA78501B5366}" type="presOf" srcId="{A890D19C-8C8D-45A6-B019-12C4D873D589}" destId="{20359D8D-4661-4D3A-B1C2-538B6F989D86}" srcOrd="0" destOrd="2" presId="urn:microsoft.com/office/officeart/2005/8/layout/bProcess3"/>
    <dgm:cxn modelId="{333FC5B2-E919-47CA-AF5C-15928687EF26}" type="presOf" srcId="{F0E2CB71-1F49-4A39-9DC7-2D7A84152335}" destId="{334B8FC2-38C2-48DC-8BF5-9767B92A7087}" srcOrd="1" destOrd="0" presId="urn:microsoft.com/office/officeart/2005/8/layout/bProcess3"/>
    <dgm:cxn modelId="{8B59751C-05B1-4570-94DB-8DC3A1DD7044}" srcId="{E280EB93-81B6-4D0D-A803-B6A7703BDCC8}" destId="{39BBF61D-126A-46F4-8422-2B32D2997F90}" srcOrd="6" destOrd="0" parTransId="{20FE9767-C422-4669-B12B-0B84552D1772}" sibTransId="{FDFD3934-0274-47B0-9219-3B3CA6080939}"/>
    <dgm:cxn modelId="{A881FFB9-6229-426C-AF8B-601C7E05C318}" type="presOf" srcId="{39BBF61D-126A-46F4-8422-2B32D2997F90}" destId="{390AAEF3-EC0B-4E22-8158-29332B73690E}" srcOrd="0" destOrd="0" presId="urn:microsoft.com/office/officeart/2005/8/layout/bProcess3"/>
    <dgm:cxn modelId="{1BD833A3-BE3D-4BF9-84E0-5ADC19593550}" type="presOf" srcId="{8C645345-2440-443E-8160-8F74883864D2}" destId="{20359D8D-4661-4D3A-B1C2-538B6F989D86}" srcOrd="0" destOrd="0" presId="urn:microsoft.com/office/officeart/2005/8/layout/bProcess3"/>
    <dgm:cxn modelId="{AF618951-2C00-4FE2-9620-F44C62C36D56}" type="presOf" srcId="{0AE16118-B43F-41DB-B8E7-67E20B6D2D5F}" destId="{53221BC2-03A5-4594-978E-4B01D0CA263C}" srcOrd="0" destOrd="1" presId="urn:microsoft.com/office/officeart/2005/8/layout/bProcess3"/>
    <dgm:cxn modelId="{26B04455-7BD2-40AB-B2E9-3152FF0D4DAA}" type="presOf" srcId="{A3BF132C-0004-45E8-B3DF-7F1CF2B3570B}" destId="{4BD19E57-6D2F-44BE-8E47-B1C26AEC1E98}" srcOrd="1" destOrd="0" presId="urn:microsoft.com/office/officeart/2005/8/layout/bProcess3"/>
    <dgm:cxn modelId="{98430396-F248-4331-B306-33D3ECD5F0CB}" type="presOf" srcId="{639581A6-23F1-4F75-849F-5BE7EDFCD2C7}" destId="{126FACC8-0B24-4DC4-B046-645019B3DEB8}" srcOrd="1" destOrd="0" presId="urn:microsoft.com/office/officeart/2005/8/layout/bProcess3"/>
    <dgm:cxn modelId="{C406E586-F980-4447-B99F-98BBAA55B182}" type="presOf" srcId="{8D305449-5D0C-4773-821C-C498E4D6626B}" destId="{390AAEF3-EC0B-4E22-8158-29332B73690E}" srcOrd="0" destOrd="1" presId="urn:microsoft.com/office/officeart/2005/8/layout/bProcess3"/>
    <dgm:cxn modelId="{79F45BAC-BA17-4992-BEC9-2D63839C500E}" srcId="{AAA86270-915B-4517-A0A2-4DABB7A9CEA5}" destId="{616B60D4-6D75-4C53-8A05-0C1F59264915}" srcOrd="0" destOrd="0" parTransId="{C9B1C4BB-0E3F-4AB1-AD54-45D68D8EC3D1}" sibTransId="{F878DA14-7F96-4275-838B-2336CBE02B14}"/>
    <dgm:cxn modelId="{70198306-85D1-4C3D-8E0A-BC7532971EFE}" type="presOf" srcId="{A2F70B76-7709-4D1A-AF6F-84B4BA3F3610}" destId="{309211BC-494B-44F1-B65C-25B637A6CCC7}" srcOrd="0" destOrd="1" presId="urn:microsoft.com/office/officeart/2005/8/layout/bProcess3"/>
    <dgm:cxn modelId="{95B3C64E-69F1-4341-B768-2166915E8C5F}" srcId="{8C645345-2440-443E-8160-8F74883864D2}" destId="{4E08B3BC-C896-4631-9AC2-0E93D48D5092}" srcOrd="2" destOrd="0" parTransId="{9B9FB814-9EC8-47D1-8ED3-FFABC708B2AF}" sibTransId="{7144723F-034E-4B31-AD6C-108F827182D9}"/>
    <dgm:cxn modelId="{BFD85E8C-6951-4F21-BFB0-BF4C248ECA32}" type="presOf" srcId="{27BF0658-1D7F-47FD-85E4-6BA3B3DD7CB1}" destId="{DF85BA06-E974-40A9-9699-BDB09CF4A498}" srcOrd="0" destOrd="1" presId="urn:microsoft.com/office/officeart/2005/8/layout/bProcess3"/>
    <dgm:cxn modelId="{0B4FE060-94AF-4E13-9E2B-13E001B1EE27}" type="presOf" srcId="{CF6B9F3B-9C77-4798-9383-CD1AE79BE394}" destId="{D98960E3-114B-4294-B069-37851BC88811}" srcOrd="1" destOrd="0" presId="urn:microsoft.com/office/officeart/2005/8/layout/bProcess3"/>
    <dgm:cxn modelId="{D9E2C4BB-F709-4D3E-8CB4-2BA4FF0333DD}" srcId="{785C63CC-25BD-45C7-AFFA-3FB81FE76E8B}" destId="{A6F7535C-7EF3-4078-B81E-CF685E8812F9}" srcOrd="0" destOrd="0" parTransId="{C026E82E-5383-4D67-A616-4A828C7BD13A}" sibTransId="{4A3B4B2A-9103-43DA-BD42-D9A73BF8733D}"/>
    <dgm:cxn modelId="{785C0B93-38EC-474F-89E1-3F80C58A9C60}" type="presOf" srcId="{EC3CD544-20D8-41A5-8758-693AD429573A}" destId="{DF85BA06-E974-40A9-9699-BDB09CF4A498}" srcOrd="0" destOrd="0" presId="urn:microsoft.com/office/officeart/2005/8/layout/bProcess3"/>
    <dgm:cxn modelId="{6F335A00-65EB-4A5D-B60A-1529E3195563}" srcId="{E280EB93-81B6-4D0D-A803-B6A7703BDCC8}" destId="{AAA86270-915B-4517-A0A2-4DABB7A9CEA5}" srcOrd="5" destOrd="0" parTransId="{E7CB20B0-3D89-4843-A98D-180FB0957AE2}" sibTransId="{CAAD5C6D-0EF2-4B9F-BEAB-3DEF2D0648FF}"/>
    <dgm:cxn modelId="{BBDAE06D-760B-41D2-BBF6-67FF2465875E}" type="presOf" srcId="{86FB1DAD-79F8-4A57-9D80-F5760D9773B9}" destId="{53221BC2-03A5-4594-978E-4B01D0CA263C}" srcOrd="0" destOrd="0" presId="urn:microsoft.com/office/officeart/2005/8/layout/bProcess3"/>
    <dgm:cxn modelId="{6617E841-890D-4FC6-8C55-379A01DA9883}" type="presOf" srcId="{AAA86270-915B-4517-A0A2-4DABB7A9CEA5}" destId="{7A4AE370-CFA2-47DC-BCE0-E1BA8CEA23BC}" srcOrd="0" destOrd="0" presId="urn:microsoft.com/office/officeart/2005/8/layout/bProcess3"/>
    <dgm:cxn modelId="{30AE4ECA-B93A-4A07-810B-E986EA5D0301}" type="presOf" srcId="{6F47BC62-25B7-4348-9D16-38E75D65E932}" destId="{D6429C76-113E-4515-9953-3E77A8DE3B08}" srcOrd="0" destOrd="0" presId="urn:microsoft.com/office/officeart/2005/8/layout/bProcess3"/>
    <dgm:cxn modelId="{2D9E2FE2-3298-461C-8509-75F2495572AE}" srcId="{3D4CA4EA-1FA5-4CBB-BF03-CFA0D80B4AAB}" destId="{A2F70B76-7709-4D1A-AF6F-84B4BA3F3610}" srcOrd="0" destOrd="0" parTransId="{5D5B6C1B-84BF-44F4-8ABD-F7B365F97C68}" sibTransId="{E08864C8-BE72-45F7-8773-0386AC2C7AE0}"/>
    <dgm:cxn modelId="{624728FC-84BB-4C11-A5B8-BA1E0CE361D9}" type="presOf" srcId="{9604242D-27A6-4C59-BA04-7A83CB48417A}" destId="{309211BC-494B-44F1-B65C-25B637A6CCC7}" srcOrd="0" destOrd="3" presId="urn:microsoft.com/office/officeart/2005/8/layout/bProcess3"/>
    <dgm:cxn modelId="{06D8DC08-541F-400B-B9CF-54D2029B0727}" type="presOf" srcId="{953C62B1-0573-4300-9E6F-0139C89320BC}" destId="{60AE0FA6-2AAD-4729-87D6-1795626FE1C5}" srcOrd="0" destOrd="0" presId="urn:microsoft.com/office/officeart/2005/8/layout/bProcess3"/>
    <dgm:cxn modelId="{8EC8A38C-7EC8-467A-B1E6-87E1E2DBE277}" type="presOf" srcId="{10911F0A-09DE-4F61-AEFB-7F51CC66BB0C}" destId="{309211BC-494B-44F1-B65C-25B637A6CCC7}" srcOrd="0" destOrd="2" presId="urn:microsoft.com/office/officeart/2005/8/layout/bProcess3"/>
    <dgm:cxn modelId="{78185AA8-5A47-4E64-B742-8A7BF831FBCB}" srcId="{86FB1DAD-79F8-4A57-9D80-F5760D9773B9}" destId="{0AE16118-B43F-41DB-B8E7-67E20B6D2D5F}" srcOrd="0" destOrd="0" parTransId="{4A29908B-A7AD-408C-8534-1C4CFD3C2FC9}" sibTransId="{970894CE-6CB9-4CCA-8A33-6FF53E456520}"/>
    <dgm:cxn modelId="{9C479AC3-F255-457D-AD77-5EAA84CA72F8}" srcId="{39BBF61D-126A-46F4-8422-2B32D2997F90}" destId="{C36BEE2E-0692-471F-A259-2AFAAC5C95E5}" srcOrd="1" destOrd="0" parTransId="{3C360086-C9F3-4AF1-913E-22E17B265D73}" sibTransId="{B6C0BB77-2ADF-48C6-95B8-DD94BB3C87AA}"/>
    <dgm:cxn modelId="{49D96DB4-3062-405C-BBBC-18B4B36E58E4}" type="presOf" srcId="{CAAD5C6D-0EF2-4B9F-BEAB-3DEF2D0648FF}" destId="{7BC23880-4A68-4C96-9CA7-88E620215728}" srcOrd="0" destOrd="0" presId="urn:microsoft.com/office/officeart/2005/8/layout/bProcess3"/>
    <dgm:cxn modelId="{74730317-7144-4E11-A33C-3BA7195EB255}" type="presOf" srcId="{953C62B1-0573-4300-9E6F-0139C89320BC}" destId="{0662EC5A-24F4-419E-94F9-207B8463A2C6}" srcOrd="1" destOrd="0" presId="urn:microsoft.com/office/officeart/2005/8/layout/bProcess3"/>
    <dgm:cxn modelId="{A8296D7F-0024-44A8-8874-F21A5079155B}" type="presOf" srcId="{FDFD3934-0274-47B0-9219-3B3CA6080939}" destId="{35F63937-FA9A-4B82-83E8-94F7002CAE50}" srcOrd="0" destOrd="0" presId="urn:microsoft.com/office/officeart/2005/8/layout/bProcess3"/>
    <dgm:cxn modelId="{7E0509ED-599C-4FD1-AD25-522A03FF7B6B}" type="presOf" srcId="{C3B93057-EC80-4C9F-ADB6-C8C9AA596DCB}" destId="{D6429C76-113E-4515-9953-3E77A8DE3B08}" srcOrd="0" destOrd="1" presId="urn:microsoft.com/office/officeart/2005/8/layout/bProcess3"/>
    <dgm:cxn modelId="{A01FCEC8-44FF-4E5D-8ECF-BBCFB17C32DE}" type="presParOf" srcId="{DAA46496-A9D8-4C1B-B591-1D126BDE1ABC}" destId="{309211BC-494B-44F1-B65C-25B637A6CCC7}" srcOrd="0" destOrd="0" presId="urn:microsoft.com/office/officeart/2005/8/layout/bProcess3"/>
    <dgm:cxn modelId="{65F91BE5-4364-4AA5-9CC3-3AE8D424773C}" type="presParOf" srcId="{DAA46496-A9D8-4C1B-B591-1D126BDE1ABC}" destId="{6F753420-6D13-445D-BC88-F2EFC171BCBC}" srcOrd="1" destOrd="0" presId="urn:microsoft.com/office/officeart/2005/8/layout/bProcess3"/>
    <dgm:cxn modelId="{CFD920C4-E24B-4649-9F09-4C9C731B2CF7}" type="presParOf" srcId="{6F753420-6D13-445D-BC88-F2EFC171BCBC}" destId="{126FACC8-0B24-4DC4-B046-645019B3DEB8}" srcOrd="0" destOrd="0" presId="urn:microsoft.com/office/officeart/2005/8/layout/bProcess3"/>
    <dgm:cxn modelId="{E96E9B24-2381-4457-AC9F-E4C1BFC4FF6F}" type="presParOf" srcId="{DAA46496-A9D8-4C1B-B591-1D126BDE1ABC}" destId="{20359D8D-4661-4D3A-B1C2-538B6F989D86}" srcOrd="2" destOrd="0" presId="urn:microsoft.com/office/officeart/2005/8/layout/bProcess3"/>
    <dgm:cxn modelId="{93A54104-FB93-442E-8A38-5237C772F39E}" type="presParOf" srcId="{DAA46496-A9D8-4C1B-B591-1D126BDE1ABC}" destId="{7E2C5465-9036-4687-BDFB-276C1759F799}" srcOrd="3" destOrd="0" presId="urn:microsoft.com/office/officeart/2005/8/layout/bProcess3"/>
    <dgm:cxn modelId="{FC2B93D7-DDFF-4F19-BC1C-1A2BA700E432}" type="presParOf" srcId="{7E2C5465-9036-4687-BDFB-276C1759F799}" destId="{4BD19E57-6D2F-44BE-8E47-B1C26AEC1E98}" srcOrd="0" destOrd="0" presId="urn:microsoft.com/office/officeart/2005/8/layout/bProcess3"/>
    <dgm:cxn modelId="{5C4F8C51-7D97-4382-89D5-A1459697D731}" type="presParOf" srcId="{DAA46496-A9D8-4C1B-B591-1D126BDE1ABC}" destId="{53221BC2-03A5-4594-978E-4B01D0CA263C}" srcOrd="4" destOrd="0" presId="urn:microsoft.com/office/officeart/2005/8/layout/bProcess3"/>
    <dgm:cxn modelId="{70D15543-F835-47F1-9E94-243B233C0C77}" type="presParOf" srcId="{DAA46496-A9D8-4C1B-B591-1D126BDE1ABC}" destId="{60AE0FA6-2AAD-4729-87D6-1795626FE1C5}" srcOrd="5" destOrd="0" presId="urn:microsoft.com/office/officeart/2005/8/layout/bProcess3"/>
    <dgm:cxn modelId="{4EBED4E0-4DF5-4547-A45A-2362F0D2E8FE}" type="presParOf" srcId="{60AE0FA6-2AAD-4729-87D6-1795626FE1C5}" destId="{0662EC5A-24F4-419E-94F9-207B8463A2C6}" srcOrd="0" destOrd="0" presId="urn:microsoft.com/office/officeart/2005/8/layout/bProcess3"/>
    <dgm:cxn modelId="{B468005E-2A53-4323-A4F8-EB1E1CBAD167}" type="presParOf" srcId="{DAA46496-A9D8-4C1B-B591-1D126BDE1ABC}" destId="{D6429C76-113E-4515-9953-3E77A8DE3B08}" srcOrd="6" destOrd="0" presId="urn:microsoft.com/office/officeart/2005/8/layout/bProcess3"/>
    <dgm:cxn modelId="{AB0F85D9-3A72-4F53-B581-8CD7C65A511F}" type="presParOf" srcId="{DAA46496-A9D8-4C1B-B591-1D126BDE1ABC}" destId="{18D54B7F-F48C-426F-9C9B-E3483E7A6335}" srcOrd="7" destOrd="0" presId="urn:microsoft.com/office/officeart/2005/8/layout/bProcess3"/>
    <dgm:cxn modelId="{A58B43BC-9AD1-4A14-BB6D-1CCCAD15B574}" type="presParOf" srcId="{18D54B7F-F48C-426F-9C9B-E3483E7A6335}" destId="{D98960E3-114B-4294-B069-37851BC88811}" srcOrd="0" destOrd="0" presId="urn:microsoft.com/office/officeart/2005/8/layout/bProcess3"/>
    <dgm:cxn modelId="{789F14A6-0B84-4F3E-A136-166465220ED3}" type="presParOf" srcId="{DAA46496-A9D8-4C1B-B591-1D126BDE1ABC}" destId="{DF85BA06-E974-40A9-9699-BDB09CF4A498}" srcOrd="8" destOrd="0" presId="urn:microsoft.com/office/officeart/2005/8/layout/bProcess3"/>
    <dgm:cxn modelId="{18C26250-9383-4B68-B0C3-D791631A77E4}" type="presParOf" srcId="{DAA46496-A9D8-4C1B-B591-1D126BDE1ABC}" destId="{7B231F32-8A2C-4258-BADF-D79BAFA18638}" srcOrd="9" destOrd="0" presId="urn:microsoft.com/office/officeart/2005/8/layout/bProcess3"/>
    <dgm:cxn modelId="{174AE52E-FD83-4AAC-A23E-72B09602AEAB}" type="presParOf" srcId="{7B231F32-8A2C-4258-BADF-D79BAFA18638}" destId="{334B8FC2-38C2-48DC-8BF5-9767B92A7087}" srcOrd="0" destOrd="0" presId="urn:microsoft.com/office/officeart/2005/8/layout/bProcess3"/>
    <dgm:cxn modelId="{94D47841-0B46-4A3A-AB7D-C9EF4AF2030C}" type="presParOf" srcId="{DAA46496-A9D8-4C1B-B591-1D126BDE1ABC}" destId="{7A4AE370-CFA2-47DC-BCE0-E1BA8CEA23BC}" srcOrd="10" destOrd="0" presId="urn:microsoft.com/office/officeart/2005/8/layout/bProcess3"/>
    <dgm:cxn modelId="{C575D9C5-D544-4507-9EBC-996B0F3A347B}" type="presParOf" srcId="{DAA46496-A9D8-4C1B-B591-1D126BDE1ABC}" destId="{7BC23880-4A68-4C96-9CA7-88E620215728}" srcOrd="11" destOrd="0" presId="urn:microsoft.com/office/officeart/2005/8/layout/bProcess3"/>
    <dgm:cxn modelId="{31933191-5D33-4E2B-A11A-6F8A30CE74A8}" type="presParOf" srcId="{7BC23880-4A68-4C96-9CA7-88E620215728}" destId="{3A8FA810-E634-4009-83C0-C79870E99C55}" srcOrd="0" destOrd="0" presId="urn:microsoft.com/office/officeart/2005/8/layout/bProcess3"/>
    <dgm:cxn modelId="{F4B6A580-DA10-4B40-8DFD-547E0B009D4B}" type="presParOf" srcId="{DAA46496-A9D8-4C1B-B591-1D126BDE1ABC}" destId="{390AAEF3-EC0B-4E22-8158-29332B73690E}" srcOrd="12" destOrd="0" presId="urn:microsoft.com/office/officeart/2005/8/layout/bProcess3"/>
    <dgm:cxn modelId="{21DF9AA8-CC62-49F5-85FC-7AAACBD1C998}" type="presParOf" srcId="{DAA46496-A9D8-4C1B-B591-1D126BDE1ABC}" destId="{35F63937-FA9A-4B82-83E8-94F7002CAE50}" srcOrd="13" destOrd="0" presId="urn:microsoft.com/office/officeart/2005/8/layout/bProcess3"/>
    <dgm:cxn modelId="{46F2699C-4518-465D-BA35-B7A7E81CB941}" type="presParOf" srcId="{35F63937-FA9A-4B82-83E8-94F7002CAE50}" destId="{3A723C0A-C699-4275-8465-3892CF990F43}" srcOrd="0" destOrd="0" presId="urn:microsoft.com/office/officeart/2005/8/layout/bProcess3"/>
    <dgm:cxn modelId="{ADE17EE4-6F40-4375-A269-491A50514A11}" type="presParOf" srcId="{DAA46496-A9D8-4C1B-B591-1D126BDE1ABC}" destId="{A6DD3EC6-6CBD-4BA9-B242-F5360BA770E1}"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07DE0-E320-4CE8-A04A-32BEE9AE508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17DA71F5-4080-447A-8B40-7A45E9B87994}">
      <dgm:prSet custT="1"/>
      <dgm:spPr>
        <a:solidFill>
          <a:schemeClr val="accent5">
            <a:lumMod val="75000"/>
          </a:schemeClr>
        </a:solidFill>
      </dgm:spPr>
      <dgm:t>
        <a:bodyPr lIns="72000" rIns="72000"/>
        <a:lstStyle/>
        <a:p>
          <a:pPr rtl="0"/>
          <a:r>
            <a:rPr lang="zh-TW" altLang="en-US" sz="2800" b="1" dirty="0" smtClean="0"/>
            <a:t>普遍性</a:t>
          </a:r>
          <a:endParaRPr lang="zh-TW" altLang="en-US" sz="2800" dirty="0"/>
        </a:p>
      </dgm:t>
    </dgm:pt>
    <dgm:pt modelId="{72EC51BE-26E7-4A80-8D29-3B29755BC37C}" type="parTrans" cxnId="{D013C469-FC7D-4E25-865F-D2E887CE1896}">
      <dgm:prSet/>
      <dgm:spPr/>
      <dgm:t>
        <a:bodyPr/>
        <a:lstStyle/>
        <a:p>
          <a:endParaRPr lang="zh-TW" altLang="en-US"/>
        </a:p>
      </dgm:t>
    </dgm:pt>
    <dgm:pt modelId="{7665B617-5C57-4F5B-9634-0089665D1EF4}" type="sibTrans" cxnId="{D013C469-FC7D-4E25-865F-D2E887CE1896}">
      <dgm:prSet/>
      <dgm:spPr/>
      <dgm:t>
        <a:bodyPr/>
        <a:lstStyle/>
        <a:p>
          <a:endParaRPr lang="zh-TW" altLang="en-US"/>
        </a:p>
      </dgm:t>
    </dgm:pt>
    <dgm:pt modelId="{812A223B-DA17-49DF-A9D1-058645DDE9CC}">
      <dgm:prSet custT="1"/>
      <dgm:spPr/>
      <dgm:t>
        <a:bodyPr lIns="108000" tIns="108000" rIns="36000" bIns="108000"/>
        <a:lstStyle/>
        <a:p>
          <a:pPr marL="87313" indent="-87313" rtl="0"/>
          <a:r>
            <a:rPr lang="zh-TW" altLang="en-US" sz="2000" b="1" dirty="0" smtClean="0"/>
            <a:t>以</a:t>
          </a:r>
          <a:r>
            <a:rPr lang="zh-TW" altLang="en-US" sz="2000" b="1" dirty="0" smtClean="0">
              <a:solidFill>
                <a:srgbClr val="FF0000"/>
              </a:solidFill>
            </a:rPr>
            <a:t>大部分</a:t>
          </a:r>
          <a:r>
            <a:rPr lang="zh-TW" altLang="en-US" sz="2000" b="1" dirty="0" smtClean="0"/>
            <a:t>的醫療機構都會遇到的狀況為基礎</a:t>
          </a:r>
          <a:r>
            <a:rPr lang="en-US" altLang="zh-TW" sz="2000" b="1" dirty="0" smtClean="0"/>
            <a:t/>
          </a:r>
          <a:br>
            <a:rPr lang="en-US" altLang="zh-TW" sz="2000" b="1" dirty="0" smtClean="0"/>
          </a:br>
          <a:r>
            <a:rPr lang="zh-TW" altLang="en-US" sz="2000" b="1" dirty="0" smtClean="0"/>
            <a:t>（非僅適用於大型醫院）。</a:t>
          </a:r>
          <a:endParaRPr lang="zh-TW" altLang="en-US" sz="2000" dirty="0"/>
        </a:p>
      </dgm:t>
    </dgm:pt>
    <dgm:pt modelId="{28C7F941-D4D1-4C06-98E4-719AD2C11129}" type="parTrans" cxnId="{A35DA206-BC53-4109-865E-A7A76F6AB20A}">
      <dgm:prSet/>
      <dgm:spPr/>
      <dgm:t>
        <a:bodyPr/>
        <a:lstStyle/>
        <a:p>
          <a:endParaRPr lang="zh-TW" altLang="en-US"/>
        </a:p>
      </dgm:t>
    </dgm:pt>
    <dgm:pt modelId="{2A1778F0-2D54-41A1-AEA5-766B7DCC9028}" type="sibTrans" cxnId="{A35DA206-BC53-4109-865E-A7A76F6AB20A}">
      <dgm:prSet/>
      <dgm:spPr/>
      <dgm:t>
        <a:bodyPr/>
        <a:lstStyle/>
        <a:p>
          <a:endParaRPr lang="zh-TW" altLang="en-US"/>
        </a:p>
      </dgm:t>
    </dgm:pt>
    <dgm:pt modelId="{4ABBBEE3-62CB-4261-BB06-EC70C5C57CCD}">
      <dgm:prSet custT="1"/>
      <dgm:spPr>
        <a:solidFill>
          <a:schemeClr val="tx1"/>
        </a:solidFill>
      </dgm:spPr>
      <dgm:t>
        <a:bodyPr lIns="72000" rIns="72000"/>
        <a:lstStyle/>
        <a:p>
          <a:pPr rtl="0"/>
          <a:r>
            <a:rPr lang="zh-TW" altLang="en-US" sz="2800" b="1" dirty="0" smtClean="0"/>
            <a:t>可行性</a:t>
          </a:r>
          <a:endParaRPr lang="zh-TW" altLang="en-US" sz="2800" dirty="0"/>
        </a:p>
      </dgm:t>
    </dgm:pt>
    <dgm:pt modelId="{2AEBFBED-096D-4700-B761-5124FE00DDEB}" type="parTrans" cxnId="{B46D5E42-F6F1-4B54-9D63-6CC932BF9D1B}">
      <dgm:prSet/>
      <dgm:spPr/>
      <dgm:t>
        <a:bodyPr/>
        <a:lstStyle/>
        <a:p>
          <a:endParaRPr lang="zh-TW" altLang="en-US"/>
        </a:p>
      </dgm:t>
    </dgm:pt>
    <dgm:pt modelId="{45132473-8C36-4542-AA02-CE6FB3696545}" type="sibTrans" cxnId="{B46D5E42-F6F1-4B54-9D63-6CC932BF9D1B}">
      <dgm:prSet/>
      <dgm:spPr/>
      <dgm:t>
        <a:bodyPr/>
        <a:lstStyle/>
        <a:p>
          <a:endParaRPr lang="zh-TW" altLang="en-US"/>
        </a:p>
      </dgm:t>
    </dgm:pt>
    <dgm:pt modelId="{14470A32-810D-4321-9515-ECCF172C8A0D}">
      <dgm:prSet custT="1"/>
      <dgm:spPr/>
      <dgm:t>
        <a:bodyPr lIns="108000" tIns="108000" rIns="36000" bIns="108000"/>
        <a:lstStyle/>
        <a:p>
          <a:pPr marL="87313" indent="-87313" rtl="0"/>
          <a:r>
            <a:rPr lang="zh-TW" altLang="en-US" sz="2000" b="1" dirty="0" smtClean="0"/>
            <a:t>儘可能以不增加醫院成本為前提。</a:t>
          </a:r>
          <a:endParaRPr lang="zh-TW" altLang="en-US" sz="2000" b="1" dirty="0"/>
        </a:p>
      </dgm:t>
    </dgm:pt>
    <dgm:pt modelId="{A7DBC7AF-7ED3-41E7-8A91-7FCBC42B5B19}" type="parTrans" cxnId="{BE7D7ADB-B3E9-4A30-AD63-074CACF26E41}">
      <dgm:prSet/>
      <dgm:spPr/>
      <dgm:t>
        <a:bodyPr/>
        <a:lstStyle/>
        <a:p>
          <a:endParaRPr lang="zh-TW" altLang="en-US"/>
        </a:p>
      </dgm:t>
    </dgm:pt>
    <dgm:pt modelId="{7191E0A6-FBF3-4F7D-9332-D2B19C9DB463}" type="sibTrans" cxnId="{BE7D7ADB-B3E9-4A30-AD63-074CACF26E41}">
      <dgm:prSet/>
      <dgm:spPr/>
      <dgm:t>
        <a:bodyPr/>
        <a:lstStyle/>
        <a:p>
          <a:endParaRPr lang="zh-TW" altLang="en-US"/>
        </a:p>
      </dgm:t>
    </dgm:pt>
    <dgm:pt modelId="{6DFDF2C6-4F1B-4357-8567-01B376FD4AB1}">
      <dgm:prSet custT="1"/>
      <dgm:spPr/>
      <dgm:t>
        <a:bodyPr lIns="108000" tIns="108000" rIns="36000" bIns="108000"/>
        <a:lstStyle/>
        <a:p>
          <a:pPr marL="87313" indent="-87313" rtl="0"/>
          <a:r>
            <a:rPr lang="zh-TW" altLang="en-US" sz="2000" b="1" dirty="0" smtClean="0"/>
            <a:t>期望醫院將這些具體做法落實在日常工作中。</a:t>
          </a:r>
          <a:endParaRPr lang="zh-TW" altLang="en-US" sz="2000" b="1" dirty="0"/>
        </a:p>
      </dgm:t>
    </dgm:pt>
    <dgm:pt modelId="{C675A435-F00E-4055-BCF7-974D1C0D885C}" type="parTrans" cxnId="{F94C6CF3-4595-4A6A-8929-C8E2CB64EA0A}">
      <dgm:prSet/>
      <dgm:spPr/>
      <dgm:t>
        <a:bodyPr/>
        <a:lstStyle/>
        <a:p>
          <a:endParaRPr lang="zh-TW" altLang="en-US"/>
        </a:p>
      </dgm:t>
    </dgm:pt>
    <dgm:pt modelId="{A1EB27C6-2969-46F3-9420-0FD8EED41764}" type="sibTrans" cxnId="{F94C6CF3-4595-4A6A-8929-C8E2CB64EA0A}">
      <dgm:prSet/>
      <dgm:spPr/>
      <dgm:t>
        <a:bodyPr/>
        <a:lstStyle/>
        <a:p>
          <a:endParaRPr lang="zh-TW" altLang="en-US"/>
        </a:p>
      </dgm:t>
    </dgm:pt>
    <dgm:pt modelId="{CEE34470-9ED3-45E7-9A1A-D87A732DC17C}">
      <dgm:prSet custT="1"/>
      <dgm:spPr>
        <a:solidFill>
          <a:srgbClr val="00B050"/>
        </a:solidFill>
      </dgm:spPr>
      <dgm:t>
        <a:bodyPr lIns="72000" rIns="72000"/>
        <a:lstStyle/>
        <a:p>
          <a:pPr rtl="0"/>
          <a:r>
            <a:rPr lang="zh-TW" altLang="en-US" sz="2800" b="1" dirty="0" smtClean="0"/>
            <a:t>階段性</a:t>
          </a:r>
          <a:endParaRPr lang="zh-TW" altLang="en-US" sz="2800" dirty="0"/>
        </a:p>
      </dgm:t>
    </dgm:pt>
    <dgm:pt modelId="{3C8FF27F-4970-46C2-94C4-130CE20E4437}" type="parTrans" cxnId="{528944BD-CADD-4716-90BC-5D5D94D9549B}">
      <dgm:prSet/>
      <dgm:spPr/>
      <dgm:t>
        <a:bodyPr/>
        <a:lstStyle/>
        <a:p>
          <a:endParaRPr lang="zh-TW" altLang="en-US"/>
        </a:p>
      </dgm:t>
    </dgm:pt>
    <dgm:pt modelId="{5C3667A0-7BC4-4DBD-8562-67CDA4FA2783}" type="sibTrans" cxnId="{528944BD-CADD-4716-90BC-5D5D94D9549B}">
      <dgm:prSet/>
      <dgm:spPr/>
      <dgm:t>
        <a:bodyPr/>
        <a:lstStyle/>
        <a:p>
          <a:endParaRPr lang="zh-TW" altLang="en-US"/>
        </a:p>
      </dgm:t>
    </dgm:pt>
    <dgm:pt modelId="{B52405C7-E443-48FE-98E6-8A6EF83CCE9D}">
      <dgm:prSet custT="1"/>
      <dgm:spPr/>
      <dgm:t>
        <a:bodyPr lIns="108000" tIns="108000" rIns="36000" bIns="108000"/>
        <a:lstStyle/>
        <a:p>
          <a:pPr marL="87313" indent="-87313" rtl="0"/>
          <a:r>
            <a:rPr lang="zh-TW" altLang="en-US" sz="2000" b="1" dirty="0" smtClean="0"/>
            <a:t>經評估及檢討各項目標落實情形，以</a:t>
          </a:r>
          <a:r>
            <a:rPr lang="zh-TW" altLang="en-US" sz="2000" b="1" dirty="0" smtClean="0">
              <a:solidFill>
                <a:srgbClr val="FF0000"/>
              </a:solidFill>
            </a:rPr>
            <a:t>每兩年</a:t>
          </a:r>
          <a:r>
            <a:rPr lang="zh-TW" altLang="en-US" sz="2000" b="1" dirty="0" smtClean="0"/>
            <a:t>為原則進行目標修訂。</a:t>
          </a:r>
          <a:endParaRPr lang="zh-TW" altLang="en-US" sz="2000" b="1" dirty="0"/>
        </a:p>
      </dgm:t>
    </dgm:pt>
    <dgm:pt modelId="{7CB0E341-1470-4AEB-9BEA-0C155692CF7E}" type="parTrans" cxnId="{04CC3B43-9C9A-4E8B-A595-D6EA2F0D75B6}">
      <dgm:prSet/>
      <dgm:spPr/>
      <dgm:t>
        <a:bodyPr/>
        <a:lstStyle/>
        <a:p>
          <a:endParaRPr lang="zh-TW" altLang="en-US"/>
        </a:p>
      </dgm:t>
    </dgm:pt>
    <dgm:pt modelId="{463D40EF-948F-49D1-8A8A-ADB8DD9AB4F8}" type="sibTrans" cxnId="{04CC3B43-9C9A-4E8B-A595-D6EA2F0D75B6}">
      <dgm:prSet/>
      <dgm:spPr/>
      <dgm:t>
        <a:bodyPr/>
        <a:lstStyle/>
        <a:p>
          <a:endParaRPr lang="zh-TW" altLang="en-US"/>
        </a:p>
      </dgm:t>
    </dgm:pt>
    <dgm:pt modelId="{45D0E533-4513-4684-97CD-F8806FB331B9}">
      <dgm:prSet custT="1"/>
      <dgm:spPr>
        <a:solidFill>
          <a:srgbClr val="4C7608"/>
        </a:solidFill>
      </dgm:spPr>
      <dgm:t>
        <a:bodyPr lIns="72000" rIns="72000"/>
        <a:lstStyle/>
        <a:p>
          <a:pPr rtl="0"/>
          <a:r>
            <a:rPr lang="zh-TW" altLang="en-US" sz="2800" b="1" dirty="0" smtClean="0"/>
            <a:t>重點性</a:t>
          </a:r>
          <a:endParaRPr lang="zh-TW" altLang="en-US" sz="2800" dirty="0"/>
        </a:p>
      </dgm:t>
    </dgm:pt>
    <dgm:pt modelId="{01E53553-CBEB-450D-B891-581D2ED025DB}" type="parTrans" cxnId="{F8D08654-49BA-4A10-BD97-99292181B8E7}">
      <dgm:prSet/>
      <dgm:spPr/>
      <dgm:t>
        <a:bodyPr/>
        <a:lstStyle/>
        <a:p>
          <a:endParaRPr lang="zh-TW" altLang="en-US"/>
        </a:p>
      </dgm:t>
    </dgm:pt>
    <dgm:pt modelId="{D41E522C-2B42-49F8-8E96-7D5A79A940D3}" type="sibTrans" cxnId="{F8D08654-49BA-4A10-BD97-99292181B8E7}">
      <dgm:prSet/>
      <dgm:spPr/>
      <dgm:t>
        <a:bodyPr/>
        <a:lstStyle/>
        <a:p>
          <a:endParaRPr lang="zh-TW" altLang="en-US"/>
        </a:p>
      </dgm:t>
    </dgm:pt>
    <dgm:pt modelId="{D7D352EC-78DA-4BED-88E0-62591CA48BC3}">
      <dgm:prSet custT="1"/>
      <dgm:spPr/>
      <dgm:t>
        <a:bodyPr lIns="108000" tIns="108000" rIns="36000" bIns="108000"/>
        <a:lstStyle/>
        <a:p>
          <a:pPr marL="87313" indent="-87313" rtl="0"/>
          <a:r>
            <a:rPr lang="zh-TW" altLang="en-US" sz="2000" b="1" dirty="0" smtClean="0"/>
            <a:t>不要求醫療機構要將所有目標都列為該院年度的病人安全目標</a:t>
          </a:r>
          <a:endParaRPr lang="zh-TW" altLang="en-US" sz="2000" b="1" dirty="0"/>
        </a:p>
      </dgm:t>
    </dgm:pt>
    <dgm:pt modelId="{383DFB66-06F4-45FA-9969-27008E35E163}" type="parTrans" cxnId="{79E058EC-6E48-4C6B-AF2F-44DA38A356A5}">
      <dgm:prSet/>
      <dgm:spPr/>
      <dgm:t>
        <a:bodyPr/>
        <a:lstStyle/>
        <a:p>
          <a:endParaRPr lang="zh-TW" altLang="en-US"/>
        </a:p>
      </dgm:t>
    </dgm:pt>
    <dgm:pt modelId="{411B91EF-C76F-4108-883A-6C4F8A4F933D}" type="sibTrans" cxnId="{79E058EC-6E48-4C6B-AF2F-44DA38A356A5}">
      <dgm:prSet/>
      <dgm:spPr/>
      <dgm:t>
        <a:bodyPr/>
        <a:lstStyle/>
        <a:p>
          <a:endParaRPr lang="zh-TW" altLang="en-US"/>
        </a:p>
      </dgm:t>
    </dgm:pt>
    <dgm:pt modelId="{D172BC5A-98F8-4C27-A7A2-586CFAEE5F35}">
      <dgm:prSet custT="1"/>
      <dgm:spPr/>
      <dgm:t>
        <a:bodyPr lIns="108000" tIns="108000" rIns="36000" bIns="108000"/>
        <a:lstStyle/>
        <a:p>
          <a:pPr marL="87313" indent="-87313" rtl="0"/>
          <a:r>
            <a:rPr lang="zh-TW" altLang="en-US" sz="2000" b="1" dirty="0" smtClean="0"/>
            <a:t>醫院應就所需</a:t>
          </a:r>
          <a:r>
            <a:rPr lang="zh-TW" altLang="en-US" sz="2000" b="1" dirty="0" smtClean="0">
              <a:solidFill>
                <a:srgbClr val="FF0000"/>
              </a:solidFill>
            </a:rPr>
            <a:t>優先改善</a:t>
          </a:r>
          <a:r>
            <a:rPr lang="zh-TW" altLang="en-US" sz="2000" b="1" dirty="0" smtClean="0"/>
            <a:t>的項目加強進行。</a:t>
          </a:r>
          <a:endParaRPr lang="zh-TW" altLang="en-US" sz="2000" b="1" dirty="0"/>
        </a:p>
      </dgm:t>
    </dgm:pt>
    <dgm:pt modelId="{81113430-215A-4FAD-ACDD-3A719D785DA9}" type="parTrans" cxnId="{5740E23B-87B3-4EE7-A3D0-8E70CE455F83}">
      <dgm:prSet/>
      <dgm:spPr/>
      <dgm:t>
        <a:bodyPr/>
        <a:lstStyle/>
        <a:p>
          <a:endParaRPr lang="zh-TW" altLang="en-US"/>
        </a:p>
      </dgm:t>
    </dgm:pt>
    <dgm:pt modelId="{A64B2A8F-D5F0-498B-81C7-8BD5023B5B87}" type="sibTrans" cxnId="{5740E23B-87B3-4EE7-A3D0-8E70CE455F83}">
      <dgm:prSet/>
      <dgm:spPr/>
      <dgm:t>
        <a:bodyPr/>
        <a:lstStyle/>
        <a:p>
          <a:endParaRPr lang="zh-TW" altLang="en-US"/>
        </a:p>
      </dgm:t>
    </dgm:pt>
    <dgm:pt modelId="{13A718FB-55A1-467C-8710-66FBDFBEDF8D}">
      <dgm:prSet custT="1"/>
      <dgm:spPr>
        <a:solidFill>
          <a:schemeClr val="accent6">
            <a:lumMod val="75000"/>
          </a:schemeClr>
        </a:solidFill>
      </dgm:spPr>
      <dgm:t>
        <a:bodyPr lIns="72000" rIns="72000"/>
        <a:lstStyle/>
        <a:p>
          <a:pPr rtl="0"/>
          <a:r>
            <a:rPr lang="zh-TW" altLang="en-US" sz="2800" b="1" dirty="0" smtClean="0"/>
            <a:t>系統性</a:t>
          </a:r>
          <a:endParaRPr lang="zh-TW" altLang="en-US" sz="2800" dirty="0"/>
        </a:p>
      </dgm:t>
    </dgm:pt>
    <dgm:pt modelId="{3444C184-B859-4121-BE5F-3290BEFB0767}" type="parTrans" cxnId="{B709DEB7-30E5-42DE-A449-E37D1418DD32}">
      <dgm:prSet/>
      <dgm:spPr/>
      <dgm:t>
        <a:bodyPr/>
        <a:lstStyle/>
        <a:p>
          <a:endParaRPr lang="zh-TW" altLang="en-US"/>
        </a:p>
      </dgm:t>
    </dgm:pt>
    <dgm:pt modelId="{DBBE6D27-EA44-410E-AE43-A5A61FC2984E}" type="sibTrans" cxnId="{B709DEB7-30E5-42DE-A449-E37D1418DD32}">
      <dgm:prSet/>
      <dgm:spPr/>
      <dgm:t>
        <a:bodyPr/>
        <a:lstStyle/>
        <a:p>
          <a:endParaRPr lang="zh-TW" altLang="en-US"/>
        </a:p>
      </dgm:t>
    </dgm:pt>
    <dgm:pt modelId="{2B25575A-D2DF-41C1-AE1A-34C630D9BCB2}">
      <dgm:prSet custT="1"/>
      <dgm:spPr/>
      <dgm:t>
        <a:bodyPr lIns="108000" tIns="108000" rIns="36000" bIns="108000"/>
        <a:lstStyle/>
        <a:p>
          <a:pPr marL="87313" indent="-87313" rtl="0"/>
          <a:r>
            <a:rPr lang="zh-TW" altLang="en-US" sz="2000" b="1" dirty="0" smtClean="0"/>
            <a:t>醫院改善作為不侷限於單一科別或部門，需採系統性作為方能有效且持續改善。</a:t>
          </a:r>
          <a:endParaRPr lang="zh-TW" altLang="en-US" sz="2000" b="1" dirty="0"/>
        </a:p>
      </dgm:t>
    </dgm:pt>
    <dgm:pt modelId="{45275177-C1BB-4A51-97A6-717F01CB5E7C}" type="parTrans" cxnId="{2B907B9B-4BA0-4CAD-B8FB-02393DFECC78}">
      <dgm:prSet/>
      <dgm:spPr/>
      <dgm:t>
        <a:bodyPr/>
        <a:lstStyle/>
        <a:p>
          <a:endParaRPr lang="zh-TW" altLang="en-US"/>
        </a:p>
      </dgm:t>
    </dgm:pt>
    <dgm:pt modelId="{FC553816-4C87-4685-9CB6-B7042E48AE05}" type="sibTrans" cxnId="{2B907B9B-4BA0-4CAD-B8FB-02393DFECC78}">
      <dgm:prSet/>
      <dgm:spPr/>
      <dgm:t>
        <a:bodyPr/>
        <a:lstStyle/>
        <a:p>
          <a:endParaRPr lang="zh-TW" altLang="en-US"/>
        </a:p>
      </dgm:t>
    </dgm:pt>
    <dgm:pt modelId="{CFD67719-AC07-46C4-9F3B-DD9FD01577AF}" type="pres">
      <dgm:prSet presAssocID="{C2107DE0-E320-4CE8-A04A-32BEE9AE5089}" presName="Name0" presStyleCnt="0">
        <dgm:presLayoutVars>
          <dgm:dir/>
          <dgm:animLvl val="lvl"/>
          <dgm:resizeHandles val="exact"/>
        </dgm:presLayoutVars>
      </dgm:prSet>
      <dgm:spPr/>
      <dgm:t>
        <a:bodyPr/>
        <a:lstStyle/>
        <a:p>
          <a:endParaRPr lang="zh-TW" altLang="en-US"/>
        </a:p>
      </dgm:t>
    </dgm:pt>
    <dgm:pt modelId="{ECA4C3AC-4046-4A92-A969-FDB7F5E9C2D8}" type="pres">
      <dgm:prSet presAssocID="{17DA71F5-4080-447A-8B40-7A45E9B87994}" presName="linNode" presStyleCnt="0"/>
      <dgm:spPr/>
    </dgm:pt>
    <dgm:pt modelId="{A61C54DC-3470-4F81-869E-EC098755D8BE}" type="pres">
      <dgm:prSet presAssocID="{17DA71F5-4080-447A-8B40-7A45E9B87994}" presName="parentText" presStyleLbl="node1" presStyleIdx="0" presStyleCnt="5" custScaleX="54059" custLinFactNeighborX="-10308">
        <dgm:presLayoutVars>
          <dgm:chMax val="1"/>
          <dgm:bulletEnabled val="1"/>
        </dgm:presLayoutVars>
      </dgm:prSet>
      <dgm:spPr/>
      <dgm:t>
        <a:bodyPr/>
        <a:lstStyle/>
        <a:p>
          <a:endParaRPr lang="zh-TW" altLang="en-US"/>
        </a:p>
      </dgm:t>
    </dgm:pt>
    <dgm:pt modelId="{E6B0136E-8CF3-42D6-B084-DD8E0F7A7647}" type="pres">
      <dgm:prSet presAssocID="{17DA71F5-4080-447A-8B40-7A45E9B87994}" presName="descendantText" presStyleLbl="alignAccFollowNode1" presStyleIdx="0" presStyleCnt="5" custScaleX="143315" custScaleY="108678" custLinFactNeighborX="-3021">
        <dgm:presLayoutVars>
          <dgm:bulletEnabled val="1"/>
        </dgm:presLayoutVars>
      </dgm:prSet>
      <dgm:spPr/>
      <dgm:t>
        <a:bodyPr/>
        <a:lstStyle/>
        <a:p>
          <a:endParaRPr lang="zh-TW" altLang="en-US"/>
        </a:p>
      </dgm:t>
    </dgm:pt>
    <dgm:pt modelId="{E788D60B-1A9A-4160-BF8D-77FEE48996DE}" type="pres">
      <dgm:prSet presAssocID="{7665B617-5C57-4F5B-9634-0089665D1EF4}" presName="sp" presStyleCnt="0"/>
      <dgm:spPr/>
    </dgm:pt>
    <dgm:pt modelId="{EAD8761A-D682-45BA-AB79-3B3701257F1E}" type="pres">
      <dgm:prSet presAssocID="{4ABBBEE3-62CB-4261-BB06-EC70C5C57CCD}" presName="linNode" presStyleCnt="0"/>
      <dgm:spPr/>
    </dgm:pt>
    <dgm:pt modelId="{F673F7D8-23CE-4276-80C9-7AA8C69A91FD}" type="pres">
      <dgm:prSet presAssocID="{4ABBBEE3-62CB-4261-BB06-EC70C5C57CCD}" presName="parentText" presStyleLbl="node1" presStyleIdx="1" presStyleCnt="5" custScaleX="54059" custLinFactNeighborX="-10308">
        <dgm:presLayoutVars>
          <dgm:chMax val="1"/>
          <dgm:bulletEnabled val="1"/>
        </dgm:presLayoutVars>
      </dgm:prSet>
      <dgm:spPr/>
      <dgm:t>
        <a:bodyPr/>
        <a:lstStyle/>
        <a:p>
          <a:endParaRPr lang="zh-TW" altLang="en-US"/>
        </a:p>
      </dgm:t>
    </dgm:pt>
    <dgm:pt modelId="{5CD6486D-0366-4ACD-A1A6-04EB388994B5}" type="pres">
      <dgm:prSet presAssocID="{4ABBBEE3-62CB-4261-BB06-EC70C5C57CCD}" presName="descendantText" presStyleLbl="alignAccFollowNode1" presStyleIdx="1" presStyleCnt="5" custScaleX="143315" custScaleY="108678" custLinFactNeighborX="-3021">
        <dgm:presLayoutVars>
          <dgm:bulletEnabled val="1"/>
        </dgm:presLayoutVars>
      </dgm:prSet>
      <dgm:spPr/>
      <dgm:t>
        <a:bodyPr/>
        <a:lstStyle/>
        <a:p>
          <a:endParaRPr lang="zh-TW" altLang="en-US"/>
        </a:p>
      </dgm:t>
    </dgm:pt>
    <dgm:pt modelId="{76541F66-E7F1-46BC-B4CE-B84842D193D5}" type="pres">
      <dgm:prSet presAssocID="{45132473-8C36-4542-AA02-CE6FB3696545}" presName="sp" presStyleCnt="0"/>
      <dgm:spPr/>
    </dgm:pt>
    <dgm:pt modelId="{FED9D0F1-065E-4648-AD6C-80A18EB9907D}" type="pres">
      <dgm:prSet presAssocID="{CEE34470-9ED3-45E7-9A1A-D87A732DC17C}" presName="linNode" presStyleCnt="0"/>
      <dgm:spPr/>
    </dgm:pt>
    <dgm:pt modelId="{C51F1414-01B2-46BE-A1C6-34A5C4E73ADE}" type="pres">
      <dgm:prSet presAssocID="{CEE34470-9ED3-45E7-9A1A-D87A732DC17C}" presName="parentText" presStyleLbl="node1" presStyleIdx="2" presStyleCnt="5" custScaleX="54059" custLinFactNeighborX="-10308">
        <dgm:presLayoutVars>
          <dgm:chMax val="1"/>
          <dgm:bulletEnabled val="1"/>
        </dgm:presLayoutVars>
      </dgm:prSet>
      <dgm:spPr/>
      <dgm:t>
        <a:bodyPr/>
        <a:lstStyle/>
        <a:p>
          <a:endParaRPr lang="zh-TW" altLang="en-US"/>
        </a:p>
      </dgm:t>
    </dgm:pt>
    <dgm:pt modelId="{5E0F1091-19B6-430B-819C-8396BC44E831}" type="pres">
      <dgm:prSet presAssocID="{CEE34470-9ED3-45E7-9A1A-D87A732DC17C}" presName="descendantText" presStyleLbl="alignAccFollowNode1" presStyleIdx="2" presStyleCnt="5" custScaleX="143315" custScaleY="108678" custLinFactNeighborX="-3021">
        <dgm:presLayoutVars>
          <dgm:bulletEnabled val="1"/>
        </dgm:presLayoutVars>
      </dgm:prSet>
      <dgm:spPr/>
      <dgm:t>
        <a:bodyPr/>
        <a:lstStyle/>
        <a:p>
          <a:endParaRPr lang="zh-TW" altLang="en-US"/>
        </a:p>
      </dgm:t>
    </dgm:pt>
    <dgm:pt modelId="{2139934F-B11D-4B25-AE49-FE062D43FFA6}" type="pres">
      <dgm:prSet presAssocID="{5C3667A0-7BC4-4DBD-8562-67CDA4FA2783}" presName="sp" presStyleCnt="0"/>
      <dgm:spPr/>
    </dgm:pt>
    <dgm:pt modelId="{90FB4290-1D0A-4A22-9253-A77D1BCEB49B}" type="pres">
      <dgm:prSet presAssocID="{45D0E533-4513-4684-97CD-F8806FB331B9}" presName="linNode" presStyleCnt="0"/>
      <dgm:spPr/>
    </dgm:pt>
    <dgm:pt modelId="{09EA2D79-249F-47A6-8FDE-C30EBB28FF0D}" type="pres">
      <dgm:prSet presAssocID="{45D0E533-4513-4684-97CD-F8806FB331B9}" presName="parentText" presStyleLbl="node1" presStyleIdx="3" presStyleCnt="5" custScaleX="54059" custLinFactNeighborX="-10308">
        <dgm:presLayoutVars>
          <dgm:chMax val="1"/>
          <dgm:bulletEnabled val="1"/>
        </dgm:presLayoutVars>
      </dgm:prSet>
      <dgm:spPr/>
      <dgm:t>
        <a:bodyPr/>
        <a:lstStyle/>
        <a:p>
          <a:endParaRPr lang="zh-TW" altLang="en-US"/>
        </a:p>
      </dgm:t>
    </dgm:pt>
    <dgm:pt modelId="{EA69B604-6AFD-4A9A-BB9C-2C8E41324B7D}" type="pres">
      <dgm:prSet presAssocID="{45D0E533-4513-4684-97CD-F8806FB331B9}" presName="descendantText" presStyleLbl="alignAccFollowNode1" presStyleIdx="3" presStyleCnt="5" custScaleX="143315" custScaleY="108678" custLinFactNeighborX="-3021">
        <dgm:presLayoutVars>
          <dgm:bulletEnabled val="1"/>
        </dgm:presLayoutVars>
      </dgm:prSet>
      <dgm:spPr/>
      <dgm:t>
        <a:bodyPr/>
        <a:lstStyle/>
        <a:p>
          <a:endParaRPr lang="zh-TW" altLang="en-US"/>
        </a:p>
      </dgm:t>
    </dgm:pt>
    <dgm:pt modelId="{4CBC6598-3008-4D95-B04A-1FB594A9090C}" type="pres">
      <dgm:prSet presAssocID="{D41E522C-2B42-49F8-8E96-7D5A79A940D3}" presName="sp" presStyleCnt="0"/>
      <dgm:spPr/>
    </dgm:pt>
    <dgm:pt modelId="{1EFC19F6-361F-437E-8B8D-44BE17654FF5}" type="pres">
      <dgm:prSet presAssocID="{13A718FB-55A1-467C-8710-66FBDFBEDF8D}" presName="linNode" presStyleCnt="0"/>
      <dgm:spPr/>
    </dgm:pt>
    <dgm:pt modelId="{18A3A5D6-797A-4BCC-9234-44D124597C0B}" type="pres">
      <dgm:prSet presAssocID="{13A718FB-55A1-467C-8710-66FBDFBEDF8D}" presName="parentText" presStyleLbl="node1" presStyleIdx="4" presStyleCnt="5" custScaleX="54059" custLinFactNeighborX="-10308">
        <dgm:presLayoutVars>
          <dgm:chMax val="1"/>
          <dgm:bulletEnabled val="1"/>
        </dgm:presLayoutVars>
      </dgm:prSet>
      <dgm:spPr/>
      <dgm:t>
        <a:bodyPr/>
        <a:lstStyle/>
        <a:p>
          <a:endParaRPr lang="zh-TW" altLang="en-US"/>
        </a:p>
      </dgm:t>
    </dgm:pt>
    <dgm:pt modelId="{7F8E2D36-9CF9-48DF-8DA6-F6435175C02A}" type="pres">
      <dgm:prSet presAssocID="{13A718FB-55A1-467C-8710-66FBDFBEDF8D}" presName="descendantText" presStyleLbl="alignAccFollowNode1" presStyleIdx="4" presStyleCnt="5" custScaleX="143315" custScaleY="108678" custLinFactNeighborX="-3021">
        <dgm:presLayoutVars>
          <dgm:bulletEnabled val="1"/>
        </dgm:presLayoutVars>
      </dgm:prSet>
      <dgm:spPr/>
      <dgm:t>
        <a:bodyPr/>
        <a:lstStyle/>
        <a:p>
          <a:endParaRPr lang="zh-TW" altLang="en-US"/>
        </a:p>
      </dgm:t>
    </dgm:pt>
  </dgm:ptLst>
  <dgm:cxnLst>
    <dgm:cxn modelId="{E650B052-04E9-4D6D-BFEC-42F70F96B453}" type="presOf" srcId="{13A718FB-55A1-467C-8710-66FBDFBEDF8D}" destId="{18A3A5D6-797A-4BCC-9234-44D124597C0B}" srcOrd="0" destOrd="0" presId="urn:microsoft.com/office/officeart/2005/8/layout/vList5"/>
    <dgm:cxn modelId="{DA0055B1-5DE3-4CF5-B7BE-B312635A1157}" type="presOf" srcId="{CEE34470-9ED3-45E7-9A1A-D87A732DC17C}" destId="{C51F1414-01B2-46BE-A1C6-34A5C4E73ADE}" srcOrd="0" destOrd="0" presId="urn:microsoft.com/office/officeart/2005/8/layout/vList5"/>
    <dgm:cxn modelId="{45D8BC35-9ACB-4D8B-BDB7-E87272E150F4}" type="presOf" srcId="{D172BC5A-98F8-4C27-A7A2-586CFAEE5F35}" destId="{EA69B604-6AFD-4A9A-BB9C-2C8E41324B7D}" srcOrd="0" destOrd="1" presId="urn:microsoft.com/office/officeart/2005/8/layout/vList5"/>
    <dgm:cxn modelId="{3DA0D9DB-72BF-4A4A-AC67-E8E0667DD856}" type="presOf" srcId="{4ABBBEE3-62CB-4261-BB06-EC70C5C57CCD}" destId="{F673F7D8-23CE-4276-80C9-7AA8C69A91FD}" srcOrd="0" destOrd="0" presId="urn:microsoft.com/office/officeart/2005/8/layout/vList5"/>
    <dgm:cxn modelId="{A35DA206-BC53-4109-865E-A7A76F6AB20A}" srcId="{17DA71F5-4080-447A-8B40-7A45E9B87994}" destId="{812A223B-DA17-49DF-A9D1-058645DDE9CC}" srcOrd="0" destOrd="0" parTransId="{28C7F941-D4D1-4C06-98E4-719AD2C11129}" sibTransId="{2A1778F0-2D54-41A1-AEA5-766B7DCC9028}"/>
    <dgm:cxn modelId="{83C99644-E918-469D-AE4B-5CEC9D571D7C}" type="presOf" srcId="{14470A32-810D-4321-9515-ECCF172C8A0D}" destId="{5CD6486D-0366-4ACD-A1A6-04EB388994B5}" srcOrd="0" destOrd="0" presId="urn:microsoft.com/office/officeart/2005/8/layout/vList5"/>
    <dgm:cxn modelId="{D47C907F-16BC-4D5B-B8C3-E751689BD1DA}" type="presOf" srcId="{C2107DE0-E320-4CE8-A04A-32BEE9AE5089}" destId="{CFD67719-AC07-46C4-9F3B-DD9FD01577AF}" srcOrd="0" destOrd="0" presId="urn:microsoft.com/office/officeart/2005/8/layout/vList5"/>
    <dgm:cxn modelId="{26FF835B-605A-4A1B-9F55-2242914CC472}" type="presOf" srcId="{45D0E533-4513-4684-97CD-F8806FB331B9}" destId="{09EA2D79-249F-47A6-8FDE-C30EBB28FF0D}" srcOrd="0" destOrd="0" presId="urn:microsoft.com/office/officeart/2005/8/layout/vList5"/>
    <dgm:cxn modelId="{F94C6CF3-4595-4A6A-8929-C8E2CB64EA0A}" srcId="{4ABBBEE3-62CB-4261-BB06-EC70C5C57CCD}" destId="{6DFDF2C6-4F1B-4357-8567-01B376FD4AB1}" srcOrd="1" destOrd="0" parTransId="{C675A435-F00E-4055-BCF7-974D1C0D885C}" sibTransId="{A1EB27C6-2969-46F3-9420-0FD8EED41764}"/>
    <dgm:cxn modelId="{BE7D7ADB-B3E9-4A30-AD63-074CACF26E41}" srcId="{4ABBBEE3-62CB-4261-BB06-EC70C5C57CCD}" destId="{14470A32-810D-4321-9515-ECCF172C8A0D}" srcOrd="0" destOrd="0" parTransId="{A7DBC7AF-7ED3-41E7-8A91-7FCBC42B5B19}" sibTransId="{7191E0A6-FBF3-4F7D-9332-D2B19C9DB463}"/>
    <dgm:cxn modelId="{5740E23B-87B3-4EE7-A3D0-8E70CE455F83}" srcId="{45D0E533-4513-4684-97CD-F8806FB331B9}" destId="{D172BC5A-98F8-4C27-A7A2-586CFAEE5F35}" srcOrd="1" destOrd="0" parTransId="{81113430-215A-4FAD-ACDD-3A719D785DA9}" sibTransId="{A64B2A8F-D5F0-498B-81C7-8BD5023B5B87}"/>
    <dgm:cxn modelId="{B46D5E42-F6F1-4B54-9D63-6CC932BF9D1B}" srcId="{C2107DE0-E320-4CE8-A04A-32BEE9AE5089}" destId="{4ABBBEE3-62CB-4261-BB06-EC70C5C57CCD}" srcOrd="1" destOrd="0" parTransId="{2AEBFBED-096D-4700-B761-5124FE00DDEB}" sibTransId="{45132473-8C36-4542-AA02-CE6FB3696545}"/>
    <dgm:cxn modelId="{04CC3B43-9C9A-4E8B-A595-D6EA2F0D75B6}" srcId="{CEE34470-9ED3-45E7-9A1A-D87A732DC17C}" destId="{B52405C7-E443-48FE-98E6-8A6EF83CCE9D}" srcOrd="0" destOrd="0" parTransId="{7CB0E341-1470-4AEB-9BEA-0C155692CF7E}" sibTransId="{463D40EF-948F-49D1-8A8A-ADB8DD9AB4F8}"/>
    <dgm:cxn modelId="{14AF6340-7EDE-4489-AA15-A0F7DC29BAEE}" type="presOf" srcId="{6DFDF2C6-4F1B-4357-8567-01B376FD4AB1}" destId="{5CD6486D-0366-4ACD-A1A6-04EB388994B5}" srcOrd="0" destOrd="1" presId="urn:microsoft.com/office/officeart/2005/8/layout/vList5"/>
    <dgm:cxn modelId="{528944BD-CADD-4716-90BC-5D5D94D9549B}" srcId="{C2107DE0-E320-4CE8-A04A-32BEE9AE5089}" destId="{CEE34470-9ED3-45E7-9A1A-D87A732DC17C}" srcOrd="2" destOrd="0" parTransId="{3C8FF27F-4970-46C2-94C4-130CE20E4437}" sibTransId="{5C3667A0-7BC4-4DBD-8562-67CDA4FA2783}"/>
    <dgm:cxn modelId="{E9A3DD72-BE6F-4C6F-88B0-39F895C0BE49}" type="presOf" srcId="{D7D352EC-78DA-4BED-88E0-62591CA48BC3}" destId="{EA69B604-6AFD-4A9A-BB9C-2C8E41324B7D}" srcOrd="0" destOrd="0" presId="urn:microsoft.com/office/officeart/2005/8/layout/vList5"/>
    <dgm:cxn modelId="{BCC9892D-AC8B-49E0-BFFD-4FBE607076FD}" type="presOf" srcId="{2B25575A-D2DF-41C1-AE1A-34C630D9BCB2}" destId="{7F8E2D36-9CF9-48DF-8DA6-F6435175C02A}" srcOrd="0" destOrd="0" presId="urn:microsoft.com/office/officeart/2005/8/layout/vList5"/>
    <dgm:cxn modelId="{F8D08654-49BA-4A10-BD97-99292181B8E7}" srcId="{C2107DE0-E320-4CE8-A04A-32BEE9AE5089}" destId="{45D0E533-4513-4684-97CD-F8806FB331B9}" srcOrd="3" destOrd="0" parTransId="{01E53553-CBEB-450D-B891-581D2ED025DB}" sibTransId="{D41E522C-2B42-49F8-8E96-7D5A79A940D3}"/>
    <dgm:cxn modelId="{FF051908-7326-4D41-9587-6AC61793214D}" type="presOf" srcId="{17DA71F5-4080-447A-8B40-7A45E9B87994}" destId="{A61C54DC-3470-4F81-869E-EC098755D8BE}" srcOrd="0" destOrd="0" presId="urn:microsoft.com/office/officeart/2005/8/layout/vList5"/>
    <dgm:cxn modelId="{D69F9002-9085-460E-B01C-3C449038E46F}" type="presOf" srcId="{B52405C7-E443-48FE-98E6-8A6EF83CCE9D}" destId="{5E0F1091-19B6-430B-819C-8396BC44E831}" srcOrd="0" destOrd="0" presId="urn:microsoft.com/office/officeart/2005/8/layout/vList5"/>
    <dgm:cxn modelId="{D706A4BD-B48C-48CB-A74F-6438CDB17019}" type="presOf" srcId="{812A223B-DA17-49DF-A9D1-058645DDE9CC}" destId="{E6B0136E-8CF3-42D6-B084-DD8E0F7A7647}" srcOrd="0" destOrd="0" presId="urn:microsoft.com/office/officeart/2005/8/layout/vList5"/>
    <dgm:cxn modelId="{2B907B9B-4BA0-4CAD-B8FB-02393DFECC78}" srcId="{13A718FB-55A1-467C-8710-66FBDFBEDF8D}" destId="{2B25575A-D2DF-41C1-AE1A-34C630D9BCB2}" srcOrd="0" destOrd="0" parTransId="{45275177-C1BB-4A51-97A6-717F01CB5E7C}" sibTransId="{FC553816-4C87-4685-9CB6-B7042E48AE05}"/>
    <dgm:cxn modelId="{D013C469-FC7D-4E25-865F-D2E887CE1896}" srcId="{C2107DE0-E320-4CE8-A04A-32BEE9AE5089}" destId="{17DA71F5-4080-447A-8B40-7A45E9B87994}" srcOrd="0" destOrd="0" parTransId="{72EC51BE-26E7-4A80-8D29-3B29755BC37C}" sibTransId="{7665B617-5C57-4F5B-9634-0089665D1EF4}"/>
    <dgm:cxn modelId="{B709DEB7-30E5-42DE-A449-E37D1418DD32}" srcId="{C2107DE0-E320-4CE8-A04A-32BEE9AE5089}" destId="{13A718FB-55A1-467C-8710-66FBDFBEDF8D}" srcOrd="4" destOrd="0" parTransId="{3444C184-B859-4121-BE5F-3290BEFB0767}" sibTransId="{DBBE6D27-EA44-410E-AE43-A5A61FC2984E}"/>
    <dgm:cxn modelId="{79E058EC-6E48-4C6B-AF2F-44DA38A356A5}" srcId="{45D0E533-4513-4684-97CD-F8806FB331B9}" destId="{D7D352EC-78DA-4BED-88E0-62591CA48BC3}" srcOrd="0" destOrd="0" parTransId="{383DFB66-06F4-45FA-9969-27008E35E163}" sibTransId="{411B91EF-C76F-4108-883A-6C4F8A4F933D}"/>
    <dgm:cxn modelId="{94F9AEB2-6E6F-445C-85E5-32D295263EEC}" type="presParOf" srcId="{CFD67719-AC07-46C4-9F3B-DD9FD01577AF}" destId="{ECA4C3AC-4046-4A92-A969-FDB7F5E9C2D8}" srcOrd="0" destOrd="0" presId="urn:microsoft.com/office/officeart/2005/8/layout/vList5"/>
    <dgm:cxn modelId="{636CECB0-2CD7-4E4A-86A5-DBFFC9193449}" type="presParOf" srcId="{ECA4C3AC-4046-4A92-A969-FDB7F5E9C2D8}" destId="{A61C54DC-3470-4F81-869E-EC098755D8BE}" srcOrd="0" destOrd="0" presId="urn:microsoft.com/office/officeart/2005/8/layout/vList5"/>
    <dgm:cxn modelId="{067B937E-FDDD-453A-8D7A-B589B5203638}" type="presParOf" srcId="{ECA4C3AC-4046-4A92-A969-FDB7F5E9C2D8}" destId="{E6B0136E-8CF3-42D6-B084-DD8E0F7A7647}" srcOrd="1" destOrd="0" presId="urn:microsoft.com/office/officeart/2005/8/layout/vList5"/>
    <dgm:cxn modelId="{C689EA3C-7FAC-40C1-9E0C-724FE259CE1B}" type="presParOf" srcId="{CFD67719-AC07-46C4-9F3B-DD9FD01577AF}" destId="{E788D60B-1A9A-4160-BF8D-77FEE48996DE}" srcOrd="1" destOrd="0" presId="urn:microsoft.com/office/officeart/2005/8/layout/vList5"/>
    <dgm:cxn modelId="{2289F8C9-C39B-4191-8EE0-5DA5415EB850}" type="presParOf" srcId="{CFD67719-AC07-46C4-9F3B-DD9FD01577AF}" destId="{EAD8761A-D682-45BA-AB79-3B3701257F1E}" srcOrd="2" destOrd="0" presId="urn:microsoft.com/office/officeart/2005/8/layout/vList5"/>
    <dgm:cxn modelId="{5C86FC29-E36D-44CE-934F-5F6B3A0B157E}" type="presParOf" srcId="{EAD8761A-D682-45BA-AB79-3B3701257F1E}" destId="{F673F7D8-23CE-4276-80C9-7AA8C69A91FD}" srcOrd="0" destOrd="0" presId="urn:microsoft.com/office/officeart/2005/8/layout/vList5"/>
    <dgm:cxn modelId="{15E1E411-138B-472C-B9F7-319E14ACAAF2}" type="presParOf" srcId="{EAD8761A-D682-45BA-AB79-3B3701257F1E}" destId="{5CD6486D-0366-4ACD-A1A6-04EB388994B5}" srcOrd="1" destOrd="0" presId="urn:microsoft.com/office/officeart/2005/8/layout/vList5"/>
    <dgm:cxn modelId="{2E245694-9AB0-4257-A9EE-E49959066B3D}" type="presParOf" srcId="{CFD67719-AC07-46C4-9F3B-DD9FD01577AF}" destId="{76541F66-E7F1-46BC-B4CE-B84842D193D5}" srcOrd="3" destOrd="0" presId="urn:microsoft.com/office/officeart/2005/8/layout/vList5"/>
    <dgm:cxn modelId="{8981FCCE-B26F-47F9-8E4B-33E25DF599CE}" type="presParOf" srcId="{CFD67719-AC07-46C4-9F3B-DD9FD01577AF}" destId="{FED9D0F1-065E-4648-AD6C-80A18EB9907D}" srcOrd="4" destOrd="0" presId="urn:microsoft.com/office/officeart/2005/8/layout/vList5"/>
    <dgm:cxn modelId="{10C5048B-B08F-4649-8E3A-24F72757C8C6}" type="presParOf" srcId="{FED9D0F1-065E-4648-AD6C-80A18EB9907D}" destId="{C51F1414-01B2-46BE-A1C6-34A5C4E73ADE}" srcOrd="0" destOrd="0" presId="urn:microsoft.com/office/officeart/2005/8/layout/vList5"/>
    <dgm:cxn modelId="{20475ED5-0115-4414-8D40-DE003F3D278F}" type="presParOf" srcId="{FED9D0F1-065E-4648-AD6C-80A18EB9907D}" destId="{5E0F1091-19B6-430B-819C-8396BC44E831}" srcOrd="1" destOrd="0" presId="urn:microsoft.com/office/officeart/2005/8/layout/vList5"/>
    <dgm:cxn modelId="{8D1BE9E6-2AA4-4E74-8102-2AFE12AA354C}" type="presParOf" srcId="{CFD67719-AC07-46C4-9F3B-DD9FD01577AF}" destId="{2139934F-B11D-4B25-AE49-FE062D43FFA6}" srcOrd="5" destOrd="0" presId="urn:microsoft.com/office/officeart/2005/8/layout/vList5"/>
    <dgm:cxn modelId="{239A22E1-E609-4BDD-BF47-4A91212BE65F}" type="presParOf" srcId="{CFD67719-AC07-46C4-9F3B-DD9FD01577AF}" destId="{90FB4290-1D0A-4A22-9253-A77D1BCEB49B}" srcOrd="6" destOrd="0" presId="urn:microsoft.com/office/officeart/2005/8/layout/vList5"/>
    <dgm:cxn modelId="{FED9A636-E983-4811-96AA-F4E9B847E3F8}" type="presParOf" srcId="{90FB4290-1D0A-4A22-9253-A77D1BCEB49B}" destId="{09EA2D79-249F-47A6-8FDE-C30EBB28FF0D}" srcOrd="0" destOrd="0" presId="urn:microsoft.com/office/officeart/2005/8/layout/vList5"/>
    <dgm:cxn modelId="{F147CB42-69C7-470B-B9DB-75B88002CF9E}" type="presParOf" srcId="{90FB4290-1D0A-4A22-9253-A77D1BCEB49B}" destId="{EA69B604-6AFD-4A9A-BB9C-2C8E41324B7D}" srcOrd="1" destOrd="0" presId="urn:microsoft.com/office/officeart/2005/8/layout/vList5"/>
    <dgm:cxn modelId="{FBE66789-4D65-4DAF-9030-339EB5185F75}" type="presParOf" srcId="{CFD67719-AC07-46C4-9F3B-DD9FD01577AF}" destId="{4CBC6598-3008-4D95-B04A-1FB594A9090C}" srcOrd="7" destOrd="0" presId="urn:microsoft.com/office/officeart/2005/8/layout/vList5"/>
    <dgm:cxn modelId="{195CC4AF-D772-4B36-B970-09AD320FD3A9}" type="presParOf" srcId="{CFD67719-AC07-46C4-9F3B-DD9FD01577AF}" destId="{1EFC19F6-361F-437E-8B8D-44BE17654FF5}" srcOrd="8" destOrd="0" presId="urn:microsoft.com/office/officeart/2005/8/layout/vList5"/>
    <dgm:cxn modelId="{94834AA6-1E26-4C14-A59C-DC10826D8333}" type="presParOf" srcId="{1EFC19F6-361F-437E-8B8D-44BE17654FF5}" destId="{18A3A5D6-797A-4BCC-9234-44D124597C0B}" srcOrd="0" destOrd="0" presId="urn:microsoft.com/office/officeart/2005/8/layout/vList5"/>
    <dgm:cxn modelId="{2B9D7A3E-765D-4056-994D-ADA719FA5F39}" type="presParOf" srcId="{1EFC19F6-361F-437E-8B8D-44BE17654FF5}" destId="{7F8E2D36-9CF9-48DF-8DA6-F6435175C02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62D7EB-BE39-496C-A31F-7F58970629F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TW" altLang="en-US"/>
        </a:p>
      </dgm:t>
    </dgm:pt>
    <dgm:pt modelId="{105F5025-7D7B-4B6F-8A5A-9E32B4AE9A13}">
      <dgm:prSet/>
      <dgm:spPr/>
      <dgm:t>
        <a:bodyPr/>
        <a:lstStyle/>
        <a:p>
          <a:pPr rtl="0"/>
          <a:r>
            <a:rPr lang="en-US" b="1" dirty="0" smtClean="0"/>
            <a:t>1.3.1</a:t>
          </a:r>
          <a:r>
            <a:rPr lang="zh-TW" b="1" dirty="0" smtClean="0"/>
            <a:t>醫療機構應研訂術前準備查核表</a:t>
          </a:r>
          <a:endParaRPr lang="zh-TW" dirty="0"/>
        </a:p>
      </dgm:t>
    </dgm:pt>
    <dgm:pt modelId="{513037C2-5A64-4096-BE21-B7898CB8EF91}" type="parTrans" cxnId="{C7B4B240-F751-4C72-86B7-E24D243836F3}">
      <dgm:prSet/>
      <dgm:spPr/>
      <dgm:t>
        <a:bodyPr/>
        <a:lstStyle/>
        <a:p>
          <a:endParaRPr lang="zh-TW" altLang="en-US"/>
        </a:p>
      </dgm:t>
    </dgm:pt>
    <dgm:pt modelId="{485C04DA-2F2F-4B8A-8042-44D232FFC85D}" type="sibTrans" cxnId="{C7B4B240-F751-4C72-86B7-E24D243836F3}">
      <dgm:prSet/>
      <dgm:spPr/>
      <dgm:t>
        <a:bodyPr/>
        <a:lstStyle/>
        <a:p>
          <a:endParaRPr lang="zh-TW" altLang="en-US"/>
        </a:p>
      </dgm:t>
    </dgm:pt>
    <dgm:pt modelId="{4B300DC2-4D36-4144-A088-20A29DC7B2FA}">
      <dgm:prSet/>
      <dgm:spPr/>
      <dgm:t>
        <a:bodyPr/>
        <a:lstStyle/>
        <a:p>
          <a:pPr rtl="0"/>
          <a:r>
            <a:rPr lang="zh-TW" b="1" dirty="0" smtClean="0"/>
            <a:t>確認是否禁食、假牙及首飾移除、皮膚清潔、是否灌腸、備血等，以及對不同手術之特殊準備項目，例如病歷、檢查及影像報告、使用藥品（如抗生素）是否攜帶、手術及麻醉同意書及手術部位標示是否完成等亦應列入檢查項目，並確實交班。</a:t>
          </a:r>
          <a:endParaRPr lang="zh-TW" dirty="0"/>
        </a:p>
      </dgm:t>
    </dgm:pt>
    <dgm:pt modelId="{1EDE4F72-A0B3-4517-B99B-1C462D79CCF9}" type="parTrans" cxnId="{84778DDC-BA71-4F0E-8F67-DF5EB8CE0A1C}">
      <dgm:prSet/>
      <dgm:spPr/>
      <dgm:t>
        <a:bodyPr/>
        <a:lstStyle/>
        <a:p>
          <a:endParaRPr lang="zh-TW" altLang="en-US"/>
        </a:p>
      </dgm:t>
    </dgm:pt>
    <dgm:pt modelId="{32054324-3A62-41D9-A9C7-5D64FFAE5748}" type="sibTrans" cxnId="{84778DDC-BA71-4F0E-8F67-DF5EB8CE0A1C}">
      <dgm:prSet/>
      <dgm:spPr/>
      <dgm:t>
        <a:bodyPr/>
        <a:lstStyle/>
        <a:p>
          <a:endParaRPr lang="zh-TW" altLang="en-US"/>
        </a:p>
      </dgm:t>
    </dgm:pt>
    <dgm:pt modelId="{D465A4EE-A30C-4709-B7F6-2BC20847FC31}">
      <dgm:prSet/>
      <dgm:spPr/>
      <dgm:t>
        <a:bodyPr/>
        <a:lstStyle/>
        <a:p>
          <a:pPr rtl="0"/>
          <a:r>
            <a:rPr lang="en-US" b="1" dirty="0" smtClean="0"/>
            <a:t>1.3.2</a:t>
          </a:r>
          <a:r>
            <a:rPr lang="zh-TW" b="1" dirty="0" smtClean="0"/>
            <a:t>重症病人運送手術室</a:t>
          </a:r>
          <a:endParaRPr lang="zh-TW" dirty="0"/>
        </a:p>
      </dgm:t>
    </dgm:pt>
    <dgm:pt modelId="{14244BCB-DD7F-4D47-965D-3D230835565C}" type="parTrans" cxnId="{2362A6B4-CE62-4EB4-8E58-C4B1ECE11895}">
      <dgm:prSet/>
      <dgm:spPr/>
      <dgm:t>
        <a:bodyPr/>
        <a:lstStyle/>
        <a:p>
          <a:endParaRPr lang="zh-TW" altLang="en-US"/>
        </a:p>
      </dgm:t>
    </dgm:pt>
    <dgm:pt modelId="{84A4E0F3-25FB-4421-B8CA-7786360BF1C1}" type="sibTrans" cxnId="{2362A6B4-CE62-4EB4-8E58-C4B1ECE11895}">
      <dgm:prSet/>
      <dgm:spPr/>
      <dgm:t>
        <a:bodyPr/>
        <a:lstStyle/>
        <a:p>
          <a:endParaRPr lang="zh-TW" altLang="en-US"/>
        </a:p>
      </dgm:t>
    </dgm:pt>
    <dgm:pt modelId="{862B7A4B-2DAB-4688-8874-3DDEE3942AE1}">
      <dgm:prSet/>
      <dgm:spPr/>
      <dgm:t>
        <a:bodyPr/>
        <a:lstStyle/>
        <a:p>
          <a:pPr rtl="0"/>
          <a:r>
            <a:rPr lang="zh-TW" b="1" dirty="0" smtClean="0"/>
            <a:t>應有檢查機制確認隨行人員、呼吸器之設定，及各類監視器、幫浦、管路之種類及數量、使用中藥物之劑量等，並確實交班。</a:t>
          </a:r>
          <a:endParaRPr lang="zh-TW" dirty="0"/>
        </a:p>
      </dgm:t>
    </dgm:pt>
    <dgm:pt modelId="{D70F743D-1085-4778-8B12-6B58038915D8}" type="parTrans" cxnId="{C80B88DC-CE87-48D2-8FBC-54030BEC0DEE}">
      <dgm:prSet/>
      <dgm:spPr/>
      <dgm:t>
        <a:bodyPr/>
        <a:lstStyle/>
        <a:p>
          <a:endParaRPr lang="zh-TW" altLang="en-US"/>
        </a:p>
      </dgm:t>
    </dgm:pt>
    <dgm:pt modelId="{546B21C8-AA4C-4711-BA25-8281CBAF318D}" type="sibTrans" cxnId="{C80B88DC-CE87-48D2-8FBC-54030BEC0DEE}">
      <dgm:prSet/>
      <dgm:spPr/>
      <dgm:t>
        <a:bodyPr/>
        <a:lstStyle/>
        <a:p>
          <a:endParaRPr lang="zh-TW" altLang="en-US"/>
        </a:p>
      </dgm:t>
    </dgm:pt>
    <dgm:pt modelId="{9A22B97D-1187-422B-AA5A-BA51AA8C313C}">
      <dgm:prSet/>
      <dgm:spPr/>
      <dgm:t>
        <a:bodyPr/>
        <a:lstStyle/>
        <a:p>
          <a:pPr rtl="0"/>
          <a:r>
            <a:rPr lang="en-US" b="1" dirty="0" smtClean="0"/>
            <a:t>1.3.3</a:t>
          </a:r>
          <a:r>
            <a:rPr lang="zh-TW" b="1" dirty="0" smtClean="0"/>
            <a:t>手術前</a:t>
          </a:r>
          <a:endParaRPr lang="zh-TW" dirty="0"/>
        </a:p>
      </dgm:t>
    </dgm:pt>
    <dgm:pt modelId="{E17F7F87-E19D-40F2-B1B4-A59682CBD9E1}" type="parTrans" cxnId="{7177E8F1-AE46-4436-98B6-628CA2D167B0}">
      <dgm:prSet/>
      <dgm:spPr/>
      <dgm:t>
        <a:bodyPr/>
        <a:lstStyle/>
        <a:p>
          <a:endParaRPr lang="zh-TW" altLang="en-US"/>
        </a:p>
      </dgm:t>
    </dgm:pt>
    <dgm:pt modelId="{DA260DDC-03BD-4648-AFEC-3A479855D2CC}" type="sibTrans" cxnId="{7177E8F1-AE46-4436-98B6-628CA2D167B0}">
      <dgm:prSet/>
      <dgm:spPr/>
      <dgm:t>
        <a:bodyPr/>
        <a:lstStyle/>
        <a:p>
          <a:endParaRPr lang="zh-TW" altLang="en-US"/>
        </a:p>
      </dgm:t>
    </dgm:pt>
    <dgm:pt modelId="{3BCF7CC9-0E8E-4452-BAAA-50C9AB3A94E2}">
      <dgm:prSet/>
      <dgm:spPr/>
      <dgm:t>
        <a:bodyPr/>
        <a:lstStyle/>
        <a:p>
          <a:pPr rtl="0"/>
          <a:r>
            <a:rPr lang="zh-TW" b="1" dirty="0" smtClean="0"/>
            <a:t>應確認病人是否有藥物過敏史、持續服用抗凝血藥物、血小板過低、貧血、及其他足以影響手術安全之病史等。</a:t>
          </a:r>
          <a:endParaRPr lang="zh-TW" dirty="0"/>
        </a:p>
      </dgm:t>
    </dgm:pt>
    <dgm:pt modelId="{377DB3BE-7CE6-4815-8BD1-88DA3F3270FC}" type="parTrans" cxnId="{3BBEF1D8-74D6-4544-A851-7CB45556FB8D}">
      <dgm:prSet/>
      <dgm:spPr/>
      <dgm:t>
        <a:bodyPr/>
        <a:lstStyle/>
        <a:p>
          <a:endParaRPr lang="zh-TW" altLang="en-US"/>
        </a:p>
      </dgm:t>
    </dgm:pt>
    <dgm:pt modelId="{2E085DBA-98E3-4676-8A9C-F2BD7517D8F4}" type="sibTrans" cxnId="{3BBEF1D8-74D6-4544-A851-7CB45556FB8D}">
      <dgm:prSet/>
      <dgm:spPr/>
      <dgm:t>
        <a:bodyPr/>
        <a:lstStyle/>
        <a:p>
          <a:endParaRPr lang="zh-TW" altLang="en-US"/>
        </a:p>
      </dgm:t>
    </dgm:pt>
    <dgm:pt modelId="{B9C9E240-2D0E-4BF7-BA1B-13AC4FB97FB5}" type="pres">
      <dgm:prSet presAssocID="{9162D7EB-BE39-496C-A31F-7F58970629F8}" presName="linear" presStyleCnt="0">
        <dgm:presLayoutVars>
          <dgm:animLvl val="lvl"/>
          <dgm:resizeHandles val="exact"/>
        </dgm:presLayoutVars>
      </dgm:prSet>
      <dgm:spPr/>
      <dgm:t>
        <a:bodyPr/>
        <a:lstStyle/>
        <a:p>
          <a:endParaRPr lang="zh-TW" altLang="en-US"/>
        </a:p>
      </dgm:t>
    </dgm:pt>
    <dgm:pt modelId="{5CED7743-75EB-44EA-82D1-69C1D34CA1FF}" type="pres">
      <dgm:prSet presAssocID="{105F5025-7D7B-4B6F-8A5A-9E32B4AE9A13}" presName="parentText" presStyleLbl="node1" presStyleIdx="0" presStyleCnt="3">
        <dgm:presLayoutVars>
          <dgm:chMax val="0"/>
          <dgm:bulletEnabled val="1"/>
        </dgm:presLayoutVars>
      </dgm:prSet>
      <dgm:spPr/>
      <dgm:t>
        <a:bodyPr/>
        <a:lstStyle/>
        <a:p>
          <a:endParaRPr lang="zh-TW" altLang="en-US"/>
        </a:p>
      </dgm:t>
    </dgm:pt>
    <dgm:pt modelId="{53D79C00-2953-41D7-87C8-5B71633083CD}" type="pres">
      <dgm:prSet presAssocID="{105F5025-7D7B-4B6F-8A5A-9E32B4AE9A13}" presName="childText" presStyleLbl="revTx" presStyleIdx="0" presStyleCnt="3">
        <dgm:presLayoutVars>
          <dgm:bulletEnabled val="1"/>
        </dgm:presLayoutVars>
      </dgm:prSet>
      <dgm:spPr/>
      <dgm:t>
        <a:bodyPr/>
        <a:lstStyle/>
        <a:p>
          <a:endParaRPr lang="zh-TW" altLang="en-US"/>
        </a:p>
      </dgm:t>
    </dgm:pt>
    <dgm:pt modelId="{7D1E9DF6-7FFA-4EF8-BF85-C31EB4EE562D}" type="pres">
      <dgm:prSet presAssocID="{D465A4EE-A30C-4709-B7F6-2BC20847FC31}" presName="parentText" presStyleLbl="node1" presStyleIdx="1" presStyleCnt="3">
        <dgm:presLayoutVars>
          <dgm:chMax val="0"/>
          <dgm:bulletEnabled val="1"/>
        </dgm:presLayoutVars>
      </dgm:prSet>
      <dgm:spPr/>
      <dgm:t>
        <a:bodyPr/>
        <a:lstStyle/>
        <a:p>
          <a:endParaRPr lang="zh-TW" altLang="en-US"/>
        </a:p>
      </dgm:t>
    </dgm:pt>
    <dgm:pt modelId="{C7E4F6E8-4BB9-45F0-B6B9-BD78B5A406E3}" type="pres">
      <dgm:prSet presAssocID="{D465A4EE-A30C-4709-B7F6-2BC20847FC31}" presName="childText" presStyleLbl="revTx" presStyleIdx="1" presStyleCnt="3">
        <dgm:presLayoutVars>
          <dgm:bulletEnabled val="1"/>
        </dgm:presLayoutVars>
      </dgm:prSet>
      <dgm:spPr/>
      <dgm:t>
        <a:bodyPr/>
        <a:lstStyle/>
        <a:p>
          <a:endParaRPr lang="zh-TW" altLang="en-US"/>
        </a:p>
      </dgm:t>
    </dgm:pt>
    <dgm:pt modelId="{48E732B8-DD52-4353-94AA-CCEBDCE8772D}" type="pres">
      <dgm:prSet presAssocID="{9A22B97D-1187-422B-AA5A-BA51AA8C313C}" presName="parentText" presStyleLbl="node1" presStyleIdx="2" presStyleCnt="3">
        <dgm:presLayoutVars>
          <dgm:chMax val="0"/>
          <dgm:bulletEnabled val="1"/>
        </dgm:presLayoutVars>
      </dgm:prSet>
      <dgm:spPr/>
      <dgm:t>
        <a:bodyPr/>
        <a:lstStyle/>
        <a:p>
          <a:endParaRPr lang="zh-TW" altLang="en-US"/>
        </a:p>
      </dgm:t>
    </dgm:pt>
    <dgm:pt modelId="{BC27F156-AA5B-463C-B91A-D7D8E8D07FE3}" type="pres">
      <dgm:prSet presAssocID="{9A22B97D-1187-422B-AA5A-BA51AA8C313C}" presName="childText" presStyleLbl="revTx" presStyleIdx="2" presStyleCnt="3">
        <dgm:presLayoutVars>
          <dgm:bulletEnabled val="1"/>
        </dgm:presLayoutVars>
      </dgm:prSet>
      <dgm:spPr/>
      <dgm:t>
        <a:bodyPr/>
        <a:lstStyle/>
        <a:p>
          <a:endParaRPr lang="zh-TW" altLang="en-US"/>
        </a:p>
      </dgm:t>
    </dgm:pt>
  </dgm:ptLst>
  <dgm:cxnLst>
    <dgm:cxn modelId="{03007B62-AA79-42E9-9697-F889DA8654AE}" type="presOf" srcId="{862B7A4B-2DAB-4688-8874-3DDEE3942AE1}" destId="{C7E4F6E8-4BB9-45F0-B6B9-BD78B5A406E3}" srcOrd="0" destOrd="0" presId="urn:microsoft.com/office/officeart/2005/8/layout/vList2"/>
    <dgm:cxn modelId="{FED1E9F5-5BAE-4FC0-AC50-22E0465BF9BF}" type="presOf" srcId="{9A22B97D-1187-422B-AA5A-BA51AA8C313C}" destId="{48E732B8-DD52-4353-94AA-CCEBDCE8772D}" srcOrd="0" destOrd="0" presId="urn:microsoft.com/office/officeart/2005/8/layout/vList2"/>
    <dgm:cxn modelId="{2362A6B4-CE62-4EB4-8E58-C4B1ECE11895}" srcId="{9162D7EB-BE39-496C-A31F-7F58970629F8}" destId="{D465A4EE-A30C-4709-B7F6-2BC20847FC31}" srcOrd="1" destOrd="0" parTransId="{14244BCB-DD7F-4D47-965D-3D230835565C}" sibTransId="{84A4E0F3-25FB-4421-B8CA-7786360BF1C1}"/>
    <dgm:cxn modelId="{84778DDC-BA71-4F0E-8F67-DF5EB8CE0A1C}" srcId="{105F5025-7D7B-4B6F-8A5A-9E32B4AE9A13}" destId="{4B300DC2-4D36-4144-A088-20A29DC7B2FA}" srcOrd="0" destOrd="0" parTransId="{1EDE4F72-A0B3-4517-B99B-1C462D79CCF9}" sibTransId="{32054324-3A62-41D9-A9C7-5D64FFAE5748}"/>
    <dgm:cxn modelId="{99D12680-87AC-4C81-8DB4-5CEC2469B88E}" type="presOf" srcId="{3BCF7CC9-0E8E-4452-BAAA-50C9AB3A94E2}" destId="{BC27F156-AA5B-463C-B91A-D7D8E8D07FE3}" srcOrd="0" destOrd="0" presId="urn:microsoft.com/office/officeart/2005/8/layout/vList2"/>
    <dgm:cxn modelId="{C3E2DF24-ED95-410E-8AC8-AE0410183576}" type="presOf" srcId="{4B300DC2-4D36-4144-A088-20A29DC7B2FA}" destId="{53D79C00-2953-41D7-87C8-5B71633083CD}" srcOrd="0" destOrd="0" presId="urn:microsoft.com/office/officeart/2005/8/layout/vList2"/>
    <dgm:cxn modelId="{6DAB98CB-446B-4ABD-A5BC-97BDA4260671}" type="presOf" srcId="{105F5025-7D7B-4B6F-8A5A-9E32B4AE9A13}" destId="{5CED7743-75EB-44EA-82D1-69C1D34CA1FF}" srcOrd="0" destOrd="0" presId="urn:microsoft.com/office/officeart/2005/8/layout/vList2"/>
    <dgm:cxn modelId="{E27423E6-1929-451B-8229-5359855C435A}" type="presOf" srcId="{9162D7EB-BE39-496C-A31F-7F58970629F8}" destId="{B9C9E240-2D0E-4BF7-BA1B-13AC4FB97FB5}" srcOrd="0" destOrd="0" presId="urn:microsoft.com/office/officeart/2005/8/layout/vList2"/>
    <dgm:cxn modelId="{87068AEB-A844-4695-A2A7-E19ED46A2DF0}" type="presOf" srcId="{D465A4EE-A30C-4709-B7F6-2BC20847FC31}" destId="{7D1E9DF6-7FFA-4EF8-BF85-C31EB4EE562D}" srcOrd="0" destOrd="0" presId="urn:microsoft.com/office/officeart/2005/8/layout/vList2"/>
    <dgm:cxn modelId="{3BBEF1D8-74D6-4544-A851-7CB45556FB8D}" srcId="{9A22B97D-1187-422B-AA5A-BA51AA8C313C}" destId="{3BCF7CC9-0E8E-4452-BAAA-50C9AB3A94E2}" srcOrd="0" destOrd="0" parTransId="{377DB3BE-7CE6-4815-8BD1-88DA3F3270FC}" sibTransId="{2E085DBA-98E3-4676-8A9C-F2BD7517D8F4}"/>
    <dgm:cxn modelId="{C80B88DC-CE87-48D2-8FBC-54030BEC0DEE}" srcId="{D465A4EE-A30C-4709-B7F6-2BC20847FC31}" destId="{862B7A4B-2DAB-4688-8874-3DDEE3942AE1}" srcOrd="0" destOrd="0" parTransId="{D70F743D-1085-4778-8B12-6B58038915D8}" sibTransId="{546B21C8-AA4C-4711-BA25-8281CBAF318D}"/>
    <dgm:cxn modelId="{7177E8F1-AE46-4436-98B6-628CA2D167B0}" srcId="{9162D7EB-BE39-496C-A31F-7F58970629F8}" destId="{9A22B97D-1187-422B-AA5A-BA51AA8C313C}" srcOrd="2" destOrd="0" parTransId="{E17F7F87-E19D-40F2-B1B4-A59682CBD9E1}" sibTransId="{DA260DDC-03BD-4648-AFEC-3A479855D2CC}"/>
    <dgm:cxn modelId="{C7B4B240-F751-4C72-86B7-E24D243836F3}" srcId="{9162D7EB-BE39-496C-A31F-7F58970629F8}" destId="{105F5025-7D7B-4B6F-8A5A-9E32B4AE9A13}" srcOrd="0" destOrd="0" parTransId="{513037C2-5A64-4096-BE21-B7898CB8EF91}" sibTransId="{485C04DA-2F2F-4B8A-8042-44D232FFC85D}"/>
    <dgm:cxn modelId="{A7060BE5-F50C-439A-8330-8CFA08BDFA7D}" type="presParOf" srcId="{B9C9E240-2D0E-4BF7-BA1B-13AC4FB97FB5}" destId="{5CED7743-75EB-44EA-82D1-69C1D34CA1FF}" srcOrd="0" destOrd="0" presId="urn:microsoft.com/office/officeart/2005/8/layout/vList2"/>
    <dgm:cxn modelId="{29470ACF-53D1-4E1D-93EF-BFC6367EE253}" type="presParOf" srcId="{B9C9E240-2D0E-4BF7-BA1B-13AC4FB97FB5}" destId="{53D79C00-2953-41D7-87C8-5B71633083CD}" srcOrd="1" destOrd="0" presId="urn:microsoft.com/office/officeart/2005/8/layout/vList2"/>
    <dgm:cxn modelId="{49ABB853-9DC7-420A-9DF8-6E823F559E50}" type="presParOf" srcId="{B9C9E240-2D0E-4BF7-BA1B-13AC4FB97FB5}" destId="{7D1E9DF6-7FFA-4EF8-BF85-C31EB4EE562D}" srcOrd="2" destOrd="0" presId="urn:microsoft.com/office/officeart/2005/8/layout/vList2"/>
    <dgm:cxn modelId="{19BA20A7-2210-4412-8CCA-F7F57CB17F32}" type="presParOf" srcId="{B9C9E240-2D0E-4BF7-BA1B-13AC4FB97FB5}" destId="{C7E4F6E8-4BB9-45F0-B6B9-BD78B5A406E3}" srcOrd="3" destOrd="0" presId="urn:microsoft.com/office/officeart/2005/8/layout/vList2"/>
    <dgm:cxn modelId="{F40671A0-7743-4981-ABED-170FB152FB7E}" type="presParOf" srcId="{B9C9E240-2D0E-4BF7-BA1B-13AC4FB97FB5}" destId="{48E732B8-DD52-4353-94AA-CCEBDCE8772D}" srcOrd="4" destOrd="0" presId="urn:microsoft.com/office/officeart/2005/8/layout/vList2"/>
    <dgm:cxn modelId="{DB7354AE-5E04-4780-AC17-1C771F47AD00}" type="presParOf" srcId="{B9C9E240-2D0E-4BF7-BA1B-13AC4FB97FB5}" destId="{BC27F156-AA5B-463C-B91A-D7D8E8D07FE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D293C06-CDC6-4A1E-A3F9-01F4B73DFB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3991212E-B180-4ADA-BFC2-0F23DDC2C423}">
      <dgm:prSet custT="1"/>
      <dgm:spPr/>
      <dgm:t>
        <a:bodyPr lIns="36000" tIns="36000" rIns="36000" bIns="36000"/>
        <a:lstStyle/>
        <a:p>
          <a:pPr rtl="0"/>
          <a:r>
            <a:rPr lang="en-US" sz="2000" b="1" dirty="0" smtClean="0"/>
            <a:t>1.3.4</a:t>
          </a:r>
          <a:r>
            <a:rPr lang="zh-TW" sz="2000" b="1" dirty="0" smtClean="0"/>
            <a:t>建議制定手術安全查核機制，分別於不同時機確認病人身分及手術部位</a:t>
          </a:r>
          <a:endParaRPr lang="zh-TW" sz="2000" dirty="0"/>
        </a:p>
      </dgm:t>
    </dgm:pt>
    <dgm:pt modelId="{FE33AE00-8DEF-4401-9BF2-7151F777A934}" type="parTrans" cxnId="{0D5F79FA-6BA7-424B-8169-C46D3D8F5B96}">
      <dgm:prSet/>
      <dgm:spPr/>
      <dgm:t>
        <a:bodyPr/>
        <a:lstStyle/>
        <a:p>
          <a:endParaRPr lang="zh-TW" altLang="en-US" sz="2000"/>
        </a:p>
      </dgm:t>
    </dgm:pt>
    <dgm:pt modelId="{43D566BF-DAAC-47E7-9A4C-DB61724C6D50}" type="sibTrans" cxnId="{0D5F79FA-6BA7-424B-8169-C46D3D8F5B96}">
      <dgm:prSet/>
      <dgm:spPr/>
      <dgm:t>
        <a:bodyPr/>
        <a:lstStyle/>
        <a:p>
          <a:endParaRPr lang="zh-TW" altLang="en-US" sz="2000"/>
        </a:p>
      </dgm:t>
    </dgm:pt>
    <dgm:pt modelId="{02073E91-316C-44E9-B3F5-45DA07C828C1}">
      <dgm:prSet custT="1"/>
      <dgm:spPr/>
      <dgm:t>
        <a:bodyPr lIns="180000"/>
        <a:lstStyle/>
        <a:p>
          <a:pPr rtl="0"/>
          <a:r>
            <a:rPr lang="en-US" sz="1400" b="1" dirty="0" smtClean="0"/>
            <a:t>(1)</a:t>
          </a:r>
          <a:r>
            <a:rPr lang="zh-TW" sz="1400" b="1" dirty="0" smtClean="0"/>
            <a:t>病人於離開病房、急診、或加護病房前</a:t>
          </a:r>
          <a:r>
            <a:rPr lang="zh-TW" altLang="en-US" sz="1400" b="1" dirty="0" smtClean="0"/>
            <a:t>。</a:t>
          </a:r>
          <a:endParaRPr lang="zh-TW" sz="1400" dirty="0"/>
        </a:p>
      </dgm:t>
    </dgm:pt>
    <dgm:pt modelId="{315139E1-258A-47F1-A48E-8046065BD8FF}" type="parTrans" cxnId="{2A907C0C-F352-492A-8B05-9B583D7F9904}">
      <dgm:prSet/>
      <dgm:spPr/>
      <dgm:t>
        <a:bodyPr/>
        <a:lstStyle/>
        <a:p>
          <a:endParaRPr lang="zh-TW" altLang="en-US" sz="2000"/>
        </a:p>
      </dgm:t>
    </dgm:pt>
    <dgm:pt modelId="{D09647BD-2CAE-473F-836C-59363BCABB6D}" type="sibTrans" cxnId="{2A907C0C-F352-492A-8B05-9B583D7F9904}">
      <dgm:prSet/>
      <dgm:spPr/>
      <dgm:t>
        <a:bodyPr/>
        <a:lstStyle/>
        <a:p>
          <a:endParaRPr lang="zh-TW" altLang="en-US" sz="2000"/>
        </a:p>
      </dgm:t>
    </dgm:pt>
    <dgm:pt modelId="{14D50DF0-8CB0-42C6-A216-2B02E2DE21B2}">
      <dgm:prSet custT="1"/>
      <dgm:spPr/>
      <dgm:t>
        <a:bodyPr lIns="180000"/>
        <a:lstStyle/>
        <a:p>
          <a:pPr rtl="0"/>
          <a:r>
            <a:rPr lang="en-US" sz="1400" b="1" dirty="0" smtClean="0"/>
            <a:t>(2)</a:t>
          </a:r>
          <a:r>
            <a:rPr lang="zh-TW" sz="1400" b="1" dirty="0" smtClean="0"/>
            <a:t>病人抵達手術室等候區時</a:t>
          </a:r>
          <a:r>
            <a:rPr lang="zh-TW" altLang="en-US" sz="1400" b="1" dirty="0" smtClean="0"/>
            <a:t>。</a:t>
          </a:r>
          <a:endParaRPr lang="zh-TW" sz="1400" dirty="0"/>
        </a:p>
      </dgm:t>
    </dgm:pt>
    <dgm:pt modelId="{BE85F017-E684-4603-8E70-055B3C7F78EE}" type="parTrans" cxnId="{0BB20EE0-0C3C-4424-AD4E-F6656DEC67A2}">
      <dgm:prSet/>
      <dgm:spPr/>
      <dgm:t>
        <a:bodyPr/>
        <a:lstStyle/>
        <a:p>
          <a:endParaRPr lang="zh-TW" altLang="en-US" sz="2000"/>
        </a:p>
      </dgm:t>
    </dgm:pt>
    <dgm:pt modelId="{2691579F-7D42-4C95-A097-7EFD96D2D969}" type="sibTrans" cxnId="{0BB20EE0-0C3C-4424-AD4E-F6656DEC67A2}">
      <dgm:prSet/>
      <dgm:spPr/>
      <dgm:t>
        <a:bodyPr/>
        <a:lstStyle/>
        <a:p>
          <a:endParaRPr lang="zh-TW" altLang="en-US" sz="2000"/>
        </a:p>
      </dgm:t>
    </dgm:pt>
    <dgm:pt modelId="{4F070971-CA52-4A53-B547-A1C51C31EB49}">
      <dgm:prSet custT="1"/>
      <dgm:spPr/>
      <dgm:t>
        <a:bodyPr lIns="180000"/>
        <a:lstStyle/>
        <a:p>
          <a:pPr rtl="0"/>
          <a:r>
            <a:rPr lang="en-US" sz="1400" b="1" dirty="0" smtClean="0"/>
            <a:t>(3)</a:t>
          </a:r>
          <a:r>
            <a:rPr lang="zh-TW" sz="1400" b="1" dirty="0" smtClean="0"/>
            <a:t>手術開始前。並由確認人員在各時間點記錄並簽名以示負責（可參考「手術安全查核表」）。</a:t>
          </a:r>
          <a:endParaRPr lang="zh-TW" sz="1400" dirty="0"/>
        </a:p>
      </dgm:t>
    </dgm:pt>
    <dgm:pt modelId="{75B95EEE-AC21-4F75-99DC-1FAE8A33D497}" type="parTrans" cxnId="{E7812444-A446-48EB-A918-C0CEC0575534}">
      <dgm:prSet/>
      <dgm:spPr/>
      <dgm:t>
        <a:bodyPr/>
        <a:lstStyle/>
        <a:p>
          <a:endParaRPr lang="zh-TW" altLang="en-US" sz="2000"/>
        </a:p>
      </dgm:t>
    </dgm:pt>
    <dgm:pt modelId="{6D4A92D7-2C80-4FCF-84DE-98E969254BEA}" type="sibTrans" cxnId="{E7812444-A446-48EB-A918-C0CEC0575534}">
      <dgm:prSet/>
      <dgm:spPr/>
      <dgm:t>
        <a:bodyPr/>
        <a:lstStyle/>
        <a:p>
          <a:endParaRPr lang="zh-TW" altLang="en-US" sz="2000"/>
        </a:p>
      </dgm:t>
    </dgm:pt>
    <dgm:pt modelId="{CC3F62C7-A2B1-4281-AAB0-CB9F35C87D9F}">
      <dgm:prSet custT="1"/>
      <dgm:spPr/>
      <dgm:t>
        <a:bodyPr lIns="36000" tIns="36000" rIns="36000" bIns="36000"/>
        <a:lstStyle/>
        <a:p>
          <a:pPr rtl="0"/>
          <a:r>
            <a:rPr lang="en-US" sz="2000" b="1" dirty="0" smtClean="0"/>
            <a:t>1.3.5</a:t>
          </a:r>
          <a:r>
            <a:rPr lang="zh-TW" sz="2000" b="1" dirty="0" smtClean="0"/>
            <a:t>在劃刀前</a:t>
          </a:r>
          <a:endParaRPr lang="zh-TW" sz="2000" b="1" dirty="0"/>
        </a:p>
      </dgm:t>
    </dgm:pt>
    <dgm:pt modelId="{CD83EA52-6C41-4FDA-8502-4DB355E5C024}" type="parTrans" cxnId="{414AA0F3-544A-4D39-B264-3881F404D7E0}">
      <dgm:prSet/>
      <dgm:spPr/>
      <dgm:t>
        <a:bodyPr/>
        <a:lstStyle/>
        <a:p>
          <a:endParaRPr lang="zh-TW" altLang="en-US" sz="2000"/>
        </a:p>
      </dgm:t>
    </dgm:pt>
    <dgm:pt modelId="{1039D5CD-E13C-4DB1-A3D9-FB19971036FF}" type="sibTrans" cxnId="{414AA0F3-544A-4D39-B264-3881F404D7E0}">
      <dgm:prSet/>
      <dgm:spPr/>
      <dgm:t>
        <a:bodyPr/>
        <a:lstStyle/>
        <a:p>
          <a:endParaRPr lang="zh-TW" altLang="en-US" sz="2000"/>
        </a:p>
      </dgm:t>
    </dgm:pt>
    <dgm:pt modelId="{AE7766A4-61E7-461B-B5E3-8AF1F00B85D5}">
      <dgm:prSet custT="1"/>
      <dgm:spPr/>
      <dgm:t>
        <a:bodyPr lIns="180000"/>
        <a:lstStyle/>
        <a:p>
          <a:pPr rtl="0"/>
          <a:r>
            <a:rPr lang="zh-TW" sz="1400" b="1" dirty="0" smtClean="0"/>
            <a:t>應有一小段作業靜止期</a:t>
          </a:r>
          <a:r>
            <a:rPr lang="en-US" sz="1400" b="1" dirty="0" smtClean="0"/>
            <a:t>(time-out)</a:t>
          </a:r>
          <a:r>
            <a:rPr lang="zh-TW" sz="1400" b="1" dirty="0" smtClean="0"/>
            <a:t>，由團隊成員其中一人清楚唸出查檢項目（如：病人姓名、年齡、術式（包含左右部位）等，可參考附表</a:t>
          </a:r>
          <a:r>
            <a:rPr lang="en-US" sz="1400" b="1" dirty="0" smtClean="0"/>
            <a:t>:</a:t>
          </a:r>
          <a:r>
            <a:rPr lang="zh-TW" sz="1400" b="1" dirty="0" smtClean="0"/>
            <a:t>手術安全查核表中「劃刀前」查檢項目內容），並經所有麻醉及手術成員共同確認。若發現查核流程未完成或有任何異常，應立即提出疑問，手術小組暫停手術直到問題澄清為止。</a:t>
          </a:r>
          <a:endParaRPr lang="zh-TW" sz="1400" dirty="0"/>
        </a:p>
      </dgm:t>
    </dgm:pt>
    <dgm:pt modelId="{FCB48F0C-E04B-4A5E-BF18-92BBCD1423D6}" type="parTrans" cxnId="{A2240DF5-ED40-4878-970E-B46F39630380}">
      <dgm:prSet/>
      <dgm:spPr/>
      <dgm:t>
        <a:bodyPr/>
        <a:lstStyle/>
        <a:p>
          <a:endParaRPr lang="zh-TW" altLang="en-US" sz="2000"/>
        </a:p>
      </dgm:t>
    </dgm:pt>
    <dgm:pt modelId="{0F33DA78-ABD0-4C55-8865-AAAEC05BF6BC}" type="sibTrans" cxnId="{A2240DF5-ED40-4878-970E-B46F39630380}">
      <dgm:prSet/>
      <dgm:spPr/>
      <dgm:t>
        <a:bodyPr/>
        <a:lstStyle/>
        <a:p>
          <a:endParaRPr lang="zh-TW" altLang="en-US" sz="2000"/>
        </a:p>
      </dgm:t>
    </dgm:pt>
    <dgm:pt modelId="{E8D74BDA-2548-46FE-9AA1-DDB2BD398AC6}">
      <dgm:prSet custT="1"/>
      <dgm:spPr/>
      <dgm:t>
        <a:bodyPr lIns="36000" tIns="36000" rIns="36000" bIns="36000"/>
        <a:lstStyle/>
        <a:p>
          <a:pPr rtl="0"/>
          <a:r>
            <a:rPr lang="en-US" sz="2000" b="1" dirty="0" smtClean="0"/>
            <a:t>1.3.6</a:t>
          </a:r>
          <a:r>
            <a:rPr lang="zh-TW" sz="2000" b="1" dirty="0" smtClean="0"/>
            <a:t>手術中備血及輸血</a:t>
          </a:r>
          <a:endParaRPr lang="zh-TW" sz="2000" b="1" dirty="0"/>
        </a:p>
      </dgm:t>
    </dgm:pt>
    <dgm:pt modelId="{EE7EF760-0CA8-437C-AB01-6E82BF39A70D}" type="parTrans" cxnId="{70756E0C-99A4-49E4-ACA8-0ABC63BB6865}">
      <dgm:prSet/>
      <dgm:spPr/>
      <dgm:t>
        <a:bodyPr/>
        <a:lstStyle/>
        <a:p>
          <a:endParaRPr lang="zh-TW" altLang="en-US" sz="2000"/>
        </a:p>
      </dgm:t>
    </dgm:pt>
    <dgm:pt modelId="{C70434BA-38F7-4C44-9890-98514B189AFE}" type="sibTrans" cxnId="{70756E0C-99A4-49E4-ACA8-0ABC63BB6865}">
      <dgm:prSet/>
      <dgm:spPr/>
      <dgm:t>
        <a:bodyPr/>
        <a:lstStyle/>
        <a:p>
          <a:endParaRPr lang="zh-TW" altLang="en-US" sz="2000"/>
        </a:p>
      </dgm:t>
    </dgm:pt>
    <dgm:pt modelId="{9AC5C5D0-98FD-4AF1-A622-76A8DCDA976F}">
      <dgm:prSet custT="1"/>
      <dgm:spPr/>
      <dgm:t>
        <a:bodyPr lIns="180000"/>
        <a:lstStyle/>
        <a:p>
          <a:pPr rtl="0"/>
          <a:r>
            <a:rPr lang="zh-TW" altLang="en-US" sz="1400" b="1" dirty="0" smtClean="0"/>
            <a:t>應有雙重核對之標準作業流程，並留下記錄。</a:t>
          </a:r>
          <a:endParaRPr lang="zh-TW" altLang="en-US" sz="1400" dirty="0"/>
        </a:p>
      </dgm:t>
    </dgm:pt>
    <dgm:pt modelId="{04CBA12F-5D88-4D87-AEAD-2B97F8627F8B}" type="parTrans" cxnId="{82C24C52-1C6A-4C6A-BF0D-1130E3419105}">
      <dgm:prSet/>
      <dgm:spPr/>
      <dgm:t>
        <a:bodyPr/>
        <a:lstStyle/>
        <a:p>
          <a:endParaRPr lang="zh-TW" altLang="en-US" sz="2000"/>
        </a:p>
      </dgm:t>
    </dgm:pt>
    <dgm:pt modelId="{8A5CC603-8572-41E0-B3E5-FCC81B14E1C1}" type="sibTrans" cxnId="{82C24C52-1C6A-4C6A-BF0D-1130E3419105}">
      <dgm:prSet/>
      <dgm:spPr/>
      <dgm:t>
        <a:bodyPr/>
        <a:lstStyle/>
        <a:p>
          <a:endParaRPr lang="zh-TW" altLang="en-US" sz="2000"/>
        </a:p>
      </dgm:t>
    </dgm:pt>
    <dgm:pt modelId="{71066A80-6E66-4247-8EF8-1943F94F5132}" type="pres">
      <dgm:prSet presAssocID="{2D293C06-CDC6-4A1E-A3F9-01F4B73DFBD1}" presName="linear" presStyleCnt="0">
        <dgm:presLayoutVars>
          <dgm:animLvl val="lvl"/>
          <dgm:resizeHandles val="exact"/>
        </dgm:presLayoutVars>
      </dgm:prSet>
      <dgm:spPr/>
      <dgm:t>
        <a:bodyPr/>
        <a:lstStyle/>
        <a:p>
          <a:endParaRPr lang="zh-TW" altLang="en-US"/>
        </a:p>
      </dgm:t>
    </dgm:pt>
    <dgm:pt modelId="{F122B249-E293-4188-92C6-2ECF833CC89D}" type="pres">
      <dgm:prSet presAssocID="{3991212E-B180-4ADA-BFC2-0F23DDC2C423}" presName="parentText" presStyleLbl="node1" presStyleIdx="0" presStyleCnt="3" custScaleY="60212" custLinFactNeighborY="-9755">
        <dgm:presLayoutVars>
          <dgm:chMax val="0"/>
          <dgm:bulletEnabled val="1"/>
        </dgm:presLayoutVars>
      </dgm:prSet>
      <dgm:spPr/>
      <dgm:t>
        <a:bodyPr/>
        <a:lstStyle/>
        <a:p>
          <a:endParaRPr lang="zh-TW" altLang="en-US"/>
        </a:p>
      </dgm:t>
    </dgm:pt>
    <dgm:pt modelId="{E3D5C824-91FC-4E9E-87E1-3670931C96E4}" type="pres">
      <dgm:prSet presAssocID="{3991212E-B180-4ADA-BFC2-0F23DDC2C423}" presName="childText" presStyleLbl="revTx" presStyleIdx="0" presStyleCnt="3" custLinFactNeighborY="-9663">
        <dgm:presLayoutVars>
          <dgm:bulletEnabled val="1"/>
        </dgm:presLayoutVars>
      </dgm:prSet>
      <dgm:spPr/>
      <dgm:t>
        <a:bodyPr/>
        <a:lstStyle/>
        <a:p>
          <a:endParaRPr lang="zh-TW" altLang="en-US"/>
        </a:p>
      </dgm:t>
    </dgm:pt>
    <dgm:pt modelId="{A195A7F7-379F-4BF8-A4E1-FAA3D0E6ED00}" type="pres">
      <dgm:prSet presAssocID="{CC3F62C7-A2B1-4281-AAB0-CB9F35C87D9F}" presName="parentText" presStyleLbl="node1" presStyleIdx="1" presStyleCnt="3" custScaleY="60212" custLinFactNeighborY="-17268">
        <dgm:presLayoutVars>
          <dgm:chMax val="0"/>
          <dgm:bulletEnabled val="1"/>
        </dgm:presLayoutVars>
      </dgm:prSet>
      <dgm:spPr/>
      <dgm:t>
        <a:bodyPr/>
        <a:lstStyle/>
        <a:p>
          <a:endParaRPr lang="zh-TW" altLang="en-US"/>
        </a:p>
      </dgm:t>
    </dgm:pt>
    <dgm:pt modelId="{F08E2B15-1DD4-442D-879F-1BEEC63D9253}" type="pres">
      <dgm:prSet presAssocID="{CC3F62C7-A2B1-4281-AAB0-CB9F35C87D9F}" presName="childText" presStyleLbl="revTx" presStyleIdx="1" presStyleCnt="3" custLinFactNeighborY="-10392">
        <dgm:presLayoutVars>
          <dgm:bulletEnabled val="1"/>
        </dgm:presLayoutVars>
      </dgm:prSet>
      <dgm:spPr/>
      <dgm:t>
        <a:bodyPr/>
        <a:lstStyle/>
        <a:p>
          <a:endParaRPr lang="zh-TW" altLang="en-US"/>
        </a:p>
      </dgm:t>
    </dgm:pt>
    <dgm:pt modelId="{A7D734F5-4F9E-46E2-BFB0-245EA46FADC9}" type="pres">
      <dgm:prSet presAssocID="{E8D74BDA-2548-46FE-9AA1-DDB2BD398AC6}" presName="parentText" presStyleLbl="node1" presStyleIdx="2" presStyleCnt="3" custScaleY="60212" custLinFactNeighborY="-18091">
        <dgm:presLayoutVars>
          <dgm:chMax val="0"/>
          <dgm:bulletEnabled val="1"/>
        </dgm:presLayoutVars>
      </dgm:prSet>
      <dgm:spPr/>
      <dgm:t>
        <a:bodyPr/>
        <a:lstStyle/>
        <a:p>
          <a:endParaRPr lang="zh-TW" altLang="en-US"/>
        </a:p>
      </dgm:t>
    </dgm:pt>
    <dgm:pt modelId="{B63BB3D0-6A3D-4E92-A107-49BCF90EB80C}" type="pres">
      <dgm:prSet presAssocID="{E8D74BDA-2548-46FE-9AA1-DDB2BD398AC6}" presName="childText" presStyleLbl="revTx" presStyleIdx="2" presStyleCnt="3" custScaleY="37882" custLinFactNeighborY="-5202">
        <dgm:presLayoutVars>
          <dgm:bulletEnabled val="1"/>
        </dgm:presLayoutVars>
      </dgm:prSet>
      <dgm:spPr/>
      <dgm:t>
        <a:bodyPr/>
        <a:lstStyle/>
        <a:p>
          <a:endParaRPr lang="zh-TW" altLang="en-US"/>
        </a:p>
      </dgm:t>
    </dgm:pt>
  </dgm:ptLst>
  <dgm:cxnLst>
    <dgm:cxn modelId="{414AA0F3-544A-4D39-B264-3881F404D7E0}" srcId="{2D293C06-CDC6-4A1E-A3F9-01F4B73DFBD1}" destId="{CC3F62C7-A2B1-4281-AAB0-CB9F35C87D9F}" srcOrd="1" destOrd="0" parTransId="{CD83EA52-6C41-4FDA-8502-4DB355E5C024}" sibTransId="{1039D5CD-E13C-4DB1-A3D9-FB19971036FF}"/>
    <dgm:cxn modelId="{0BB20EE0-0C3C-4424-AD4E-F6656DEC67A2}" srcId="{3991212E-B180-4ADA-BFC2-0F23DDC2C423}" destId="{14D50DF0-8CB0-42C6-A216-2B02E2DE21B2}" srcOrd="1" destOrd="0" parTransId="{BE85F017-E684-4603-8E70-055B3C7F78EE}" sibTransId="{2691579F-7D42-4C95-A097-7EFD96D2D969}"/>
    <dgm:cxn modelId="{2A907C0C-F352-492A-8B05-9B583D7F9904}" srcId="{3991212E-B180-4ADA-BFC2-0F23DDC2C423}" destId="{02073E91-316C-44E9-B3F5-45DA07C828C1}" srcOrd="0" destOrd="0" parTransId="{315139E1-258A-47F1-A48E-8046065BD8FF}" sibTransId="{D09647BD-2CAE-473F-836C-59363BCABB6D}"/>
    <dgm:cxn modelId="{70756E0C-99A4-49E4-ACA8-0ABC63BB6865}" srcId="{2D293C06-CDC6-4A1E-A3F9-01F4B73DFBD1}" destId="{E8D74BDA-2548-46FE-9AA1-DDB2BD398AC6}" srcOrd="2" destOrd="0" parTransId="{EE7EF760-0CA8-437C-AB01-6E82BF39A70D}" sibTransId="{C70434BA-38F7-4C44-9890-98514B189AFE}"/>
    <dgm:cxn modelId="{82C24C52-1C6A-4C6A-BF0D-1130E3419105}" srcId="{E8D74BDA-2548-46FE-9AA1-DDB2BD398AC6}" destId="{9AC5C5D0-98FD-4AF1-A622-76A8DCDA976F}" srcOrd="0" destOrd="0" parTransId="{04CBA12F-5D88-4D87-AEAD-2B97F8627F8B}" sibTransId="{8A5CC603-8572-41E0-B3E5-FCC81B14E1C1}"/>
    <dgm:cxn modelId="{82AADEAB-D465-47C6-8465-C9C490877ED7}" type="presOf" srcId="{E8D74BDA-2548-46FE-9AA1-DDB2BD398AC6}" destId="{A7D734F5-4F9E-46E2-BFB0-245EA46FADC9}" srcOrd="0" destOrd="0" presId="urn:microsoft.com/office/officeart/2005/8/layout/vList2"/>
    <dgm:cxn modelId="{A2240DF5-ED40-4878-970E-B46F39630380}" srcId="{CC3F62C7-A2B1-4281-AAB0-CB9F35C87D9F}" destId="{AE7766A4-61E7-461B-B5E3-8AF1F00B85D5}" srcOrd="0" destOrd="0" parTransId="{FCB48F0C-E04B-4A5E-BF18-92BBCD1423D6}" sibTransId="{0F33DA78-ABD0-4C55-8865-AAAEC05BF6BC}"/>
    <dgm:cxn modelId="{0B3236E7-6EC4-44F1-A581-773F575C41B4}" type="presOf" srcId="{CC3F62C7-A2B1-4281-AAB0-CB9F35C87D9F}" destId="{A195A7F7-379F-4BF8-A4E1-FAA3D0E6ED00}" srcOrd="0" destOrd="0" presId="urn:microsoft.com/office/officeart/2005/8/layout/vList2"/>
    <dgm:cxn modelId="{39789A05-9995-45BA-9112-7162EE2802FC}" type="presOf" srcId="{3991212E-B180-4ADA-BFC2-0F23DDC2C423}" destId="{F122B249-E293-4188-92C6-2ECF833CC89D}" srcOrd="0" destOrd="0" presId="urn:microsoft.com/office/officeart/2005/8/layout/vList2"/>
    <dgm:cxn modelId="{C2DDB166-D3CE-48B3-AAD5-1085C8959B7C}" type="presOf" srcId="{AE7766A4-61E7-461B-B5E3-8AF1F00B85D5}" destId="{F08E2B15-1DD4-442D-879F-1BEEC63D9253}" srcOrd="0" destOrd="0" presId="urn:microsoft.com/office/officeart/2005/8/layout/vList2"/>
    <dgm:cxn modelId="{0D5F79FA-6BA7-424B-8169-C46D3D8F5B96}" srcId="{2D293C06-CDC6-4A1E-A3F9-01F4B73DFBD1}" destId="{3991212E-B180-4ADA-BFC2-0F23DDC2C423}" srcOrd="0" destOrd="0" parTransId="{FE33AE00-8DEF-4401-9BF2-7151F777A934}" sibTransId="{43D566BF-DAAC-47E7-9A4C-DB61724C6D50}"/>
    <dgm:cxn modelId="{8006D6FE-775A-4C71-82B3-469E9AD2BC19}" type="presOf" srcId="{14D50DF0-8CB0-42C6-A216-2B02E2DE21B2}" destId="{E3D5C824-91FC-4E9E-87E1-3670931C96E4}" srcOrd="0" destOrd="1" presId="urn:microsoft.com/office/officeart/2005/8/layout/vList2"/>
    <dgm:cxn modelId="{8276DF64-A4EE-4640-8431-1ECA3472DE55}" type="presOf" srcId="{4F070971-CA52-4A53-B547-A1C51C31EB49}" destId="{E3D5C824-91FC-4E9E-87E1-3670931C96E4}" srcOrd="0" destOrd="2" presId="urn:microsoft.com/office/officeart/2005/8/layout/vList2"/>
    <dgm:cxn modelId="{8A7EA261-DFDF-45A9-8928-618003A8E680}" type="presOf" srcId="{02073E91-316C-44E9-B3F5-45DA07C828C1}" destId="{E3D5C824-91FC-4E9E-87E1-3670931C96E4}" srcOrd="0" destOrd="0" presId="urn:microsoft.com/office/officeart/2005/8/layout/vList2"/>
    <dgm:cxn modelId="{11824558-7567-4CBF-A4DA-AEB24B710D2F}" type="presOf" srcId="{9AC5C5D0-98FD-4AF1-A622-76A8DCDA976F}" destId="{B63BB3D0-6A3D-4E92-A107-49BCF90EB80C}" srcOrd="0" destOrd="0" presId="urn:microsoft.com/office/officeart/2005/8/layout/vList2"/>
    <dgm:cxn modelId="{E7812444-A446-48EB-A918-C0CEC0575534}" srcId="{3991212E-B180-4ADA-BFC2-0F23DDC2C423}" destId="{4F070971-CA52-4A53-B547-A1C51C31EB49}" srcOrd="2" destOrd="0" parTransId="{75B95EEE-AC21-4F75-99DC-1FAE8A33D497}" sibTransId="{6D4A92D7-2C80-4FCF-84DE-98E969254BEA}"/>
    <dgm:cxn modelId="{9D3CDEA8-9679-46E5-B8C9-D4AD74CD9344}" type="presOf" srcId="{2D293C06-CDC6-4A1E-A3F9-01F4B73DFBD1}" destId="{71066A80-6E66-4247-8EF8-1943F94F5132}" srcOrd="0" destOrd="0" presId="urn:microsoft.com/office/officeart/2005/8/layout/vList2"/>
    <dgm:cxn modelId="{B5E4A37B-788A-459A-B137-53170C46C975}" type="presParOf" srcId="{71066A80-6E66-4247-8EF8-1943F94F5132}" destId="{F122B249-E293-4188-92C6-2ECF833CC89D}" srcOrd="0" destOrd="0" presId="urn:microsoft.com/office/officeart/2005/8/layout/vList2"/>
    <dgm:cxn modelId="{96312615-CD37-4EC4-8993-588CC53A5F25}" type="presParOf" srcId="{71066A80-6E66-4247-8EF8-1943F94F5132}" destId="{E3D5C824-91FC-4E9E-87E1-3670931C96E4}" srcOrd="1" destOrd="0" presId="urn:microsoft.com/office/officeart/2005/8/layout/vList2"/>
    <dgm:cxn modelId="{A88637BD-731E-4668-904A-A42CBAABA153}" type="presParOf" srcId="{71066A80-6E66-4247-8EF8-1943F94F5132}" destId="{A195A7F7-379F-4BF8-A4E1-FAA3D0E6ED00}" srcOrd="2" destOrd="0" presId="urn:microsoft.com/office/officeart/2005/8/layout/vList2"/>
    <dgm:cxn modelId="{A5E0AE55-8D90-47F1-8D75-9F58D7DCB5FC}" type="presParOf" srcId="{71066A80-6E66-4247-8EF8-1943F94F5132}" destId="{F08E2B15-1DD4-442D-879F-1BEEC63D9253}" srcOrd="3" destOrd="0" presId="urn:microsoft.com/office/officeart/2005/8/layout/vList2"/>
    <dgm:cxn modelId="{572B460D-C36E-4ECD-8C86-7AA5B757E9B7}" type="presParOf" srcId="{71066A80-6E66-4247-8EF8-1943F94F5132}" destId="{A7D734F5-4F9E-46E2-BFB0-245EA46FADC9}" srcOrd="4" destOrd="0" presId="urn:microsoft.com/office/officeart/2005/8/layout/vList2"/>
    <dgm:cxn modelId="{E458CE94-7A15-48AF-BA4E-539026F2E429}" type="presParOf" srcId="{71066A80-6E66-4247-8EF8-1943F94F5132}" destId="{B63BB3D0-6A3D-4E92-A107-49BCF90EB80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436B408-9D1C-4066-946A-D58EF63043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TW" altLang="en-US"/>
        </a:p>
      </dgm:t>
    </dgm:pt>
    <dgm:pt modelId="{0BDCBA9B-2762-4E17-BADE-7D41EFF2B55B}">
      <dgm:prSet/>
      <dgm:spPr/>
      <dgm:t>
        <a:bodyPr/>
        <a:lstStyle/>
        <a:p>
          <a:pPr rtl="0"/>
          <a:r>
            <a:rPr lang="en-US" b="1" dirty="0" smtClean="0"/>
            <a:t>1.3.7</a:t>
          </a:r>
          <a:r>
            <a:rPr lang="zh-TW" b="1" dirty="0" smtClean="0"/>
            <a:t>傷口縫合前及縫合後</a:t>
          </a:r>
          <a:endParaRPr lang="zh-TW" dirty="0"/>
        </a:p>
      </dgm:t>
    </dgm:pt>
    <dgm:pt modelId="{882A60D9-1885-4946-B96F-FE3FC1ACACE8}" type="parTrans" cxnId="{ABED28D2-89F2-4E73-9E5E-0FE1AFBA7277}">
      <dgm:prSet/>
      <dgm:spPr/>
      <dgm:t>
        <a:bodyPr/>
        <a:lstStyle/>
        <a:p>
          <a:endParaRPr lang="zh-TW" altLang="en-US"/>
        </a:p>
      </dgm:t>
    </dgm:pt>
    <dgm:pt modelId="{CAF67C74-527F-4713-AF19-D0FA72E92DC4}" type="sibTrans" cxnId="{ABED28D2-89F2-4E73-9E5E-0FE1AFBA7277}">
      <dgm:prSet/>
      <dgm:spPr/>
      <dgm:t>
        <a:bodyPr/>
        <a:lstStyle/>
        <a:p>
          <a:endParaRPr lang="zh-TW" altLang="en-US"/>
        </a:p>
      </dgm:t>
    </dgm:pt>
    <dgm:pt modelId="{938300FF-9460-4EC4-A6DC-62B2D82BEA54}">
      <dgm:prSet/>
      <dgm:spPr/>
      <dgm:t>
        <a:bodyPr/>
        <a:lstStyle/>
        <a:p>
          <a:pPr rtl="0"/>
          <a:r>
            <a:rPr lang="zh-TW" b="1" dirty="0" smtClean="0"/>
            <a:t>應清點手術器械、紗布和針頭等。</a:t>
          </a:r>
          <a:endParaRPr lang="zh-TW" dirty="0"/>
        </a:p>
      </dgm:t>
    </dgm:pt>
    <dgm:pt modelId="{7461FD7A-3BB2-4763-9E03-6B399873C974}" type="parTrans" cxnId="{DB43E36F-0709-4B45-A907-03B405CF2EDB}">
      <dgm:prSet/>
      <dgm:spPr/>
      <dgm:t>
        <a:bodyPr/>
        <a:lstStyle/>
        <a:p>
          <a:endParaRPr lang="zh-TW" altLang="en-US"/>
        </a:p>
      </dgm:t>
    </dgm:pt>
    <dgm:pt modelId="{DB4F6D42-20AA-4F71-90EE-CEBEE1AD2E3E}" type="sibTrans" cxnId="{DB43E36F-0709-4B45-A907-03B405CF2EDB}">
      <dgm:prSet/>
      <dgm:spPr/>
      <dgm:t>
        <a:bodyPr/>
        <a:lstStyle/>
        <a:p>
          <a:endParaRPr lang="zh-TW" altLang="en-US"/>
        </a:p>
      </dgm:t>
    </dgm:pt>
    <dgm:pt modelId="{492C80C7-85F5-4EE4-9D12-CD3E08320BCA}">
      <dgm:prSet/>
      <dgm:spPr/>
      <dgm:t>
        <a:bodyPr/>
        <a:lstStyle/>
        <a:p>
          <a:pPr rtl="0"/>
          <a:r>
            <a:rPr lang="en-US" b="1" dirty="0" smtClean="0"/>
            <a:t>1.3.8</a:t>
          </a:r>
          <a:r>
            <a:rPr lang="zh-TW" b="1" dirty="0" smtClean="0"/>
            <a:t>在病人離開手術室送至恢復室之前</a:t>
          </a:r>
          <a:endParaRPr lang="zh-TW" dirty="0"/>
        </a:p>
      </dgm:t>
    </dgm:pt>
    <dgm:pt modelId="{D00AD43E-3186-4642-A635-0562EAD3DE51}" type="parTrans" cxnId="{FCD58BC8-581D-42B9-A0D0-218FA36B73A9}">
      <dgm:prSet/>
      <dgm:spPr/>
      <dgm:t>
        <a:bodyPr/>
        <a:lstStyle/>
        <a:p>
          <a:endParaRPr lang="zh-TW" altLang="en-US"/>
        </a:p>
      </dgm:t>
    </dgm:pt>
    <dgm:pt modelId="{69AF0298-BCF3-435E-AB27-11EFED6E6D48}" type="sibTrans" cxnId="{FCD58BC8-581D-42B9-A0D0-218FA36B73A9}">
      <dgm:prSet/>
      <dgm:spPr/>
      <dgm:t>
        <a:bodyPr/>
        <a:lstStyle/>
        <a:p>
          <a:endParaRPr lang="zh-TW" altLang="en-US"/>
        </a:p>
      </dgm:t>
    </dgm:pt>
    <dgm:pt modelId="{7E2ADEDB-B1A4-4921-ADBB-86C9B08AEC9F}">
      <dgm:prSet/>
      <dgm:spPr/>
      <dgm:t>
        <a:bodyPr/>
        <a:lstStyle/>
        <a:p>
          <a:pPr rtl="0"/>
          <a:r>
            <a:rPr lang="zh-TW" b="1" dirty="0" smtClean="0"/>
            <a:t>手術醫師、麻醉醫師及護理人員應交班說明在恢復室和治療期間的主要注意事項，並提出手術過程中有無任何設備問題。</a:t>
          </a:r>
          <a:endParaRPr lang="zh-TW" dirty="0"/>
        </a:p>
      </dgm:t>
    </dgm:pt>
    <dgm:pt modelId="{0397E2BD-7C32-4C20-8E8E-03FF96D71650}" type="parTrans" cxnId="{7980F8C8-1361-4C7A-BB0D-6216A762378F}">
      <dgm:prSet/>
      <dgm:spPr/>
      <dgm:t>
        <a:bodyPr/>
        <a:lstStyle/>
        <a:p>
          <a:endParaRPr lang="zh-TW" altLang="en-US"/>
        </a:p>
      </dgm:t>
    </dgm:pt>
    <dgm:pt modelId="{52055560-DA63-42DD-ABFC-EC8964C171C5}" type="sibTrans" cxnId="{7980F8C8-1361-4C7A-BB0D-6216A762378F}">
      <dgm:prSet/>
      <dgm:spPr/>
      <dgm:t>
        <a:bodyPr/>
        <a:lstStyle/>
        <a:p>
          <a:endParaRPr lang="zh-TW" altLang="en-US"/>
        </a:p>
      </dgm:t>
    </dgm:pt>
    <dgm:pt modelId="{3B0E725D-E789-42CF-835B-59F41D29E754}">
      <dgm:prSet/>
      <dgm:spPr/>
      <dgm:t>
        <a:bodyPr/>
        <a:lstStyle/>
        <a:p>
          <a:pPr rtl="0"/>
          <a:r>
            <a:rPr lang="en-US" b="1" dirty="0" smtClean="0"/>
            <a:t>1.3.9</a:t>
          </a:r>
          <a:r>
            <a:rPr lang="zh-TW" b="1" dirty="0" smtClean="0"/>
            <a:t>每一個檢體容器上</a:t>
          </a:r>
          <a:endParaRPr lang="zh-TW" dirty="0"/>
        </a:p>
      </dgm:t>
    </dgm:pt>
    <dgm:pt modelId="{27C42B7E-CDE0-4009-A648-6F5D51E6F85F}" type="parTrans" cxnId="{A568D895-CA13-45D2-B96D-2B90BD6B8378}">
      <dgm:prSet/>
      <dgm:spPr/>
      <dgm:t>
        <a:bodyPr/>
        <a:lstStyle/>
        <a:p>
          <a:endParaRPr lang="zh-TW" altLang="en-US"/>
        </a:p>
      </dgm:t>
    </dgm:pt>
    <dgm:pt modelId="{E9C4E282-23AF-4FDC-878C-14A06E1D6C39}" type="sibTrans" cxnId="{A568D895-CA13-45D2-B96D-2B90BD6B8378}">
      <dgm:prSet/>
      <dgm:spPr/>
      <dgm:t>
        <a:bodyPr/>
        <a:lstStyle/>
        <a:p>
          <a:endParaRPr lang="zh-TW" altLang="en-US"/>
        </a:p>
      </dgm:t>
    </dgm:pt>
    <dgm:pt modelId="{6F52057D-733E-4866-88BC-92A629F3A210}">
      <dgm:prSet/>
      <dgm:spPr/>
      <dgm:t>
        <a:bodyPr/>
        <a:lstStyle/>
        <a:p>
          <a:pPr rtl="0"/>
          <a:r>
            <a:rPr lang="zh-TW" b="1" dirty="0" smtClean="0"/>
            <a:t>應有至少二種屬於病人的基本辨識資料</a:t>
          </a:r>
          <a:r>
            <a:rPr lang="en-US" b="1" dirty="0" smtClean="0"/>
            <a:t>(</a:t>
          </a:r>
          <a:r>
            <a:rPr lang="zh-TW" b="1" dirty="0" smtClean="0"/>
            <a:t>通常為病人之全名、出生日期、病歷號碼</a:t>
          </a:r>
          <a:r>
            <a:rPr lang="en-US" b="1" dirty="0" smtClean="0"/>
            <a:t>)</a:t>
          </a:r>
          <a:r>
            <a:rPr lang="zh-TW" b="1" dirty="0" smtClean="0"/>
            <a:t>，並需載明檢體之來源</a:t>
          </a:r>
          <a:r>
            <a:rPr lang="en-US" b="1" dirty="0" smtClean="0"/>
            <a:t>(</a:t>
          </a:r>
          <a:r>
            <a:rPr lang="zh-TW" b="1" dirty="0" smtClean="0"/>
            <a:t>器官、組織、左右側等</a:t>
          </a:r>
          <a:r>
            <a:rPr lang="en-US" b="1" dirty="0" smtClean="0"/>
            <a:t>)</a:t>
          </a:r>
          <a:r>
            <a:rPr lang="zh-TW" b="1" dirty="0" smtClean="0"/>
            <a:t>。</a:t>
          </a:r>
          <a:endParaRPr lang="zh-TW" dirty="0"/>
        </a:p>
      </dgm:t>
    </dgm:pt>
    <dgm:pt modelId="{AE82A887-C40F-4026-903C-F11477E3746C}" type="parTrans" cxnId="{A40707D5-A45F-4408-96AE-B65B9B57F1C4}">
      <dgm:prSet/>
      <dgm:spPr/>
      <dgm:t>
        <a:bodyPr/>
        <a:lstStyle/>
        <a:p>
          <a:endParaRPr lang="zh-TW" altLang="en-US"/>
        </a:p>
      </dgm:t>
    </dgm:pt>
    <dgm:pt modelId="{EFDFAF4C-8B16-478E-B9BE-14F7F3C3DF77}" type="sibTrans" cxnId="{A40707D5-A45F-4408-96AE-B65B9B57F1C4}">
      <dgm:prSet/>
      <dgm:spPr/>
      <dgm:t>
        <a:bodyPr/>
        <a:lstStyle/>
        <a:p>
          <a:endParaRPr lang="zh-TW" altLang="en-US"/>
        </a:p>
      </dgm:t>
    </dgm:pt>
    <dgm:pt modelId="{275BBEFD-6505-478C-A6E5-C74BD3B91819}">
      <dgm:prSet/>
      <dgm:spPr/>
      <dgm:t>
        <a:bodyPr/>
        <a:lstStyle/>
        <a:p>
          <a:pPr rtl="0"/>
          <a:r>
            <a:rPr lang="zh-TW" b="1" dirty="0" smtClean="0"/>
            <a:t>檢體應有雙重核對之標準作業流程。</a:t>
          </a:r>
          <a:endParaRPr lang="zh-TW" dirty="0"/>
        </a:p>
      </dgm:t>
    </dgm:pt>
    <dgm:pt modelId="{B6BDDD5C-AD46-412B-B235-082325E9015D}" type="parTrans" cxnId="{E82D2C9A-65E0-445D-8113-D2BEA1FAAF4B}">
      <dgm:prSet/>
      <dgm:spPr/>
      <dgm:t>
        <a:bodyPr/>
        <a:lstStyle/>
        <a:p>
          <a:endParaRPr lang="zh-TW" altLang="en-US"/>
        </a:p>
      </dgm:t>
    </dgm:pt>
    <dgm:pt modelId="{5F2EFBE4-9AD1-4624-89D5-5240693BD307}" type="sibTrans" cxnId="{E82D2C9A-65E0-445D-8113-D2BEA1FAAF4B}">
      <dgm:prSet/>
      <dgm:spPr/>
      <dgm:t>
        <a:bodyPr/>
        <a:lstStyle/>
        <a:p>
          <a:endParaRPr lang="zh-TW" altLang="en-US"/>
        </a:p>
      </dgm:t>
    </dgm:pt>
    <dgm:pt modelId="{20189E77-D207-46B0-98C2-B4B8418BF007}" type="pres">
      <dgm:prSet presAssocID="{4436B408-9D1C-4066-946A-D58EF6304350}" presName="linear" presStyleCnt="0">
        <dgm:presLayoutVars>
          <dgm:animLvl val="lvl"/>
          <dgm:resizeHandles val="exact"/>
        </dgm:presLayoutVars>
      </dgm:prSet>
      <dgm:spPr/>
      <dgm:t>
        <a:bodyPr/>
        <a:lstStyle/>
        <a:p>
          <a:endParaRPr lang="zh-TW" altLang="en-US"/>
        </a:p>
      </dgm:t>
    </dgm:pt>
    <dgm:pt modelId="{0CDC3874-6DB6-46FF-BA24-F22F954B49CE}" type="pres">
      <dgm:prSet presAssocID="{0BDCBA9B-2762-4E17-BADE-7D41EFF2B55B}" presName="parentText" presStyleLbl="node1" presStyleIdx="0" presStyleCnt="3" custLinFactNeighborX="-684">
        <dgm:presLayoutVars>
          <dgm:chMax val="0"/>
          <dgm:bulletEnabled val="1"/>
        </dgm:presLayoutVars>
      </dgm:prSet>
      <dgm:spPr/>
      <dgm:t>
        <a:bodyPr/>
        <a:lstStyle/>
        <a:p>
          <a:endParaRPr lang="zh-TW" altLang="en-US"/>
        </a:p>
      </dgm:t>
    </dgm:pt>
    <dgm:pt modelId="{A5F27B54-B543-4513-8280-B64F0051F65F}" type="pres">
      <dgm:prSet presAssocID="{0BDCBA9B-2762-4E17-BADE-7D41EFF2B55B}" presName="childText" presStyleLbl="revTx" presStyleIdx="0" presStyleCnt="3">
        <dgm:presLayoutVars>
          <dgm:bulletEnabled val="1"/>
        </dgm:presLayoutVars>
      </dgm:prSet>
      <dgm:spPr/>
      <dgm:t>
        <a:bodyPr/>
        <a:lstStyle/>
        <a:p>
          <a:endParaRPr lang="zh-TW" altLang="en-US"/>
        </a:p>
      </dgm:t>
    </dgm:pt>
    <dgm:pt modelId="{62271352-03EC-4B43-A606-5763D761B5C6}" type="pres">
      <dgm:prSet presAssocID="{492C80C7-85F5-4EE4-9D12-CD3E08320BCA}" presName="parentText" presStyleLbl="node1" presStyleIdx="1" presStyleCnt="3">
        <dgm:presLayoutVars>
          <dgm:chMax val="0"/>
          <dgm:bulletEnabled val="1"/>
        </dgm:presLayoutVars>
      </dgm:prSet>
      <dgm:spPr/>
      <dgm:t>
        <a:bodyPr/>
        <a:lstStyle/>
        <a:p>
          <a:endParaRPr lang="zh-TW" altLang="en-US"/>
        </a:p>
      </dgm:t>
    </dgm:pt>
    <dgm:pt modelId="{0CA5AADF-E578-42DB-A550-F621CEAA9089}" type="pres">
      <dgm:prSet presAssocID="{492C80C7-85F5-4EE4-9D12-CD3E08320BCA}" presName="childText" presStyleLbl="revTx" presStyleIdx="1" presStyleCnt="3">
        <dgm:presLayoutVars>
          <dgm:bulletEnabled val="1"/>
        </dgm:presLayoutVars>
      </dgm:prSet>
      <dgm:spPr/>
      <dgm:t>
        <a:bodyPr/>
        <a:lstStyle/>
        <a:p>
          <a:endParaRPr lang="zh-TW" altLang="en-US"/>
        </a:p>
      </dgm:t>
    </dgm:pt>
    <dgm:pt modelId="{DB4E5637-ECCC-49B3-AF84-5050F95A8EC3}" type="pres">
      <dgm:prSet presAssocID="{3B0E725D-E789-42CF-835B-59F41D29E754}" presName="parentText" presStyleLbl="node1" presStyleIdx="2" presStyleCnt="3">
        <dgm:presLayoutVars>
          <dgm:chMax val="0"/>
          <dgm:bulletEnabled val="1"/>
        </dgm:presLayoutVars>
      </dgm:prSet>
      <dgm:spPr/>
      <dgm:t>
        <a:bodyPr/>
        <a:lstStyle/>
        <a:p>
          <a:endParaRPr lang="zh-TW" altLang="en-US"/>
        </a:p>
      </dgm:t>
    </dgm:pt>
    <dgm:pt modelId="{20DC663E-DAA5-467B-9774-6FD119AC7A5A}" type="pres">
      <dgm:prSet presAssocID="{3B0E725D-E789-42CF-835B-59F41D29E754}" presName="childText" presStyleLbl="revTx" presStyleIdx="2" presStyleCnt="3">
        <dgm:presLayoutVars>
          <dgm:bulletEnabled val="1"/>
        </dgm:presLayoutVars>
      </dgm:prSet>
      <dgm:spPr/>
      <dgm:t>
        <a:bodyPr/>
        <a:lstStyle/>
        <a:p>
          <a:endParaRPr lang="zh-TW" altLang="en-US"/>
        </a:p>
      </dgm:t>
    </dgm:pt>
  </dgm:ptLst>
  <dgm:cxnLst>
    <dgm:cxn modelId="{F3B395FF-308D-4192-BD76-911D2171BCA0}" type="presOf" srcId="{938300FF-9460-4EC4-A6DC-62B2D82BEA54}" destId="{A5F27B54-B543-4513-8280-B64F0051F65F}" srcOrd="0" destOrd="0" presId="urn:microsoft.com/office/officeart/2005/8/layout/vList2"/>
    <dgm:cxn modelId="{C9393D51-99C5-43AF-86DC-6F56F1EDC7B4}" type="presOf" srcId="{275BBEFD-6505-478C-A6E5-C74BD3B91819}" destId="{20DC663E-DAA5-467B-9774-6FD119AC7A5A}" srcOrd="0" destOrd="1" presId="urn:microsoft.com/office/officeart/2005/8/layout/vList2"/>
    <dgm:cxn modelId="{35AA2479-D62A-4AC6-B2E9-A80F355429DB}" type="presOf" srcId="{6F52057D-733E-4866-88BC-92A629F3A210}" destId="{20DC663E-DAA5-467B-9774-6FD119AC7A5A}" srcOrd="0" destOrd="0" presId="urn:microsoft.com/office/officeart/2005/8/layout/vList2"/>
    <dgm:cxn modelId="{95755354-BB4C-463B-9537-611C1226702A}" type="presOf" srcId="{4436B408-9D1C-4066-946A-D58EF6304350}" destId="{20189E77-D207-46B0-98C2-B4B8418BF007}" srcOrd="0" destOrd="0" presId="urn:microsoft.com/office/officeart/2005/8/layout/vList2"/>
    <dgm:cxn modelId="{A40707D5-A45F-4408-96AE-B65B9B57F1C4}" srcId="{3B0E725D-E789-42CF-835B-59F41D29E754}" destId="{6F52057D-733E-4866-88BC-92A629F3A210}" srcOrd="0" destOrd="0" parTransId="{AE82A887-C40F-4026-903C-F11477E3746C}" sibTransId="{EFDFAF4C-8B16-478E-B9BE-14F7F3C3DF77}"/>
    <dgm:cxn modelId="{A568D895-CA13-45D2-B96D-2B90BD6B8378}" srcId="{4436B408-9D1C-4066-946A-D58EF6304350}" destId="{3B0E725D-E789-42CF-835B-59F41D29E754}" srcOrd="2" destOrd="0" parTransId="{27C42B7E-CDE0-4009-A648-6F5D51E6F85F}" sibTransId="{E9C4E282-23AF-4FDC-878C-14A06E1D6C39}"/>
    <dgm:cxn modelId="{FCD58BC8-581D-42B9-A0D0-218FA36B73A9}" srcId="{4436B408-9D1C-4066-946A-D58EF6304350}" destId="{492C80C7-85F5-4EE4-9D12-CD3E08320BCA}" srcOrd="1" destOrd="0" parTransId="{D00AD43E-3186-4642-A635-0562EAD3DE51}" sibTransId="{69AF0298-BCF3-435E-AB27-11EFED6E6D48}"/>
    <dgm:cxn modelId="{56C773D5-1A5F-4453-BC8A-B60124115E3A}" type="presOf" srcId="{7E2ADEDB-B1A4-4921-ADBB-86C9B08AEC9F}" destId="{0CA5AADF-E578-42DB-A550-F621CEAA9089}" srcOrd="0" destOrd="0" presId="urn:microsoft.com/office/officeart/2005/8/layout/vList2"/>
    <dgm:cxn modelId="{DB43E36F-0709-4B45-A907-03B405CF2EDB}" srcId="{0BDCBA9B-2762-4E17-BADE-7D41EFF2B55B}" destId="{938300FF-9460-4EC4-A6DC-62B2D82BEA54}" srcOrd="0" destOrd="0" parTransId="{7461FD7A-3BB2-4763-9E03-6B399873C974}" sibTransId="{DB4F6D42-20AA-4F71-90EE-CEBEE1AD2E3E}"/>
    <dgm:cxn modelId="{E82D2C9A-65E0-445D-8113-D2BEA1FAAF4B}" srcId="{3B0E725D-E789-42CF-835B-59F41D29E754}" destId="{275BBEFD-6505-478C-A6E5-C74BD3B91819}" srcOrd="1" destOrd="0" parTransId="{B6BDDD5C-AD46-412B-B235-082325E9015D}" sibTransId="{5F2EFBE4-9AD1-4624-89D5-5240693BD307}"/>
    <dgm:cxn modelId="{8B56DCD9-FCDA-4DBB-BEA1-0053F725C7FC}" type="presOf" srcId="{0BDCBA9B-2762-4E17-BADE-7D41EFF2B55B}" destId="{0CDC3874-6DB6-46FF-BA24-F22F954B49CE}" srcOrd="0" destOrd="0" presId="urn:microsoft.com/office/officeart/2005/8/layout/vList2"/>
    <dgm:cxn modelId="{ABED28D2-89F2-4E73-9E5E-0FE1AFBA7277}" srcId="{4436B408-9D1C-4066-946A-D58EF6304350}" destId="{0BDCBA9B-2762-4E17-BADE-7D41EFF2B55B}" srcOrd="0" destOrd="0" parTransId="{882A60D9-1885-4946-B96F-FE3FC1ACACE8}" sibTransId="{CAF67C74-527F-4713-AF19-D0FA72E92DC4}"/>
    <dgm:cxn modelId="{CB3FC271-4844-41CF-95FB-4984689E32EE}" type="presOf" srcId="{3B0E725D-E789-42CF-835B-59F41D29E754}" destId="{DB4E5637-ECCC-49B3-AF84-5050F95A8EC3}" srcOrd="0" destOrd="0" presId="urn:microsoft.com/office/officeart/2005/8/layout/vList2"/>
    <dgm:cxn modelId="{2EBAFFFD-3C36-4FD2-B6E4-1EDFA19E5EFA}" type="presOf" srcId="{492C80C7-85F5-4EE4-9D12-CD3E08320BCA}" destId="{62271352-03EC-4B43-A606-5763D761B5C6}" srcOrd="0" destOrd="0" presId="urn:microsoft.com/office/officeart/2005/8/layout/vList2"/>
    <dgm:cxn modelId="{7980F8C8-1361-4C7A-BB0D-6216A762378F}" srcId="{492C80C7-85F5-4EE4-9D12-CD3E08320BCA}" destId="{7E2ADEDB-B1A4-4921-ADBB-86C9B08AEC9F}" srcOrd="0" destOrd="0" parTransId="{0397E2BD-7C32-4C20-8E8E-03FF96D71650}" sibTransId="{52055560-DA63-42DD-ABFC-EC8964C171C5}"/>
    <dgm:cxn modelId="{78F02E5C-5F03-462D-AB83-59E5F2FE37FA}" type="presParOf" srcId="{20189E77-D207-46B0-98C2-B4B8418BF007}" destId="{0CDC3874-6DB6-46FF-BA24-F22F954B49CE}" srcOrd="0" destOrd="0" presId="urn:microsoft.com/office/officeart/2005/8/layout/vList2"/>
    <dgm:cxn modelId="{D4E90393-2179-4825-8408-E20D1669DF23}" type="presParOf" srcId="{20189E77-D207-46B0-98C2-B4B8418BF007}" destId="{A5F27B54-B543-4513-8280-B64F0051F65F}" srcOrd="1" destOrd="0" presId="urn:microsoft.com/office/officeart/2005/8/layout/vList2"/>
    <dgm:cxn modelId="{7BED38F1-012B-4486-BB65-DC795709C360}" type="presParOf" srcId="{20189E77-D207-46B0-98C2-B4B8418BF007}" destId="{62271352-03EC-4B43-A606-5763D761B5C6}" srcOrd="2" destOrd="0" presId="urn:microsoft.com/office/officeart/2005/8/layout/vList2"/>
    <dgm:cxn modelId="{E562059D-72A9-403D-BB03-530B0958ECED}" type="presParOf" srcId="{20189E77-D207-46B0-98C2-B4B8418BF007}" destId="{0CA5AADF-E578-42DB-A550-F621CEAA9089}" srcOrd="3" destOrd="0" presId="urn:microsoft.com/office/officeart/2005/8/layout/vList2"/>
    <dgm:cxn modelId="{BC827068-AC76-4886-9F11-A3C52B2AD1CE}" type="presParOf" srcId="{20189E77-D207-46B0-98C2-B4B8418BF007}" destId="{DB4E5637-ECCC-49B3-AF84-5050F95A8EC3}" srcOrd="4" destOrd="0" presId="urn:microsoft.com/office/officeart/2005/8/layout/vList2"/>
    <dgm:cxn modelId="{1FC56671-13A8-4CEE-B2F1-821AB9E9719C}" type="presParOf" srcId="{20189E77-D207-46B0-98C2-B4B8418BF007}" destId="{20DC663E-DAA5-467B-9774-6FD119AC7A5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2CE1259-7624-45E5-B557-53C66A42CC7E}"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2BB4A047-EAB5-49B5-91C9-BAE7B45A6CB3}">
      <dgm:prSet custT="1"/>
      <dgm:spPr/>
      <dgm:t>
        <a:bodyPr lIns="36000" rIns="36000"/>
        <a:lstStyle/>
        <a:p>
          <a:pPr rtl="0"/>
          <a:r>
            <a:rPr lang="zh-TW" altLang="en-US" sz="2800" b="1" dirty="0" smtClean="0"/>
            <a:t>麻醉作業</a:t>
          </a:r>
          <a:r>
            <a:rPr lang="en-US" altLang="zh-TW" sz="2800" b="1" dirty="0" smtClean="0"/>
            <a:t/>
          </a:r>
          <a:br>
            <a:rPr lang="en-US" altLang="zh-TW" sz="2800" b="1" dirty="0" smtClean="0"/>
          </a:br>
          <a:r>
            <a:rPr lang="zh-TW" altLang="en-US" sz="2800" b="1" dirty="0" smtClean="0"/>
            <a:t>流程</a:t>
          </a:r>
          <a:endParaRPr lang="zh-TW" altLang="en-US" sz="2800" dirty="0"/>
        </a:p>
      </dgm:t>
    </dgm:pt>
    <dgm:pt modelId="{CA3317EA-6EAE-486C-AF9B-D10C9B2DB914}" type="parTrans" cxnId="{518AC1E9-0185-4C5F-9249-15B0BF2A2FF2}">
      <dgm:prSet/>
      <dgm:spPr/>
      <dgm:t>
        <a:bodyPr/>
        <a:lstStyle/>
        <a:p>
          <a:endParaRPr lang="zh-TW" altLang="en-US"/>
        </a:p>
      </dgm:t>
    </dgm:pt>
    <dgm:pt modelId="{6E69E28B-C5F2-412C-8461-4BE4CB33EEF9}" type="sibTrans" cxnId="{518AC1E9-0185-4C5F-9249-15B0BF2A2FF2}">
      <dgm:prSet/>
      <dgm:spPr/>
      <dgm:t>
        <a:bodyPr/>
        <a:lstStyle/>
        <a:p>
          <a:endParaRPr lang="zh-TW" altLang="en-US"/>
        </a:p>
      </dgm:t>
    </dgm:pt>
    <dgm:pt modelId="{EA6C2E2F-72E1-4A57-BAF9-387279A80BB3}">
      <dgm:prSet custT="1"/>
      <dgm:spPr/>
      <dgm:t>
        <a:bodyPr/>
        <a:lstStyle/>
        <a:p>
          <a:pPr rtl="0"/>
          <a:r>
            <a:rPr lang="zh-TW" altLang="en-US" sz="2400" b="1" dirty="0" smtClean="0"/>
            <a:t>術前評估、會診、告知及簽署同意書</a:t>
          </a:r>
          <a:endParaRPr lang="zh-TW" altLang="en-US" sz="2400" dirty="0"/>
        </a:p>
      </dgm:t>
    </dgm:pt>
    <dgm:pt modelId="{E9535F1E-42ED-47D4-BDA3-04CB777CF9FF}" type="parTrans" cxnId="{FBCE37D7-7E65-4D33-AA03-8350D7705B1C}">
      <dgm:prSet/>
      <dgm:spPr/>
      <dgm:t>
        <a:bodyPr/>
        <a:lstStyle/>
        <a:p>
          <a:endParaRPr lang="zh-TW" altLang="en-US"/>
        </a:p>
      </dgm:t>
    </dgm:pt>
    <dgm:pt modelId="{D7866A6E-63FF-477D-9A8F-C98CB91181DC}" type="sibTrans" cxnId="{FBCE37D7-7E65-4D33-AA03-8350D7705B1C}">
      <dgm:prSet/>
      <dgm:spPr/>
      <dgm:t>
        <a:bodyPr/>
        <a:lstStyle/>
        <a:p>
          <a:endParaRPr lang="zh-TW" altLang="en-US"/>
        </a:p>
      </dgm:t>
    </dgm:pt>
    <dgm:pt modelId="{6883443E-B657-49F2-A310-45744D45709C}">
      <dgm:prSet custT="1"/>
      <dgm:spPr/>
      <dgm:t>
        <a:bodyPr/>
        <a:lstStyle/>
        <a:p>
          <a:pPr rtl="0"/>
          <a:r>
            <a:rPr lang="zh-TW" altLang="en-US" sz="2400" b="1" dirty="0" smtClean="0"/>
            <a:t>執行麻醉之人員與教育訓練</a:t>
          </a:r>
          <a:endParaRPr lang="zh-TW" altLang="en-US" sz="2400" b="1" dirty="0"/>
        </a:p>
      </dgm:t>
    </dgm:pt>
    <dgm:pt modelId="{85DC667D-CD69-4711-A1F3-9D366546AE22}" type="parTrans" cxnId="{8BB83988-2F30-4E52-9507-333FCAAEC793}">
      <dgm:prSet/>
      <dgm:spPr/>
      <dgm:t>
        <a:bodyPr/>
        <a:lstStyle/>
        <a:p>
          <a:endParaRPr lang="zh-TW" altLang="en-US"/>
        </a:p>
      </dgm:t>
    </dgm:pt>
    <dgm:pt modelId="{89007BE4-2918-4522-9FA9-41F4B7F1DA65}" type="sibTrans" cxnId="{8BB83988-2F30-4E52-9507-333FCAAEC793}">
      <dgm:prSet/>
      <dgm:spPr/>
      <dgm:t>
        <a:bodyPr/>
        <a:lstStyle/>
        <a:p>
          <a:endParaRPr lang="zh-TW" altLang="en-US"/>
        </a:p>
      </dgm:t>
    </dgm:pt>
    <dgm:pt modelId="{D5C35E1F-17A0-4203-97B1-74BD4CC87164}">
      <dgm:prSet custT="1"/>
      <dgm:spPr/>
      <dgm:t>
        <a:bodyPr/>
        <a:lstStyle/>
        <a:p>
          <a:pPr rtl="0"/>
          <a:r>
            <a:rPr lang="zh-TW" altLang="en-US" sz="2400" b="1" dirty="0" smtClean="0"/>
            <a:t>高風險麻醉病人之因應措施</a:t>
          </a:r>
          <a:endParaRPr lang="zh-TW" altLang="en-US" sz="2400" dirty="0"/>
        </a:p>
      </dgm:t>
    </dgm:pt>
    <dgm:pt modelId="{0BBD093C-8DD5-45BC-8904-D1DCF6CA4665}" type="parTrans" cxnId="{E7D76271-CC64-4790-B50F-984D67A08125}">
      <dgm:prSet/>
      <dgm:spPr/>
      <dgm:t>
        <a:bodyPr/>
        <a:lstStyle/>
        <a:p>
          <a:endParaRPr lang="zh-TW" altLang="en-US"/>
        </a:p>
      </dgm:t>
    </dgm:pt>
    <dgm:pt modelId="{6125ADC6-852C-46B4-9482-EE91294FB4D8}" type="sibTrans" cxnId="{E7D76271-CC64-4790-B50F-984D67A08125}">
      <dgm:prSet/>
      <dgm:spPr/>
      <dgm:t>
        <a:bodyPr/>
        <a:lstStyle/>
        <a:p>
          <a:endParaRPr lang="zh-TW" altLang="en-US"/>
        </a:p>
      </dgm:t>
    </dgm:pt>
    <dgm:pt modelId="{F06CA52D-098C-4AF3-85FA-CDA3905FA2B9}">
      <dgm:prSet custT="1"/>
      <dgm:spPr/>
      <dgm:t>
        <a:bodyPr/>
        <a:lstStyle/>
        <a:p>
          <a:pPr rtl="0"/>
          <a:r>
            <a:rPr lang="zh-TW" altLang="en-US" sz="2400" b="1" dirty="0" smtClean="0"/>
            <a:t>建立病人送出恢復室之標準及流程</a:t>
          </a:r>
          <a:endParaRPr lang="zh-TW" altLang="en-US" sz="2400" dirty="0"/>
        </a:p>
      </dgm:t>
    </dgm:pt>
    <dgm:pt modelId="{E1057310-D6FF-4D2F-B582-FD0A24FAE8E2}" type="parTrans" cxnId="{C02D1A19-A4CA-482A-A1B8-0871545A87E1}">
      <dgm:prSet/>
      <dgm:spPr/>
      <dgm:t>
        <a:bodyPr/>
        <a:lstStyle/>
        <a:p>
          <a:endParaRPr lang="zh-TW" altLang="en-US"/>
        </a:p>
      </dgm:t>
    </dgm:pt>
    <dgm:pt modelId="{6A1B7E21-73CB-42E0-AEB9-C04ABAC2961D}" type="sibTrans" cxnId="{C02D1A19-A4CA-482A-A1B8-0871545A87E1}">
      <dgm:prSet/>
      <dgm:spPr/>
      <dgm:t>
        <a:bodyPr/>
        <a:lstStyle/>
        <a:p>
          <a:endParaRPr lang="zh-TW" altLang="en-US"/>
        </a:p>
      </dgm:t>
    </dgm:pt>
    <dgm:pt modelId="{E9D8BD09-57E8-4C84-9A79-9B7167888FB0}">
      <dgm:prSet custT="1"/>
      <dgm:spPr/>
      <dgm:t>
        <a:bodyPr lIns="36000" rIns="36000"/>
        <a:lstStyle/>
        <a:p>
          <a:pPr rtl="0"/>
          <a:r>
            <a:rPr lang="zh-TW" altLang="en-US" sz="2800" b="1" dirty="0" smtClean="0"/>
            <a:t>儀器及藥物管理規範</a:t>
          </a:r>
          <a:endParaRPr lang="zh-TW" altLang="en-US" sz="2800" dirty="0"/>
        </a:p>
      </dgm:t>
    </dgm:pt>
    <dgm:pt modelId="{8CC54E91-8955-4F39-A8C7-389002AD33CF}" type="parTrans" cxnId="{E0F4E2FB-358B-46FF-965A-ACB97E0C09A4}">
      <dgm:prSet/>
      <dgm:spPr/>
      <dgm:t>
        <a:bodyPr/>
        <a:lstStyle/>
        <a:p>
          <a:endParaRPr lang="zh-TW" altLang="en-US"/>
        </a:p>
      </dgm:t>
    </dgm:pt>
    <dgm:pt modelId="{48553894-42D7-42A0-8442-9101D2FA8974}" type="sibTrans" cxnId="{E0F4E2FB-358B-46FF-965A-ACB97E0C09A4}">
      <dgm:prSet/>
      <dgm:spPr/>
      <dgm:t>
        <a:bodyPr/>
        <a:lstStyle/>
        <a:p>
          <a:endParaRPr lang="zh-TW" altLang="en-US"/>
        </a:p>
      </dgm:t>
    </dgm:pt>
    <dgm:pt modelId="{D56507B2-3914-412A-BE02-A5FA047A0D45}">
      <dgm:prSet custT="1"/>
      <dgm:spPr/>
      <dgm:t>
        <a:bodyPr/>
        <a:lstStyle/>
        <a:p>
          <a:pPr rtl="0"/>
          <a:r>
            <a:rPr lang="zh-TW" altLang="en-US" sz="2400" b="1" dirty="0" smtClean="0"/>
            <a:t>定期檢測麻醉機及基本生理監視器</a:t>
          </a:r>
          <a:endParaRPr lang="zh-TW" altLang="en-US" sz="2400" dirty="0"/>
        </a:p>
      </dgm:t>
    </dgm:pt>
    <dgm:pt modelId="{6E8F3D4A-450C-494E-8DB1-B69F3B58FBE9}" type="parTrans" cxnId="{D835F537-6C7C-457A-A935-F9D26AEBFCAD}">
      <dgm:prSet/>
      <dgm:spPr/>
      <dgm:t>
        <a:bodyPr/>
        <a:lstStyle/>
        <a:p>
          <a:endParaRPr lang="zh-TW" altLang="en-US"/>
        </a:p>
      </dgm:t>
    </dgm:pt>
    <dgm:pt modelId="{4296948B-2EAC-4E46-B00F-8647EC56BBC5}" type="sibTrans" cxnId="{D835F537-6C7C-457A-A935-F9D26AEBFCAD}">
      <dgm:prSet/>
      <dgm:spPr/>
      <dgm:t>
        <a:bodyPr/>
        <a:lstStyle/>
        <a:p>
          <a:endParaRPr lang="zh-TW" altLang="en-US"/>
        </a:p>
      </dgm:t>
    </dgm:pt>
    <dgm:pt modelId="{ABDDDE51-3B0A-40FC-B6F4-D5A92EC53CC3}">
      <dgm:prSet custT="1"/>
      <dgm:spPr/>
      <dgm:t>
        <a:bodyPr/>
        <a:lstStyle/>
        <a:p>
          <a:pPr rtl="0"/>
          <a:r>
            <a:rPr lang="zh-TW" altLang="en-US" sz="2400" b="1" dirty="0" smtClean="0"/>
            <a:t>藥品存放及取用規範</a:t>
          </a:r>
          <a:endParaRPr lang="zh-TW" altLang="en-US" sz="2400" dirty="0"/>
        </a:p>
      </dgm:t>
    </dgm:pt>
    <dgm:pt modelId="{CB1689A4-0D5B-4506-AA4E-8D5FA5E58D51}" type="parTrans" cxnId="{17669ED4-9E44-4637-B3E0-1DEEA09350EC}">
      <dgm:prSet/>
      <dgm:spPr/>
      <dgm:t>
        <a:bodyPr/>
        <a:lstStyle/>
        <a:p>
          <a:endParaRPr lang="zh-TW" altLang="en-US"/>
        </a:p>
      </dgm:t>
    </dgm:pt>
    <dgm:pt modelId="{55C6F723-532B-47DB-B2DF-1E17902A4470}" type="sibTrans" cxnId="{17669ED4-9E44-4637-B3E0-1DEEA09350EC}">
      <dgm:prSet/>
      <dgm:spPr/>
      <dgm:t>
        <a:bodyPr/>
        <a:lstStyle/>
        <a:p>
          <a:endParaRPr lang="zh-TW" altLang="en-US"/>
        </a:p>
      </dgm:t>
    </dgm:pt>
    <dgm:pt modelId="{8D146BCD-A489-4BDD-881A-20CF46DA5090}">
      <dgm:prSet custT="1"/>
      <dgm:spPr/>
      <dgm:t>
        <a:bodyPr/>
        <a:lstStyle/>
        <a:p>
          <a:pPr rtl="0"/>
          <a:r>
            <a:rPr lang="zh-TW" altLang="en-US" sz="2400" b="1" dirty="0" smtClean="0"/>
            <a:t>建立麻醉藥品抽藥準備與黏貼標籤標準作業流程</a:t>
          </a:r>
          <a:endParaRPr lang="zh-TW" altLang="en-US" sz="2400" dirty="0"/>
        </a:p>
      </dgm:t>
    </dgm:pt>
    <dgm:pt modelId="{5A404BE6-DD79-4406-A91C-8E9479A339F9}" type="parTrans" cxnId="{0DCF2038-B5C1-47FB-8BC9-9ADA4E14512C}">
      <dgm:prSet/>
      <dgm:spPr/>
      <dgm:t>
        <a:bodyPr/>
        <a:lstStyle/>
        <a:p>
          <a:endParaRPr lang="zh-TW" altLang="en-US"/>
        </a:p>
      </dgm:t>
    </dgm:pt>
    <dgm:pt modelId="{0090ED93-A15E-4DFD-9BF5-FA90A8800A32}" type="sibTrans" cxnId="{0DCF2038-B5C1-47FB-8BC9-9ADA4E14512C}">
      <dgm:prSet/>
      <dgm:spPr/>
      <dgm:t>
        <a:bodyPr/>
        <a:lstStyle/>
        <a:p>
          <a:endParaRPr lang="zh-TW" altLang="en-US"/>
        </a:p>
      </dgm:t>
    </dgm:pt>
    <dgm:pt modelId="{562DEED2-A358-4D98-9FFD-1F4EE157C809}" type="pres">
      <dgm:prSet presAssocID="{12CE1259-7624-45E5-B557-53C66A42CC7E}" presName="Name0" presStyleCnt="0">
        <dgm:presLayoutVars>
          <dgm:dir/>
          <dgm:animLvl val="lvl"/>
          <dgm:resizeHandles val="exact"/>
        </dgm:presLayoutVars>
      </dgm:prSet>
      <dgm:spPr/>
      <dgm:t>
        <a:bodyPr/>
        <a:lstStyle/>
        <a:p>
          <a:endParaRPr lang="zh-TW" altLang="en-US"/>
        </a:p>
      </dgm:t>
    </dgm:pt>
    <dgm:pt modelId="{7A4619F9-572E-4CCF-B0D1-072D95073855}" type="pres">
      <dgm:prSet presAssocID="{2BB4A047-EAB5-49B5-91C9-BAE7B45A6CB3}" presName="linNode" presStyleCnt="0"/>
      <dgm:spPr/>
    </dgm:pt>
    <dgm:pt modelId="{5B085785-5FFA-41C1-AAB4-969796D0D876}" type="pres">
      <dgm:prSet presAssocID="{2BB4A047-EAB5-49B5-91C9-BAE7B45A6CB3}" presName="parentText" presStyleLbl="node1" presStyleIdx="0" presStyleCnt="2" custScaleX="77039" custLinFactNeighborX="-6194">
        <dgm:presLayoutVars>
          <dgm:chMax val="1"/>
          <dgm:bulletEnabled val="1"/>
        </dgm:presLayoutVars>
      </dgm:prSet>
      <dgm:spPr/>
      <dgm:t>
        <a:bodyPr/>
        <a:lstStyle/>
        <a:p>
          <a:endParaRPr lang="zh-TW" altLang="en-US"/>
        </a:p>
      </dgm:t>
    </dgm:pt>
    <dgm:pt modelId="{06355CFE-2F7C-4645-901F-8111A7BF4B90}" type="pres">
      <dgm:prSet presAssocID="{2BB4A047-EAB5-49B5-91C9-BAE7B45A6CB3}" presName="descendantText" presStyleLbl="alignAccFollowNode1" presStyleIdx="0" presStyleCnt="2" custScaleX="129439" custScaleY="121184" custLinFactNeighborX="-2662">
        <dgm:presLayoutVars>
          <dgm:bulletEnabled val="1"/>
        </dgm:presLayoutVars>
      </dgm:prSet>
      <dgm:spPr/>
      <dgm:t>
        <a:bodyPr/>
        <a:lstStyle/>
        <a:p>
          <a:endParaRPr lang="zh-TW" altLang="en-US"/>
        </a:p>
      </dgm:t>
    </dgm:pt>
    <dgm:pt modelId="{DDC6E6ED-6B7B-4393-B872-EE6D694A195C}" type="pres">
      <dgm:prSet presAssocID="{6E69E28B-C5F2-412C-8461-4BE4CB33EEF9}" presName="sp" presStyleCnt="0"/>
      <dgm:spPr/>
    </dgm:pt>
    <dgm:pt modelId="{A2165636-0CFF-4021-B90C-318FCBAA3028}" type="pres">
      <dgm:prSet presAssocID="{E9D8BD09-57E8-4C84-9A79-9B7167888FB0}" presName="linNode" presStyleCnt="0"/>
      <dgm:spPr/>
    </dgm:pt>
    <dgm:pt modelId="{F3C21866-10DB-47AF-A6BA-2942551CB093}" type="pres">
      <dgm:prSet presAssocID="{E9D8BD09-57E8-4C84-9A79-9B7167888FB0}" presName="parentText" presStyleLbl="node1" presStyleIdx="1" presStyleCnt="2" custScaleX="77039" custLinFactNeighborX="-6194">
        <dgm:presLayoutVars>
          <dgm:chMax val="1"/>
          <dgm:bulletEnabled val="1"/>
        </dgm:presLayoutVars>
      </dgm:prSet>
      <dgm:spPr/>
      <dgm:t>
        <a:bodyPr/>
        <a:lstStyle/>
        <a:p>
          <a:endParaRPr lang="zh-TW" altLang="en-US"/>
        </a:p>
      </dgm:t>
    </dgm:pt>
    <dgm:pt modelId="{F3EE68BD-5300-4916-A5AA-FE322E1CF846}" type="pres">
      <dgm:prSet presAssocID="{E9D8BD09-57E8-4C84-9A79-9B7167888FB0}" presName="descendantText" presStyleLbl="alignAccFollowNode1" presStyleIdx="1" presStyleCnt="2" custScaleX="129439" custScaleY="121184" custLinFactNeighborX="-2662">
        <dgm:presLayoutVars>
          <dgm:bulletEnabled val="1"/>
        </dgm:presLayoutVars>
      </dgm:prSet>
      <dgm:spPr/>
      <dgm:t>
        <a:bodyPr/>
        <a:lstStyle/>
        <a:p>
          <a:endParaRPr lang="zh-TW" altLang="en-US"/>
        </a:p>
      </dgm:t>
    </dgm:pt>
  </dgm:ptLst>
  <dgm:cxnLst>
    <dgm:cxn modelId="{D202ECA9-28E5-427C-9362-40789FFA8576}" type="presOf" srcId="{6883443E-B657-49F2-A310-45744D45709C}" destId="{06355CFE-2F7C-4645-901F-8111A7BF4B90}" srcOrd="0" destOrd="1" presId="urn:microsoft.com/office/officeart/2005/8/layout/vList5"/>
    <dgm:cxn modelId="{E7D76271-CC64-4790-B50F-984D67A08125}" srcId="{2BB4A047-EAB5-49B5-91C9-BAE7B45A6CB3}" destId="{D5C35E1F-17A0-4203-97B1-74BD4CC87164}" srcOrd="2" destOrd="0" parTransId="{0BBD093C-8DD5-45BC-8904-D1DCF6CA4665}" sibTransId="{6125ADC6-852C-46B4-9482-EE91294FB4D8}"/>
    <dgm:cxn modelId="{A41B438E-AB0B-4422-8D6B-3AA3F0998168}" type="presOf" srcId="{EA6C2E2F-72E1-4A57-BAF9-387279A80BB3}" destId="{06355CFE-2F7C-4645-901F-8111A7BF4B90}" srcOrd="0" destOrd="0" presId="urn:microsoft.com/office/officeart/2005/8/layout/vList5"/>
    <dgm:cxn modelId="{518AC1E9-0185-4C5F-9249-15B0BF2A2FF2}" srcId="{12CE1259-7624-45E5-B557-53C66A42CC7E}" destId="{2BB4A047-EAB5-49B5-91C9-BAE7B45A6CB3}" srcOrd="0" destOrd="0" parTransId="{CA3317EA-6EAE-486C-AF9B-D10C9B2DB914}" sibTransId="{6E69E28B-C5F2-412C-8461-4BE4CB33EEF9}"/>
    <dgm:cxn modelId="{A35E0354-DC89-415F-8168-201188B6CF32}" type="presOf" srcId="{F06CA52D-098C-4AF3-85FA-CDA3905FA2B9}" destId="{06355CFE-2F7C-4645-901F-8111A7BF4B90}" srcOrd="0" destOrd="3" presId="urn:microsoft.com/office/officeart/2005/8/layout/vList5"/>
    <dgm:cxn modelId="{BE9B945C-B836-4822-8F37-37E4B9AD4166}" type="presOf" srcId="{2BB4A047-EAB5-49B5-91C9-BAE7B45A6CB3}" destId="{5B085785-5FFA-41C1-AAB4-969796D0D876}" srcOrd="0" destOrd="0" presId="urn:microsoft.com/office/officeart/2005/8/layout/vList5"/>
    <dgm:cxn modelId="{CE7394FB-70D1-4A79-B6ED-3EAAE6B5E454}" type="presOf" srcId="{E9D8BD09-57E8-4C84-9A79-9B7167888FB0}" destId="{F3C21866-10DB-47AF-A6BA-2942551CB093}" srcOrd="0" destOrd="0" presId="urn:microsoft.com/office/officeart/2005/8/layout/vList5"/>
    <dgm:cxn modelId="{E0F4E2FB-358B-46FF-965A-ACB97E0C09A4}" srcId="{12CE1259-7624-45E5-B557-53C66A42CC7E}" destId="{E9D8BD09-57E8-4C84-9A79-9B7167888FB0}" srcOrd="1" destOrd="0" parTransId="{8CC54E91-8955-4F39-A8C7-389002AD33CF}" sibTransId="{48553894-42D7-42A0-8442-9101D2FA8974}"/>
    <dgm:cxn modelId="{E5D62B85-0979-4DD7-8EAF-C3E1AEBF54CF}" type="presOf" srcId="{ABDDDE51-3B0A-40FC-B6F4-D5A92EC53CC3}" destId="{F3EE68BD-5300-4916-A5AA-FE322E1CF846}" srcOrd="0" destOrd="1" presId="urn:microsoft.com/office/officeart/2005/8/layout/vList5"/>
    <dgm:cxn modelId="{99F12F46-6AA9-46A1-9705-7B79B7DEA2C7}" type="presOf" srcId="{8D146BCD-A489-4BDD-881A-20CF46DA5090}" destId="{F3EE68BD-5300-4916-A5AA-FE322E1CF846}" srcOrd="0" destOrd="2" presId="urn:microsoft.com/office/officeart/2005/8/layout/vList5"/>
    <dgm:cxn modelId="{93146EDC-C395-4114-8E33-3A7A80DEB2CB}" type="presOf" srcId="{D56507B2-3914-412A-BE02-A5FA047A0D45}" destId="{F3EE68BD-5300-4916-A5AA-FE322E1CF846}" srcOrd="0" destOrd="0" presId="urn:microsoft.com/office/officeart/2005/8/layout/vList5"/>
    <dgm:cxn modelId="{0360DB10-8DD2-422E-80D9-4FFE8ADE058F}" type="presOf" srcId="{D5C35E1F-17A0-4203-97B1-74BD4CC87164}" destId="{06355CFE-2F7C-4645-901F-8111A7BF4B90}" srcOrd="0" destOrd="2" presId="urn:microsoft.com/office/officeart/2005/8/layout/vList5"/>
    <dgm:cxn modelId="{D835F537-6C7C-457A-A935-F9D26AEBFCAD}" srcId="{E9D8BD09-57E8-4C84-9A79-9B7167888FB0}" destId="{D56507B2-3914-412A-BE02-A5FA047A0D45}" srcOrd="0" destOrd="0" parTransId="{6E8F3D4A-450C-494E-8DB1-B69F3B58FBE9}" sibTransId="{4296948B-2EAC-4E46-B00F-8647EC56BBC5}"/>
    <dgm:cxn modelId="{0DCF2038-B5C1-47FB-8BC9-9ADA4E14512C}" srcId="{E9D8BD09-57E8-4C84-9A79-9B7167888FB0}" destId="{8D146BCD-A489-4BDD-881A-20CF46DA5090}" srcOrd="2" destOrd="0" parTransId="{5A404BE6-DD79-4406-A91C-8E9479A339F9}" sibTransId="{0090ED93-A15E-4DFD-9BF5-FA90A8800A32}"/>
    <dgm:cxn modelId="{726ED97A-7E86-4F0D-A8B7-461B5EFE276C}" type="presOf" srcId="{12CE1259-7624-45E5-B557-53C66A42CC7E}" destId="{562DEED2-A358-4D98-9FFD-1F4EE157C809}" srcOrd="0" destOrd="0" presId="urn:microsoft.com/office/officeart/2005/8/layout/vList5"/>
    <dgm:cxn modelId="{8BB83988-2F30-4E52-9507-333FCAAEC793}" srcId="{2BB4A047-EAB5-49B5-91C9-BAE7B45A6CB3}" destId="{6883443E-B657-49F2-A310-45744D45709C}" srcOrd="1" destOrd="0" parTransId="{85DC667D-CD69-4711-A1F3-9D366546AE22}" sibTransId="{89007BE4-2918-4522-9FA9-41F4B7F1DA65}"/>
    <dgm:cxn modelId="{17669ED4-9E44-4637-B3E0-1DEEA09350EC}" srcId="{E9D8BD09-57E8-4C84-9A79-9B7167888FB0}" destId="{ABDDDE51-3B0A-40FC-B6F4-D5A92EC53CC3}" srcOrd="1" destOrd="0" parTransId="{CB1689A4-0D5B-4506-AA4E-8D5FA5E58D51}" sibTransId="{55C6F723-532B-47DB-B2DF-1E17902A4470}"/>
    <dgm:cxn modelId="{C02D1A19-A4CA-482A-A1B8-0871545A87E1}" srcId="{2BB4A047-EAB5-49B5-91C9-BAE7B45A6CB3}" destId="{F06CA52D-098C-4AF3-85FA-CDA3905FA2B9}" srcOrd="3" destOrd="0" parTransId="{E1057310-D6FF-4D2F-B582-FD0A24FAE8E2}" sibTransId="{6A1B7E21-73CB-42E0-AEB9-C04ABAC2961D}"/>
    <dgm:cxn modelId="{FBCE37D7-7E65-4D33-AA03-8350D7705B1C}" srcId="{2BB4A047-EAB5-49B5-91C9-BAE7B45A6CB3}" destId="{EA6C2E2F-72E1-4A57-BAF9-387279A80BB3}" srcOrd="0" destOrd="0" parTransId="{E9535F1E-42ED-47D4-BDA3-04CB777CF9FF}" sibTransId="{D7866A6E-63FF-477D-9A8F-C98CB91181DC}"/>
    <dgm:cxn modelId="{09783277-F395-4B82-A305-5CE757F4FAAA}" type="presParOf" srcId="{562DEED2-A358-4D98-9FFD-1F4EE157C809}" destId="{7A4619F9-572E-4CCF-B0D1-072D95073855}" srcOrd="0" destOrd="0" presId="urn:microsoft.com/office/officeart/2005/8/layout/vList5"/>
    <dgm:cxn modelId="{AA22BA88-2859-4BA9-B062-868B46C0E911}" type="presParOf" srcId="{7A4619F9-572E-4CCF-B0D1-072D95073855}" destId="{5B085785-5FFA-41C1-AAB4-969796D0D876}" srcOrd="0" destOrd="0" presId="urn:microsoft.com/office/officeart/2005/8/layout/vList5"/>
    <dgm:cxn modelId="{72581F28-1AD3-44DB-B31F-B40206AF255A}" type="presParOf" srcId="{7A4619F9-572E-4CCF-B0D1-072D95073855}" destId="{06355CFE-2F7C-4645-901F-8111A7BF4B90}" srcOrd="1" destOrd="0" presId="urn:microsoft.com/office/officeart/2005/8/layout/vList5"/>
    <dgm:cxn modelId="{6F21469E-5A69-4F73-8606-8D0FFA961BCC}" type="presParOf" srcId="{562DEED2-A358-4D98-9FFD-1F4EE157C809}" destId="{DDC6E6ED-6B7B-4393-B872-EE6D694A195C}" srcOrd="1" destOrd="0" presId="urn:microsoft.com/office/officeart/2005/8/layout/vList5"/>
    <dgm:cxn modelId="{3B2DBE3A-2758-4BAA-9CA4-C9F8F60B4100}" type="presParOf" srcId="{562DEED2-A358-4D98-9FFD-1F4EE157C809}" destId="{A2165636-0CFF-4021-B90C-318FCBAA3028}" srcOrd="2" destOrd="0" presId="urn:microsoft.com/office/officeart/2005/8/layout/vList5"/>
    <dgm:cxn modelId="{DBB54D8E-22E1-41E1-9EA5-CD715CDEB0FB}" type="presParOf" srcId="{A2165636-0CFF-4021-B90C-318FCBAA3028}" destId="{F3C21866-10DB-47AF-A6BA-2942551CB093}" srcOrd="0" destOrd="0" presId="urn:microsoft.com/office/officeart/2005/8/layout/vList5"/>
    <dgm:cxn modelId="{2C6D11A0-3208-478D-A543-38D678EE71F1}" type="presParOf" srcId="{A2165636-0CFF-4021-B90C-318FCBAA3028}" destId="{F3EE68BD-5300-4916-A5AA-FE322E1CF8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39FD540-B749-49FD-AD2B-05B3A93265FF}" type="doc">
      <dgm:prSet loTypeId="urn:microsoft.com/office/officeart/2005/8/layout/default#4" loCatId="list" qsTypeId="urn:microsoft.com/office/officeart/2005/8/quickstyle/3d1" qsCatId="3D" csTypeId="urn:microsoft.com/office/officeart/2005/8/colors/colorful5" csCatId="colorful" phldr="1"/>
      <dgm:spPr/>
      <dgm:t>
        <a:bodyPr/>
        <a:lstStyle/>
        <a:p>
          <a:endParaRPr lang="zh-TW" altLang="en-US"/>
        </a:p>
      </dgm:t>
    </dgm:pt>
    <dgm:pt modelId="{5011FA39-38A1-4571-8D1D-8D47A12847AB}">
      <dgm:prSet custT="1"/>
      <dgm:spPr/>
      <dgm:t>
        <a:bodyPr lIns="36000" tIns="108000" rIns="36000" bIns="108000"/>
        <a:lstStyle/>
        <a:p>
          <a:pPr rtl="0">
            <a:lnSpc>
              <a:spcPct val="8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麻醉醫師於病人進入手術室前</a:t>
          </a:r>
          <a:endParaRPr lang="zh-TW" altLang="en-US" sz="1800" b="1" dirty="0">
            <a:solidFill>
              <a:srgbClr val="FFFF00"/>
            </a:solidFill>
            <a:effectLst>
              <a:outerShdw blurRad="50800" dist="38100" dir="2700000" algn="tl" rotWithShape="0">
                <a:prstClr val="black">
                  <a:alpha val="40000"/>
                </a:prstClr>
              </a:outerShdw>
            </a:effectLst>
          </a:endParaRPr>
        </a:p>
      </dgm:t>
    </dgm:pt>
    <dgm:pt modelId="{F44A5FF7-D384-406D-8E92-C8DB52E339B9}" type="parTrans" cxnId="{526BEAF0-B962-41B1-A93B-90491466C920}">
      <dgm:prSet/>
      <dgm:spPr/>
      <dgm:t>
        <a:bodyPr/>
        <a:lstStyle/>
        <a:p>
          <a:endParaRPr lang="zh-TW" altLang="en-US" sz="3600"/>
        </a:p>
      </dgm:t>
    </dgm:pt>
    <dgm:pt modelId="{001A3F73-F65D-4713-98A7-0FF83028503F}" type="sibTrans" cxnId="{526BEAF0-B962-41B1-A93B-90491466C920}">
      <dgm:prSet/>
      <dgm:spPr/>
      <dgm:t>
        <a:bodyPr/>
        <a:lstStyle/>
        <a:p>
          <a:endParaRPr lang="zh-TW" altLang="en-US" sz="3600"/>
        </a:p>
      </dgm:t>
    </dgm:pt>
    <dgm:pt modelId="{F7D93E8E-3E52-47EA-9F22-0D708B4E0E62}">
      <dgm:prSet custT="1"/>
      <dgm:spPr/>
      <dgm:t>
        <a:bodyPr lIns="36000" tIns="108000" rIns="36000" bIns="108000"/>
        <a:lstStyle/>
        <a:p>
          <a:pPr rtl="0">
            <a:lnSpc>
              <a:spcPct val="80000"/>
            </a:lnSpc>
            <a:spcAft>
              <a:spcPts val="600"/>
            </a:spcAft>
          </a:pPr>
          <a:r>
            <a:rPr lang="zh-TW" altLang="en-US" sz="1600" b="1" dirty="0" smtClean="0"/>
            <a:t>應完成術前訪視並填妥麻醉前評估表（急診病人除外）。</a:t>
          </a:r>
          <a:endParaRPr lang="zh-TW" altLang="en-US" sz="1600" dirty="0"/>
        </a:p>
      </dgm:t>
    </dgm:pt>
    <dgm:pt modelId="{48163B51-D0C6-42CD-9A50-43856A15FFA1}" type="parTrans" cxnId="{02CB27CD-D2ED-4DED-AF64-1150DFA4FEEB}">
      <dgm:prSet/>
      <dgm:spPr/>
      <dgm:t>
        <a:bodyPr/>
        <a:lstStyle/>
        <a:p>
          <a:endParaRPr lang="zh-TW" altLang="en-US" sz="3600"/>
        </a:p>
      </dgm:t>
    </dgm:pt>
    <dgm:pt modelId="{48F5179F-926E-4451-B765-96A557568D03}" type="sibTrans" cxnId="{02CB27CD-D2ED-4DED-AF64-1150DFA4FEEB}">
      <dgm:prSet/>
      <dgm:spPr/>
      <dgm:t>
        <a:bodyPr/>
        <a:lstStyle/>
        <a:p>
          <a:endParaRPr lang="zh-TW" altLang="en-US" sz="3600"/>
        </a:p>
      </dgm:t>
    </dgm:pt>
    <dgm:pt modelId="{F49B3827-7B46-4170-AFDD-FAF65CF9C52C}">
      <dgm:prSet custT="1"/>
      <dgm:spPr/>
      <dgm:t>
        <a:bodyPr lIns="36000" tIns="108000" rIns="36000" bIns="108000"/>
        <a:lstStyle/>
        <a:p>
          <a:pPr rtl="0">
            <a:lnSpc>
              <a:spcPct val="80000"/>
            </a:lnSpc>
            <a:spcAft>
              <a:spcPts val="600"/>
            </a:spcAft>
          </a:pPr>
          <a:r>
            <a:rPr lang="zh-TW" altLang="en-US" sz="1600" b="1" dirty="0" smtClean="0"/>
            <a:t>依病情需要進行會診。</a:t>
          </a:r>
          <a:endParaRPr lang="zh-TW" altLang="en-US" sz="1600" dirty="0"/>
        </a:p>
      </dgm:t>
    </dgm:pt>
    <dgm:pt modelId="{51048EDE-ED82-43DC-80F2-D33352397B1F}" type="parTrans" cxnId="{9ADF070B-A75B-43A8-AFE3-5198D0F3DD86}">
      <dgm:prSet/>
      <dgm:spPr/>
      <dgm:t>
        <a:bodyPr/>
        <a:lstStyle/>
        <a:p>
          <a:endParaRPr lang="zh-TW" altLang="en-US" sz="3600"/>
        </a:p>
      </dgm:t>
    </dgm:pt>
    <dgm:pt modelId="{62F962F7-8879-4832-8F25-A969170D8C70}" type="sibTrans" cxnId="{9ADF070B-A75B-43A8-AFE3-5198D0F3DD86}">
      <dgm:prSet/>
      <dgm:spPr/>
      <dgm:t>
        <a:bodyPr/>
        <a:lstStyle/>
        <a:p>
          <a:endParaRPr lang="zh-TW" altLang="en-US" sz="3600"/>
        </a:p>
      </dgm:t>
    </dgm:pt>
    <dgm:pt modelId="{BD8F4DBA-9C3F-440E-BB09-A041BD13B27B}">
      <dgm:prSet custT="1"/>
      <dgm:spPr/>
      <dgm:t>
        <a:bodyPr lIns="36000" tIns="108000" rIns="36000" bIns="108000"/>
        <a:lstStyle/>
        <a:p>
          <a:pPr rtl="0">
            <a:lnSpc>
              <a:spcPct val="80000"/>
            </a:lnSpc>
            <a:spcAft>
              <a:spcPts val="600"/>
            </a:spcAft>
          </a:pPr>
          <a:r>
            <a:rPr lang="zh-TW" altLang="en-US" sz="1600" b="1" dirty="0" smtClean="0"/>
            <a:t>向病人及家屬說明麻醉計畫、併發症及風險。</a:t>
          </a:r>
          <a:endParaRPr lang="en-US" altLang="zh-TW" sz="1600" b="1" dirty="0" smtClean="0"/>
        </a:p>
        <a:p>
          <a:pPr rtl="0">
            <a:lnSpc>
              <a:spcPct val="80000"/>
            </a:lnSpc>
            <a:spcAft>
              <a:spcPts val="600"/>
            </a:spcAft>
          </a:pPr>
          <a:r>
            <a:rPr lang="zh-TW" altLang="en-US" sz="1600" b="1" dirty="0" smtClean="0"/>
            <a:t>確認病人及家屬已了解方可簽署麻醉同意書。</a:t>
          </a:r>
          <a:endParaRPr lang="en-US" altLang="zh-TW" sz="1600" b="1" dirty="0" smtClean="0"/>
        </a:p>
      </dgm:t>
    </dgm:pt>
    <dgm:pt modelId="{F52F0C05-CEAC-422B-B0BD-ECD5CCA6A79E}" type="parTrans" cxnId="{690BB25F-5E11-4770-9393-42DD2CDFB183}">
      <dgm:prSet/>
      <dgm:spPr/>
      <dgm:t>
        <a:bodyPr/>
        <a:lstStyle/>
        <a:p>
          <a:endParaRPr lang="zh-TW" altLang="en-US" sz="3600"/>
        </a:p>
      </dgm:t>
    </dgm:pt>
    <dgm:pt modelId="{9FA49AAB-611B-4574-9200-D6C289051779}" type="sibTrans" cxnId="{690BB25F-5E11-4770-9393-42DD2CDFB183}">
      <dgm:prSet/>
      <dgm:spPr/>
      <dgm:t>
        <a:bodyPr/>
        <a:lstStyle/>
        <a:p>
          <a:endParaRPr lang="zh-TW" altLang="en-US" sz="3600"/>
        </a:p>
      </dgm:t>
    </dgm:pt>
    <dgm:pt modelId="{D1BCAE56-001B-4850-B50B-0EBEC9A516B5}">
      <dgm:prSet custT="1"/>
      <dgm:spPr/>
      <dgm:t>
        <a:bodyPr lIns="36000" tIns="108000" rIns="36000" bIns="108000"/>
        <a:lstStyle/>
        <a:p>
          <a:pPr rtl="0">
            <a:lnSpc>
              <a:spcPct val="80000"/>
            </a:lnSpc>
            <a:spcAft>
              <a:spcPts val="600"/>
            </a:spcAft>
          </a:pPr>
          <a:r>
            <a:rPr lang="zh-TW" altLang="en-US" sz="1600" b="1" dirty="0" smtClean="0"/>
            <a:t>全身及區域麻醉，應由麻醉專科醫師負責執行或在其全程指導下由麻醉護理師完成。</a:t>
          </a:r>
          <a:endParaRPr lang="zh-TW" altLang="en-US" sz="1600" dirty="0"/>
        </a:p>
      </dgm:t>
    </dgm:pt>
    <dgm:pt modelId="{6598DFD9-FC18-44D7-97B6-F8665261BA5E}" type="parTrans" cxnId="{30C51BF6-BFBE-4517-BDC6-E9E91127B05A}">
      <dgm:prSet/>
      <dgm:spPr/>
      <dgm:t>
        <a:bodyPr/>
        <a:lstStyle/>
        <a:p>
          <a:endParaRPr lang="zh-TW" altLang="en-US" sz="3600"/>
        </a:p>
      </dgm:t>
    </dgm:pt>
    <dgm:pt modelId="{2D62E989-CDB0-461F-8045-48941FF97DB6}" type="sibTrans" cxnId="{30C51BF6-BFBE-4517-BDC6-E9E91127B05A}">
      <dgm:prSet/>
      <dgm:spPr/>
      <dgm:t>
        <a:bodyPr/>
        <a:lstStyle/>
        <a:p>
          <a:endParaRPr lang="zh-TW" altLang="en-US" sz="3600"/>
        </a:p>
      </dgm:t>
    </dgm:pt>
    <dgm:pt modelId="{35D3DA8C-B715-4881-88D0-18BDDD0808FD}">
      <dgm:prSet custT="1"/>
      <dgm:spPr/>
      <dgm:t>
        <a:bodyPr lIns="36000" tIns="108000" rIns="36000" bIns="108000"/>
        <a:lstStyle/>
        <a:p>
          <a:pPr rtl="0">
            <a:lnSpc>
              <a:spcPct val="80000"/>
            </a:lnSpc>
            <a:spcAft>
              <a:spcPts val="600"/>
            </a:spcAft>
          </a:pPr>
          <a:r>
            <a:rPr lang="zh-TW" altLang="en-US" sz="1600" b="1" dirty="0" smtClean="0"/>
            <a:t>麻醉護理師應受專門訓練，恢復室護理師應受過麻醉或手術後病人恢復照護之專門訓練。</a:t>
          </a:r>
          <a:endParaRPr lang="zh-TW" altLang="en-US" sz="1600" dirty="0"/>
        </a:p>
      </dgm:t>
    </dgm:pt>
    <dgm:pt modelId="{49A18E8F-5628-4EFC-B43F-0B4A7A50D9FB}" type="parTrans" cxnId="{69A8D92B-748B-4256-80B4-906388F24716}">
      <dgm:prSet/>
      <dgm:spPr/>
      <dgm:t>
        <a:bodyPr/>
        <a:lstStyle/>
        <a:p>
          <a:endParaRPr lang="zh-TW" altLang="en-US" sz="3600"/>
        </a:p>
      </dgm:t>
    </dgm:pt>
    <dgm:pt modelId="{DCBF6816-D6E2-480A-90C0-4F6E773D76DB}" type="sibTrans" cxnId="{69A8D92B-748B-4256-80B4-906388F24716}">
      <dgm:prSet/>
      <dgm:spPr/>
      <dgm:t>
        <a:bodyPr/>
        <a:lstStyle/>
        <a:p>
          <a:endParaRPr lang="zh-TW" altLang="en-US" sz="3600"/>
        </a:p>
      </dgm:t>
    </dgm:pt>
    <dgm:pt modelId="{A94BB17E-F2D2-481E-A2E9-EB66D5439E5D}">
      <dgm:prSet custT="1"/>
      <dgm:spPr/>
      <dgm:t>
        <a:bodyPr lIns="36000" tIns="108000" rIns="36000" bIns="108000"/>
        <a:lstStyle/>
        <a:p>
          <a:pPr rtl="0">
            <a:lnSpc>
              <a:spcPct val="8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高風險麻醉病人之因應措施</a:t>
          </a:r>
          <a:endParaRPr lang="zh-TW" altLang="en-US" sz="1800" b="1" dirty="0">
            <a:solidFill>
              <a:srgbClr val="FFFF00"/>
            </a:solidFill>
            <a:effectLst>
              <a:outerShdw blurRad="50800" dist="38100" dir="2700000" algn="tl" rotWithShape="0">
                <a:prstClr val="black">
                  <a:alpha val="40000"/>
                </a:prstClr>
              </a:outerShdw>
            </a:effectLst>
          </a:endParaRPr>
        </a:p>
      </dgm:t>
    </dgm:pt>
    <dgm:pt modelId="{E0719DA4-612C-44C1-803E-94461EB98540}" type="parTrans" cxnId="{73970D0F-1D3E-4693-B20F-2DA4E3C2E44C}">
      <dgm:prSet/>
      <dgm:spPr/>
      <dgm:t>
        <a:bodyPr/>
        <a:lstStyle/>
        <a:p>
          <a:endParaRPr lang="zh-TW" altLang="en-US" sz="3600"/>
        </a:p>
      </dgm:t>
    </dgm:pt>
    <dgm:pt modelId="{72F8184F-7A6D-4AA6-8C57-260068CD2884}" type="sibTrans" cxnId="{73970D0F-1D3E-4693-B20F-2DA4E3C2E44C}">
      <dgm:prSet/>
      <dgm:spPr/>
      <dgm:t>
        <a:bodyPr/>
        <a:lstStyle/>
        <a:p>
          <a:endParaRPr lang="zh-TW" altLang="en-US" sz="3600"/>
        </a:p>
      </dgm:t>
    </dgm:pt>
    <dgm:pt modelId="{3939A65F-D9E7-4F0B-997F-62C4D8162044}">
      <dgm:prSet custT="1"/>
      <dgm:spPr/>
      <dgm:t>
        <a:bodyPr lIns="36000" tIns="108000" rIns="36000" bIns="108000"/>
        <a:lstStyle/>
        <a:p>
          <a:pPr rtl="0">
            <a:lnSpc>
              <a:spcPct val="80000"/>
            </a:lnSpc>
            <a:spcAft>
              <a:spcPts val="600"/>
            </a:spcAft>
          </a:pPr>
          <a:r>
            <a:rPr lang="zh-TW" altLang="en-US" sz="1600" b="1" dirty="0" smtClean="0"/>
            <a:t>應有事先對麻醉團隊提醒之機制。</a:t>
          </a:r>
          <a:endParaRPr lang="zh-TW" altLang="en-US" sz="1600" dirty="0"/>
        </a:p>
      </dgm:t>
    </dgm:pt>
    <dgm:pt modelId="{ACD59248-3DF1-4207-A629-743A2CB46375}" type="parTrans" cxnId="{270A3B66-B2E6-4BCB-A5F5-DBA9D78095E7}">
      <dgm:prSet/>
      <dgm:spPr/>
      <dgm:t>
        <a:bodyPr/>
        <a:lstStyle/>
        <a:p>
          <a:endParaRPr lang="zh-TW" altLang="en-US" sz="3600"/>
        </a:p>
      </dgm:t>
    </dgm:pt>
    <dgm:pt modelId="{0B55F2F0-5262-47FF-A5B8-EF131776AE22}" type="sibTrans" cxnId="{270A3B66-B2E6-4BCB-A5F5-DBA9D78095E7}">
      <dgm:prSet/>
      <dgm:spPr/>
      <dgm:t>
        <a:bodyPr/>
        <a:lstStyle/>
        <a:p>
          <a:endParaRPr lang="zh-TW" altLang="en-US" sz="3600"/>
        </a:p>
      </dgm:t>
    </dgm:pt>
    <dgm:pt modelId="{14E97D37-E06D-4FDD-A2A7-735E89C104D9}">
      <dgm:prSet custT="1"/>
      <dgm:spPr/>
      <dgm:t>
        <a:bodyPr lIns="36000" tIns="108000" rIns="36000" bIns="108000"/>
        <a:lstStyle/>
        <a:p>
          <a:pPr rtl="0">
            <a:lnSpc>
              <a:spcPct val="80000"/>
            </a:lnSpc>
            <a:spcAft>
              <a:spcPts val="600"/>
            </a:spcAft>
          </a:pPr>
          <a:r>
            <a:rPr lang="zh-TW" altLang="en-US" sz="1600" b="1" dirty="0" smtClean="0"/>
            <a:t>有對後續照護團隊交班及運送之標準作業流程。</a:t>
          </a:r>
          <a:endParaRPr lang="zh-TW" altLang="en-US" sz="1600" dirty="0"/>
        </a:p>
      </dgm:t>
    </dgm:pt>
    <dgm:pt modelId="{DECFAC02-B5BC-45D3-B0FA-AB0E2EC1AF52}" type="parTrans" cxnId="{19E59A18-006C-4C1E-ADCA-4DF81A2ED049}">
      <dgm:prSet/>
      <dgm:spPr/>
      <dgm:t>
        <a:bodyPr/>
        <a:lstStyle/>
        <a:p>
          <a:endParaRPr lang="zh-TW" altLang="en-US" sz="3600"/>
        </a:p>
      </dgm:t>
    </dgm:pt>
    <dgm:pt modelId="{E041A486-9DEE-4297-9161-2A3E69DF4358}" type="sibTrans" cxnId="{19E59A18-006C-4C1E-ADCA-4DF81A2ED049}">
      <dgm:prSet/>
      <dgm:spPr/>
      <dgm:t>
        <a:bodyPr/>
        <a:lstStyle/>
        <a:p>
          <a:endParaRPr lang="zh-TW" altLang="en-US" sz="3600"/>
        </a:p>
      </dgm:t>
    </dgm:pt>
    <dgm:pt modelId="{5F1FF390-F25A-4B0C-9020-50DC2647A86D}">
      <dgm:prSet custT="1"/>
      <dgm:spPr/>
      <dgm:t>
        <a:bodyPr lIns="36000" tIns="108000" rIns="36000" bIns="108000"/>
        <a:lstStyle/>
        <a:p>
          <a:pPr rtl="0">
            <a:lnSpc>
              <a:spcPct val="8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建立病人送出恢復室之標準及流程</a:t>
          </a:r>
          <a:endParaRPr lang="zh-TW" altLang="en-US" sz="1800" b="1" dirty="0">
            <a:solidFill>
              <a:srgbClr val="FFFF00"/>
            </a:solidFill>
            <a:effectLst>
              <a:outerShdw blurRad="50800" dist="38100" dir="2700000" algn="tl" rotWithShape="0">
                <a:prstClr val="black">
                  <a:alpha val="40000"/>
                </a:prstClr>
              </a:outerShdw>
            </a:effectLst>
          </a:endParaRPr>
        </a:p>
      </dgm:t>
    </dgm:pt>
    <dgm:pt modelId="{CF4EA71E-0011-4849-B8B2-EBAF434AC432}" type="parTrans" cxnId="{14C8881D-6256-4D97-B921-10D86DD394A6}">
      <dgm:prSet/>
      <dgm:spPr/>
      <dgm:t>
        <a:bodyPr/>
        <a:lstStyle/>
        <a:p>
          <a:endParaRPr lang="zh-TW" altLang="en-US" sz="3600"/>
        </a:p>
      </dgm:t>
    </dgm:pt>
    <dgm:pt modelId="{9FD43EFB-7D78-4FC1-A6B5-D271B294F4AF}" type="sibTrans" cxnId="{14C8881D-6256-4D97-B921-10D86DD394A6}">
      <dgm:prSet/>
      <dgm:spPr/>
      <dgm:t>
        <a:bodyPr/>
        <a:lstStyle/>
        <a:p>
          <a:endParaRPr lang="zh-TW" altLang="en-US" sz="3600"/>
        </a:p>
      </dgm:t>
    </dgm:pt>
    <dgm:pt modelId="{7CFA0207-893E-4AD9-BBA3-D0E417B9894B}">
      <dgm:prSet custT="1"/>
      <dgm:spPr/>
      <dgm:t>
        <a:bodyPr lIns="36000" tIns="108000" rIns="36000" bIns="108000"/>
        <a:lstStyle/>
        <a:p>
          <a:pPr rtl="0">
            <a:lnSpc>
              <a:spcPct val="80000"/>
            </a:lnSpc>
            <a:spcAft>
              <a:spcPts val="600"/>
            </a:spcAft>
          </a:pPr>
          <a:r>
            <a:rPr lang="zh-TW" altLang="en-US" sz="1600" b="1" dirty="0" smtClean="0"/>
            <a:t>門診手術病人出院標準及注意事項。</a:t>
          </a:r>
          <a:endParaRPr lang="zh-TW" altLang="en-US" sz="1600" dirty="0"/>
        </a:p>
      </dgm:t>
    </dgm:pt>
    <dgm:pt modelId="{E4E85B4F-51D8-428C-921A-702C1F250ABD}" type="parTrans" cxnId="{6314BDD8-0B2F-4D65-86C0-E77CA0DBC669}">
      <dgm:prSet/>
      <dgm:spPr/>
      <dgm:t>
        <a:bodyPr/>
        <a:lstStyle/>
        <a:p>
          <a:endParaRPr lang="zh-TW" altLang="en-US" sz="3600"/>
        </a:p>
      </dgm:t>
    </dgm:pt>
    <dgm:pt modelId="{A003D498-315D-4D9F-8B94-D9F144CD3021}" type="sibTrans" cxnId="{6314BDD8-0B2F-4D65-86C0-E77CA0DBC669}">
      <dgm:prSet/>
      <dgm:spPr/>
      <dgm:t>
        <a:bodyPr/>
        <a:lstStyle/>
        <a:p>
          <a:endParaRPr lang="zh-TW" altLang="en-US" sz="3600"/>
        </a:p>
      </dgm:t>
    </dgm:pt>
    <dgm:pt modelId="{5E7CD714-26C0-47A6-8AAC-3664D7BE313D}">
      <dgm:prSet custT="1"/>
      <dgm:spPr/>
      <dgm:t>
        <a:bodyPr lIns="36000" tIns="108000" rIns="36000" bIns="108000"/>
        <a:lstStyle/>
        <a:p>
          <a:pPr rtl="0">
            <a:lnSpc>
              <a:spcPct val="80000"/>
            </a:lnSpc>
            <a:spcAft>
              <a:spcPts val="600"/>
            </a:spcAft>
          </a:pPr>
          <a:r>
            <a:rPr lang="zh-TW" altLang="en-US" sz="1600" b="1" dirty="0" smtClean="0"/>
            <a:t>住院手術及加護病房手術之病人送出標準流程</a:t>
          </a:r>
          <a:endParaRPr lang="zh-TW" altLang="en-US" sz="1600" dirty="0"/>
        </a:p>
      </dgm:t>
    </dgm:pt>
    <dgm:pt modelId="{0D3E6976-24B9-4E74-ACB4-0EEC15464F3F}" type="parTrans" cxnId="{BB7780A3-87C9-4D78-B2F2-570CC5C19704}">
      <dgm:prSet/>
      <dgm:spPr/>
      <dgm:t>
        <a:bodyPr/>
        <a:lstStyle/>
        <a:p>
          <a:endParaRPr lang="zh-TW" altLang="en-US" sz="3600"/>
        </a:p>
      </dgm:t>
    </dgm:pt>
    <dgm:pt modelId="{75953732-2E78-4859-8714-CAD493D21DFF}" type="sibTrans" cxnId="{BB7780A3-87C9-4D78-B2F2-570CC5C19704}">
      <dgm:prSet/>
      <dgm:spPr/>
      <dgm:t>
        <a:bodyPr/>
        <a:lstStyle/>
        <a:p>
          <a:endParaRPr lang="zh-TW" altLang="en-US" sz="3600"/>
        </a:p>
      </dgm:t>
    </dgm:pt>
    <dgm:pt modelId="{B3F66DC4-36FA-4F3D-AC9A-24525D157CA9}">
      <dgm:prSet custT="1"/>
      <dgm:spPr/>
      <dgm:t>
        <a:bodyPr lIns="36000" tIns="108000" rIns="36000" bIns="108000"/>
        <a:lstStyle/>
        <a:p>
          <a:pPr rtl="0">
            <a:lnSpc>
              <a:spcPct val="80000"/>
            </a:lnSpc>
            <a:spcAft>
              <a:spcPts val="600"/>
            </a:spcAft>
          </a:pPr>
          <a:r>
            <a:rPr lang="zh-TW" altLang="en-US" sz="1600" b="1" dirty="0" smtClean="0"/>
            <a:t>交班流程。</a:t>
          </a:r>
          <a:endParaRPr lang="zh-TW" altLang="en-US" sz="1600" dirty="0"/>
        </a:p>
      </dgm:t>
    </dgm:pt>
    <dgm:pt modelId="{87BB6330-7660-4509-8209-BC7645765A6A}" type="parTrans" cxnId="{9EDD80A3-D311-4B86-8EFD-08EDA02DFC1B}">
      <dgm:prSet/>
      <dgm:spPr/>
      <dgm:t>
        <a:bodyPr/>
        <a:lstStyle/>
        <a:p>
          <a:endParaRPr lang="zh-TW" altLang="en-US" sz="3600"/>
        </a:p>
      </dgm:t>
    </dgm:pt>
    <dgm:pt modelId="{3690D089-48ED-4A43-ACC7-C8ACEDA70765}" type="sibTrans" cxnId="{9EDD80A3-D311-4B86-8EFD-08EDA02DFC1B}">
      <dgm:prSet/>
      <dgm:spPr/>
      <dgm:t>
        <a:bodyPr/>
        <a:lstStyle/>
        <a:p>
          <a:endParaRPr lang="zh-TW" altLang="en-US" sz="3600"/>
        </a:p>
      </dgm:t>
    </dgm:pt>
    <dgm:pt modelId="{881029AA-AE2D-4341-8343-011661354759}">
      <dgm:prSet custT="1"/>
      <dgm:spPr/>
      <dgm:t>
        <a:bodyPr lIns="36000" tIns="108000" rIns="36000" bIns="108000"/>
        <a:lstStyle/>
        <a:p>
          <a:pPr rtl="0">
            <a:lnSpc>
              <a:spcPct val="80000"/>
            </a:lnSpc>
            <a:spcAft>
              <a:spcPts val="600"/>
            </a:spcAft>
          </a:pPr>
          <a:r>
            <a:rPr lang="zh-TW" altLang="en-US" sz="1800" b="1" dirty="0" smtClean="0">
              <a:solidFill>
                <a:srgbClr val="FFFF00"/>
              </a:solidFill>
              <a:effectLst>
                <a:outerShdw blurRad="50800" dist="38100" dir="2700000" algn="tl" rotWithShape="0">
                  <a:prstClr val="black">
                    <a:alpha val="40000"/>
                  </a:prstClr>
                </a:outerShdw>
              </a:effectLst>
            </a:rPr>
            <a:t>執行麻醉之人員與教育訓練</a:t>
          </a:r>
          <a:endParaRPr lang="zh-TW" altLang="en-US" sz="1800" b="1" dirty="0">
            <a:solidFill>
              <a:srgbClr val="FFFF00"/>
            </a:solidFill>
            <a:effectLst>
              <a:outerShdw blurRad="50800" dist="38100" dir="2700000" algn="tl" rotWithShape="0">
                <a:prstClr val="black">
                  <a:alpha val="40000"/>
                </a:prstClr>
              </a:outerShdw>
            </a:effectLst>
          </a:endParaRPr>
        </a:p>
      </dgm:t>
    </dgm:pt>
    <dgm:pt modelId="{7C558CA9-D6AD-4462-B55D-361E06F72BA1}" type="sibTrans" cxnId="{12BD4233-EB75-49C7-BC7C-25C69A15172C}">
      <dgm:prSet/>
      <dgm:spPr/>
      <dgm:t>
        <a:bodyPr/>
        <a:lstStyle/>
        <a:p>
          <a:endParaRPr lang="zh-TW" altLang="en-US" sz="3600"/>
        </a:p>
      </dgm:t>
    </dgm:pt>
    <dgm:pt modelId="{52D4AAD9-4B5D-4F28-A078-9231D6C53138}" type="parTrans" cxnId="{12BD4233-EB75-49C7-BC7C-25C69A15172C}">
      <dgm:prSet/>
      <dgm:spPr/>
      <dgm:t>
        <a:bodyPr/>
        <a:lstStyle/>
        <a:p>
          <a:endParaRPr lang="zh-TW" altLang="en-US" sz="3600"/>
        </a:p>
      </dgm:t>
    </dgm:pt>
    <dgm:pt modelId="{EFC4F561-231E-43D2-80A1-87432C5804BF}" type="pres">
      <dgm:prSet presAssocID="{F39FD540-B749-49FD-AD2B-05B3A93265FF}" presName="diagram" presStyleCnt="0">
        <dgm:presLayoutVars>
          <dgm:dir/>
          <dgm:resizeHandles val="exact"/>
        </dgm:presLayoutVars>
      </dgm:prSet>
      <dgm:spPr/>
      <dgm:t>
        <a:bodyPr/>
        <a:lstStyle/>
        <a:p>
          <a:endParaRPr lang="zh-TW" altLang="en-US"/>
        </a:p>
      </dgm:t>
    </dgm:pt>
    <dgm:pt modelId="{AFCC9308-4C62-4530-8D82-BD9E14AA457B}" type="pres">
      <dgm:prSet presAssocID="{5011FA39-38A1-4571-8D1D-8D47A12847AB}" presName="node" presStyleLbl="node1" presStyleIdx="0" presStyleCnt="4" custScaleX="2000000" custScaleY="1691077" custLinFactNeighborX="-16730">
        <dgm:presLayoutVars>
          <dgm:bulletEnabled val="1"/>
        </dgm:presLayoutVars>
      </dgm:prSet>
      <dgm:spPr/>
      <dgm:t>
        <a:bodyPr/>
        <a:lstStyle/>
        <a:p>
          <a:endParaRPr lang="zh-TW" altLang="en-US"/>
        </a:p>
      </dgm:t>
    </dgm:pt>
    <dgm:pt modelId="{BD43DF55-E619-447B-AE9C-4D63E763B365}" type="pres">
      <dgm:prSet presAssocID="{001A3F73-F65D-4713-98A7-0FF83028503F}" presName="sibTrans" presStyleCnt="0"/>
      <dgm:spPr/>
    </dgm:pt>
    <dgm:pt modelId="{29274E39-7A51-400B-BD1A-B55B832E4E9F}" type="pres">
      <dgm:prSet presAssocID="{881029AA-AE2D-4341-8343-011661354759}" presName="node" presStyleLbl="node1" presStyleIdx="1" presStyleCnt="4" custScaleX="2000000" custScaleY="1691077" custLinFactNeighborX="33533">
        <dgm:presLayoutVars>
          <dgm:bulletEnabled val="1"/>
        </dgm:presLayoutVars>
      </dgm:prSet>
      <dgm:spPr/>
      <dgm:t>
        <a:bodyPr/>
        <a:lstStyle/>
        <a:p>
          <a:endParaRPr lang="zh-TW" altLang="en-US"/>
        </a:p>
      </dgm:t>
    </dgm:pt>
    <dgm:pt modelId="{EAA68ACD-3F1D-4778-8A27-BBF62F5BE706}" type="pres">
      <dgm:prSet presAssocID="{7C558CA9-D6AD-4462-B55D-361E06F72BA1}" presName="sibTrans" presStyleCnt="0"/>
      <dgm:spPr/>
    </dgm:pt>
    <dgm:pt modelId="{3179FBE7-4747-4CB3-A4D7-A0EA11B92100}" type="pres">
      <dgm:prSet presAssocID="{A94BB17E-F2D2-481E-A2E9-EB66D5439E5D}" presName="node" presStyleLbl="node1" presStyleIdx="2" presStyleCnt="4" custScaleX="2000000" custScaleY="1691077" custLinFactNeighborX="-386" custLinFactNeighborY="19063">
        <dgm:presLayoutVars>
          <dgm:bulletEnabled val="1"/>
        </dgm:presLayoutVars>
      </dgm:prSet>
      <dgm:spPr/>
      <dgm:t>
        <a:bodyPr/>
        <a:lstStyle/>
        <a:p>
          <a:endParaRPr lang="zh-TW" altLang="en-US"/>
        </a:p>
      </dgm:t>
    </dgm:pt>
    <dgm:pt modelId="{EF94F4B0-1FE7-4EDD-930D-21F39E9FCC01}" type="pres">
      <dgm:prSet presAssocID="{72F8184F-7A6D-4AA6-8C57-260068CD2884}" presName="sibTrans" presStyleCnt="0"/>
      <dgm:spPr/>
    </dgm:pt>
    <dgm:pt modelId="{DC9B97B2-9C55-4B5D-A230-6DE61C55C948}" type="pres">
      <dgm:prSet presAssocID="{5F1FF390-F25A-4B0C-9020-50DC2647A86D}" presName="node" presStyleLbl="node1" presStyleIdx="3" presStyleCnt="4" custScaleX="2000000" custScaleY="1691077" custLinFactNeighborX="386" custLinFactNeighborY="19063">
        <dgm:presLayoutVars>
          <dgm:bulletEnabled val="1"/>
        </dgm:presLayoutVars>
      </dgm:prSet>
      <dgm:spPr/>
      <dgm:t>
        <a:bodyPr/>
        <a:lstStyle/>
        <a:p>
          <a:endParaRPr lang="zh-TW" altLang="en-US"/>
        </a:p>
      </dgm:t>
    </dgm:pt>
  </dgm:ptLst>
  <dgm:cxnLst>
    <dgm:cxn modelId="{12BD4233-EB75-49C7-BC7C-25C69A15172C}" srcId="{F39FD540-B749-49FD-AD2B-05B3A93265FF}" destId="{881029AA-AE2D-4341-8343-011661354759}" srcOrd="1" destOrd="0" parTransId="{52D4AAD9-4B5D-4F28-A078-9231D6C53138}" sibTransId="{7C558CA9-D6AD-4462-B55D-361E06F72BA1}"/>
    <dgm:cxn modelId="{14C8881D-6256-4D97-B921-10D86DD394A6}" srcId="{F39FD540-B749-49FD-AD2B-05B3A93265FF}" destId="{5F1FF390-F25A-4B0C-9020-50DC2647A86D}" srcOrd="3" destOrd="0" parTransId="{CF4EA71E-0011-4849-B8B2-EBAF434AC432}" sibTransId="{9FD43EFB-7D78-4FC1-A6B5-D271B294F4AF}"/>
    <dgm:cxn modelId="{A61AA378-6AF5-433B-8CD8-54546D5DF6E7}" type="presOf" srcId="{F49B3827-7B46-4170-AFDD-FAF65CF9C52C}" destId="{AFCC9308-4C62-4530-8D82-BD9E14AA457B}" srcOrd="0" destOrd="2" presId="urn:microsoft.com/office/officeart/2005/8/layout/default#4"/>
    <dgm:cxn modelId="{0A679FA9-2830-4C59-9BFC-2E2BE26243B2}" type="presOf" srcId="{B3F66DC4-36FA-4F3D-AC9A-24525D157CA9}" destId="{DC9B97B2-9C55-4B5D-A230-6DE61C55C948}" srcOrd="0" destOrd="3" presId="urn:microsoft.com/office/officeart/2005/8/layout/default#4"/>
    <dgm:cxn modelId="{73970D0F-1D3E-4693-B20F-2DA4E3C2E44C}" srcId="{F39FD540-B749-49FD-AD2B-05B3A93265FF}" destId="{A94BB17E-F2D2-481E-A2E9-EB66D5439E5D}" srcOrd="2" destOrd="0" parTransId="{E0719DA4-612C-44C1-803E-94461EB98540}" sibTransId="{72F8184F-7A6D-4AA6-8C57-260068CD2884}"/>
    <dgm:cxn modelId="{BB7780A3-87C9-4D78-B2F2-570CC5C19704}" srcId="{5F1FF390-F25A-4B0C-9020-50DC2647A86D}" destId="{5E7CD714-26C0-47A6-8AAC-3664D7BE313D}" srcOrd="1" destOrd="0" parTransId="{0D3E6976-24B9-4E74-ACB4-0EEC15464F3F}" sibTransId="{75953732-2E78-4859-8714-CAD493D21DFF}"/>
    <dgm:cxn modelId="{690BB25F-5E11-4770-9393-42DD2CDFB183}" srcId="{5011FA39-38A1-4571-8D1D-8D47A12847AB}" destId="{BD8F4DBA-9C3F-440E-BB09-A041BD13B27B}" srcOrd="2" destOrd="0" parTransId="{F52F0C05-CEAC-422B-B0BD-ECD5CCA6A79E}" sibTransId="{9FA49AAB-611B-4574-9200-D6C289051779}"/>
    <dgm:cxn modelId="{9845E3D4-4F36-4571-BCAB-B22D6681729B}" type="presOf" srcId="{35D3DA8C-B715-4881-88D0-18BDDD0808FD}" destId="{29274E39-7A51-400B-BD1A-B55B832E4E9F}" srcOrd="0" destOrd="2" presId="urn:microsoft.com/office/officeart/2005/8/layout/default#4"/>
    <dgm:cxn modelId="{6B4D7436-C965-4C1F-BCDB-38B680D185C2}" type="presOf" srcId="{F7D93E8E-3E52-47EA-9F22-0D708B4E0E62}" destId="{AFCC9308-4C62-4530-8D82-BD9E14AA457B}" srcOrd="0" destOrd="1" presId="urn:microsoft.com/office/officeart/2005/8/layout/default#4"/>
    <dgm:cxn modelId="{B5B12734-BCCA-406D-959D-9B8EEBA18239}" type="presOf" srcId="{5F1FF390-F25A-4B0C-9020-50DC2647A86D}" destId="{DC9B97B2-9C55-4B5D-A230-6DE61C55C948}" srcOrd="0" destOrd="0" presId="urn:microsoft.com/office/officeart/2005/8/layout/default#4"/>
    <dgm:cxn modelId="{162C588A-EBC5-49A5-90C7-CA381A3D8B96}" type="presOf" srcId="{F39FD540-B749-49FD-AD2B-05B3A93265FF}" destId="{EFC4F561-231E-43D2-80A1-87432C5804BF}" srcOrd="0" destOrd="0" presId="urn:microsoft.com/office/officeart/2005/8/layout/default#4"/>
    <dgm:cxn modelId="{EDE0681B-C008-425F-8493-32D4A1811A34}" type="presOf" srcId="{5E7CD714-26C0-47A6-8AAC-3664D7BE313D}" destId="{DC9B97B2-9C55-4B5D-A230-6DE61C55C948}" srcOrd="0" destOrd="2" presId="urn:microsoft.com/office/officeart/2005/8/layout/default#4"/>
    <dgm:cxn modelId="{19E59A18-006C-4C1E-ADCA-4DF81A2ED049}" srcId="{A94BB17E-F2D2-481E-A2E9-EB66D5439E5D}" destId="{14E97D37-E06D-4FDD-A2A7-735E89C104D9}" srcOrd="1" destOrd="0" parTransId="{DECFAC02-B5BC-45D3-B0FA-AB0E2EC1AF52}" sibTransId="{E041A486-9DEE-4297-9161-2A3E69DF4358}"/>
    <dgm:cxn modelId="{526BEAF0-B962-41B1-A93B-90491466C920}" srcId="{F39FD540-B749-49FD-AD2B-05B3A93265FF}" destId="{5011FA39-38A1-4571-8D1D-8D47A12847AB}" srcOrd="0" destOrd="0" parTransId="{F44A5FF7-D384-406D-8E92-C8DB52E339B9}" sibTransId="{001A3F73-F65D-4713-98A7-0FF83028503F}"/>
    <dgm:cxn modelId="{69A8D92B-748B-4256-80B4-906388F24716}" srcId="{881029AA-AE2D-4341-8343-011661354759}" destId="{35D3DA8C-B715-4881-88D0-18BDDD0808FD}" srcOrd="1" destOrd="0" parTransId="{49A18E8F-5628-4EFC-B43F-0B4A7A50D9FB}" sibTransId="{DCBF6816-D6E2-480A-90C0-4F6E773D76DB}"/>
    <dgm:cxn modelId="{634D5924-C4D8-46B7-8579-0FE1D1FC79E5}" type="presOf" srcId="{BD8F4DBA-9C3F-440E-BB09-A041BD13B27B}" destId="{AFCC9308-4C62-4530-8D82-BD9E14AA457B}" srcOrd="0" destOrd="3" presId="urn:microsoft.com/office/officeart/2005/8/layout/default#4"/>
    <dgm:cxn modelId="{9ADF070B-A75B-43A8-AFE3-5198D0F3DD86}" srcId="{5011FA39-38A1-4571-8D1D-8D47A12847AB}" destId="{F49B3827-7B46-4170-AFDD-FAF65CF9C52C}" srcOrd="1" destOrd="0" parTransId="{51048EDE-ED82-43DC-80F2-D33352397B1F}" sibTransId="{62F962F7-8879-4832-8F25-A969170D8C70}"/>
    <dgm:cxn modelId="{4349418D-24AD-412B-AC1D-77A300BB50D0}" type="presOf" srcId="{A94BB17E-F2D2-481E-A2E9-EB66D5439E5D}" destId="{3179FBE7-4747-4CB3-A4D7-A0EA11B92100}" srcOrd="0" destOrd="0" presId="urn:microsoft.com/office/officeart/2005/8/layout/default#4"/>
    <dgm:cxn modelId="{270A3B66-B2E6-4BCB-A5F5-DBA9D78095E7}" srcId="{A94BB17E-F2D2-481E-A2E9-EB66D5439E5D}" destId="{3939A65F-D9E7-4F0B-997F-62C4D8162044}" srcOrd="0" destOrd="0" parTransId="{ACD59248-3DF1-4207-A629-743A2CB46375}" sibTransId="{0B55F2F0-5262-47FF-A5B8-EF131776AE22}"/>
    <dgm:cxn modelId="{6B6F5DF7-2DDB-4B45-BA6E-A16AA83FC00B}" type="presOf" srcId="{D1BCAE56-001B-4850-B50B-0EBEC9A516B5}" destId="{29274E39-7A51-400B-BD1A-B55B832E4E9F}" srcOrd="0" destOrd="1" presId="urn:microsoft.com/office/officeart/2005/8/layout/default#4"/>
    <dgm:cxn modelId="{26E382C0-26C6-4776-9302-D35CD027BB65}" type="presOf" srcId="{7CFA0207-893E-4AD9-BBA3-D0E417B9894B}" destId="{DC9B97B2-9C55-4B5D-A230-6DE61C55C948}" srcOrd="0" destOrd="1" presId="urn:microsoft.com/office/officeart/2005/8/layout/default#4"/>
    <dgm:cxn modelId="{AE741C20-6F23-47FB-A3E7-D2088EACEEF8}" type="presOf" srcId="{3939A65F-D9E7-4F0B-997F-62C4D8162044}" destId="{3179FBE7-4747-4CB3-A4D7-A0EA11B92100}" srcOrd="0" destOrd="1" presId="urn:microsoft.com/office/officeart/2005/8/layout/default#4"/>
    <dgm:cxn modelId="{0E4F514A-2F28-4746-BF7A-86C5E800030F}" type="presOf" srcId="{14E97D37-E06D-4FDD-A2A7-735E89C104D9}" destId="{3179FBE7-4747-4CB3-A4D7-A0EA11B92100}" srcOrd="0" destOrd="2" presId="urn:microsoft.com/office/officeart/2005/8/layout/default#4"/>
    <dgm:cxn modelId="{6314BDD8-0B2F-4D65-86C0-E77CA0DBC669}" srcId="{5F1FF390-F25A-4B0C-9020-50DC2647A86D}" destId="{7CFA0207-893E-4AD9-BBA3-D0E417B9894B}" srcOrd="0" destOrd="0" parTransId="{E4E85B4F-51D8-428C-921A-702C1F250ABD}" sibTransId="{A003D498-315D-4D9F-8B94-D9F144CD3021}"/>
    <dgm:cxn modelId="{9EDD80A3-D311-4B86-8EFD-08EDA02DFC1B}" srcId="{5F1FF390-F25A-4B0C-9020-50DC2647A86D}" destId="{B3F66DC4-36FA-4F3D-AC9A-24525D157CA9}" srcOrd="2" destOrd="0" parTransId="{87BB6330-7660-4509-8209-BC7645765A6A}" sibTransId="{3690D089-48ED-4A43-ACC7-C8ACEDA70765}"/>
    <dgm:cxn modelId="{30C51BF6-BFBE-4517-BDC6-E9E91127B05A}" srcId="{881029AA-AE2D-4341-8343-011661354759}" destId="{D1BCAE56-001B-4850-B50B-0EBEC9A516B5}" srcOrd="0" destOrd="0" parTransId="{6598DFD9-FC18-44D7-97B6-F8665261BA5E}" sibTransId="{2D62E989-CDB0-461F-8045-48941FF97DB6}"/>
    <dgm:cxn modelId="{E19CCFED-D76B-42A7-9756-C3CB53270213}" type="presOf" srcId="{881029AA-AE2D-4341-8343-011661354759}" destId="{29274E39-7A51-400B-BD1A-B55B832E4E9F}" srcOrd="0" destOrd="0" presId="urn:microsoft.com/office/officeart/2005/8/layout/default#4"/>
    <dgm:cxn modelId="{5EFF6BE8-1D0B-47D6-93A8-D5E1BBCA140D}" type="presOf" srcId="{5011FA39-38A1-4571-8D1D-8D47A12847AB}" destId="{AFCC9308-4C62-4530-8D82-BD9E14AA457B}" srcOrd="0" destOrd="0" presId="urn:microsoft.com/office/officeart/2005/8/layout/default#4"/>
    <dgm:cxn modelId="{02CB27CD-D2ED-4DED-AF64-1150DFA4FEEB}" srcId="{5011FA39-38A1-4571-8D1D-8D47A12847AB}" destId="{F7D93E8E-3E52-47EA-9F22-0D708B4E0E62}" srcOrd="0" destOrd="0" parTransId="{48163B51-D0C6-42CD-9A50-43856A15FFA1}" sibTransId="{48F5179F-926E-4451-B765-96A557568D03}"/>
    <dgm:cxn modelId="{E0FB858B-1FBB-4692-8E61-07979CEB13E9}" type="presParOf" srcId="{EFC4F561-231E-43D2-80A1-87432C5804BF}" destId="{AFCC9308-4C62-4530-8D82-BD9E14AA457B}" srcOrd="0" destOrd="0" presId="urn:microsoft.com/office/officeart/2005/8/layout/default#4"/>
    <dgm:cxn modelId="{303CF89E-97E2-4077-9A52-F3954E9442EA}" type="presParOf" srcId="{EFC4F561-231E-43D2-80A1-87432C5804BF}" destId="{BD43DF55-E619-447B-AE9C-4D63E763B365}" srcOrd="1" destOrd="0" presId="urn:microsoft.com/office/officeart/2005/8/layout/default#4"/>
    <dgm:cxn modelId="{AE8EECF7-FD2E-4C72-88C3-07A55ADE648E}" type="presParOf" srcId="{EFC4F561-231E-43D2-80A1-87432C5804BF}" destId="{29274E39-7A51-400B-BD1A-B55B832E4E9F}" srcOrd="2" destOrd="0" presId="urn:microsoft.com/office/officeart/2005/8/layout/default#4"/>
    <dgm:cxn modelId="{3043FC1C-E457-41B6-962C-5B6B33A41D5F}" type="presParOf" srcId="{EFC4F561-231E-43D2-80A1-87432C5804BF}" destId="{EAA68ACD-3F1D-4778-8A27-BBF62F5BE706}" srcOrd="3" destOrd="0" presId="urn:microsoft.com/office/officeart/2005/8/layout/default#4"/>
    <dgm:cxn modelId="{BDB3197E-4AE3-4C24-88FD-0C1BC4C94C33}" type="presParOf" srcId="{EFC4F561-231E-43D2-80A1-87432C5804BF}" destId="{3179FBE7-4747-4CB3-A4D7-A0EA11B92100}" srcOrd="4" destOrd="0" presId="urn:microsoft.com/office/officeart/2005/8/layout/default#4"/>
    <dgm:cxn modelId="{499B2DF5-DCAA-4D1D-A25C-BFBAC53CF771}" type="presParOf" srcId="{EFC4F561-231E-43D2-80A1-87432C5804BF}" destId="{EF94F4B0-1FE7-4EDD-930D-21F39E9FCC01}" srcOrd="5" destOrd="0" presId="urn:microsoft.com/office/officeart/2005/8/layout/default#4"/>
    <dgm:cxn modelId="{1FBDE503-782D-4A5A-84B9-A91B76896F2A}" type="presParOf" srcId="{EFC4F561-231E-43D2-80A1-87432C5804BF}" destId="{DC9B97B2-9C55-4B5D-A230-6DE61C55C948}"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1E87089-0DC0-4742-96D3-FFE0C4236C54}"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zh-TW" altLang="en-US"/>
        </a:p>
      </dgm:t>
    </dgm:pt>
    <dgm:pt modelId="{1A96F4D3-BFF7-4D4C-BC13-1E89AD7365C4}">
      <dgm:prSet custT="1"/>
      <dgm:spPr>
        <a:solidFill>
          <a:schemeClr val="accent5">
            <a:hueOff val="0"/>
            <a:satOff val="0"/>
            <a:lumOff val="0"/>
            <a:alpha val="90000"/>
          </a:schemeClr>
        </a:solidFill>
      </dgm:spPr>
      <dgm:t>
        <a:bodyPr lIns="144000" tIns="0" rIns="144000" bIns="0"/>
        <a:lstStyle/>
        <a:p>
          <a:pPr rtl="0">
            <a:lnSpc>
              <a:spcPct val="80000"/>
            </a:lnSpc>
            <a:spcAft>
              <a:spcPts val="600"/>
            </a:spcAft>
          </a:pPr>
          <a:r>
            <a:rPr lang="zh-TW" altLang="en-US" sz="2400" b="1" dirty="0" smtClean="0">
              <a:solidFill>
                <a:srgbClr val="FFFF00"/>
              </a:solidFill>
              <a:effectLst>
                <a:outerShdw blurRad="50800" dist="38100" dir="2700000" algn="tl" rotWithShape="0">
                  <a:prstClr val="black">
                    <a:alpha val="40000"/>
                  </a:prstClr>
                </a:outerShdw>
              </a:effectLst>
            </a:rPr>
            <a:t>定期檢測麻醉機及基本生理監視器</a:t>
          </a:r>
          <a:endParaRPr lang="zh-TW" altLang="en-US" sz="2400" b="1" dirty="0">
            <a:solidFill>
              <a:srgbClr val="FFFF00"/>
            </a:solidFill>
            <a:effectLst>
              <a:outerShdw blurRad="50800" dist="38100" dir="2700000" algn="tl" rotWithShape="0">
                <a:prstClr val="black">
                  <a:alpha val="40000"/>
                </a:prstClr>
              </a:outerShdw>
            </a:effectLst>
          </a:endParaRPr>
        </a:p>
      </dgm:t>
    </dgm:pt>
    <dgm:pt modelId="{0944C3BA-027A-4F47-8884-D859878C525A}" type="parTrans" cxnId="{14D00E92-80B7-4B8C-90CF-B80924A6C70D}">
      <dgm:prSet/>
      <dgm:spPr/>
      <dgm:t>
        <a:bodyPr/>
        <a:lstStyle/>
        <a:p>
          <a:endParaRPr lang="zh-TW" altLang="en-US" sz="3600"/>
        </a:p>
      </dgm:t>
    </dgm:pt>
    <dgm:pt modelId="{36D61344-195D-44B7-88EF-31D063030177}" type="sibTrans" cxnId="{14D00E92-80B7-4B8C-90CF-B80924A6C70D}">
      <dgm:prSet/>
      <dgm:spPr/>
      <dgm:t>
        <a:bodyPr/>
        <a:lstStyle/>
        <a:p>
          <a:endParaRPr lang="zh-TW" altLang="en-US" sz="3600"/>
        </a:p>
      </dgm:t>
    </dgm:pt>
    <dgm:pt modelId="{DAF319A6-B409-4488-94C9-61C1055463ED}">
      <dgm:prSet custT="1"/>
      <dgm:spPr>
        <a:solidFill>
          <a:schemeClr val="accent5">
            <a:hueOff val="0"/>
            <a:satOff val="0"/>
            <a:lumOff val="0"/>
            <a:alpha val="90000"/>
          </a:schemeClr>
        </a:solidFill>
      </dgm:spPr>
      <dgm:t>
        <a:bodyPr lIns="144000" tIns="0" rIns="144000" bIns="0"/>
        <a:lstStyle/>
        <a:p>
          <a:pPr rtl="0">
            <a:lnSpc>
              <a:spcPct val="90000"/>
            </a:lnSpc>
            <a:spcAft>
              <a:spcPct val="15000"/>
            </a:spcAft>
          </a:pPr>
          <a:r>
            <a:rPr lang="zh-TW" altLang="en-US" sz="1400" b="1" dirty="0" smtClean="0">
              <a:solidFill>
                <a:schemeClr val="bg1"/>
              </a:solidFill>
              <a:effectLst>
                <a:glow>
                  <a:schemeClr val="bg1"/>
                </a:glow>
              </a:effectLst>
            </a:rPr>
            <a:t>應包含心電圖、血壓計、體溫計、動脈血氧濃度及潮氣末二氧化碳監視器等設備儀器。</a:t>
          </a:r>
          <a:endParaRPr lang="zh-TW" altLang="en-US" sz="1400" dirty="0">
            <a:solidFill>
              <a:schemeClr val="bg1"/>
            </a:solidFill>
            <a:effectLst>
              <a:glow>
                <a:schemeClr val="bg1"/>
              </a:glow>
            </a:effectLst>
          </a:endParaRPr>
        </a:p>
      </dgm:t>
    </dgm:pt>
    <dgm:pt modelId="{F8BCB45B-EB3B-4214-8449-D6FCA38A350B}" type="parTrans" cxnId="{BBAFC210-C25C-473F-9AE0-40E974B1E1BB}">
      <dgm:prSet/>
      <dgm:spPr/>
      <dgm:t>
        <a:bodyPr/>
        <a:lstStyle/>
        <a:p>
          <a:endParaRPr lang="zh-TW" altLang="en-US" sz="3600"/>
        </a:p>
      </dgm:t>
    </dgm:pt>
    <dgm:pt modelId="{12043598-7DF0-4C42-80EA-FAAC73488C68}" type="sibTrans" cxnId="{BBAFC210-C25C-473F-9AE0-40E974B1E1BB}">
      <dgm:prSet/>
      <dgm:spPr/>
      <dgm:t>
        <a:bodyPr/>
        <a:lstStyle/>
        <a:p>
          <a:endParaRPr lang="zh-TW" altLang="en-US" sz="3600"/>
        </a:p>
      </dgm:t>
    </dgm:pt>
    <dgm:pt modelId="{5D3DE552-C0C1-49E2-A1F4-CF4E9ECDF278}">
      <dgm:prSet custT="1"/>
      <dgm:spPr>
        <a:solidFill>
          <a:schemeClr val="accent5">
            <a:hueOff val="5219861"/>
            <a:satOff val="-12520"/>
            <a:lumOff val="980"/>
            <a:alpha val="90000"/>
          </a:schemeClr>
        </a:solidFill>
      </dgm:spPr>
      <dgm:t>
        <a:bodyPr lIns="144000" tIns="0" rIns="144000" bIns="0"/>
        <a:lstStyle/>
        <a:p>
          <a:pPr algn="ctr" rtl="0">
            <a:lnSpc>
              <a:spcPct val="80000"/>
            </a:lnSpc>
            <a:spcAft>
              <a:spcPts val="600"/>
            </a:spcAft>
          </a:pPr>
          <a:r>
            <a:rPr lang="zh-TW" altLang="en-US" sz="2400" b="1" dirty="0" smtClean="0">
              <a:solidFill>
                <a:srgbClr val="FFFF00"/>
              </a:solidFill>
              <a:effectLst>
                <a:outerShdw blurRad="50800" dist="38100" dir="2700000" algn="tl" rotWithShape="0">
                  <a:prstClr val="black">
                    <a:alpha val="40000"/>
                  </a:prstClr>
                </a:outerShdw>
              </a:effectLst>
            </a:rPr>
            <a:t>藥品存放</a:t>
          </a:r>
          <a:r>
            <a:rPr lang="en-US" altLang="zh-TW" sz="2400" b="1" dirty="0" smtClean="0">
              <a:solidFill>
                <a:srgbClr val="FFFF00"/>
              </a:solidFill>
              <a:effectLst>
                <a:outerShdw blurRad="50800" dist="38100" dir="2700000" algn="tl" rotWithShape="0">
                  <a:prstClr val="black">
                    <a:alpha val="40000"/>
                  </a:prstClr>
                </a:outerShdw>
              </a:effectLst>
            </a:rPr>
            <a:t/>
          </a:r>
          <a:br>
            <a:rPr lang="en-US" altLang="zh-TW" sz="2400" b="1" dirty="0" smtClean="0">
              <a:solidFill>
                <a:srgbClr val="FFFF00"/>
              </a:solidFill>
              <a:effectLst>
                <a:outerShdw blurRad="50800" dist="38100" dir="2700000" algn="tl" rotWithShape="0">
                  <a:prstClr val="black">
                    <a:alpha val="40000"/>
                  </a:prstClr>
                </a:outerShdw>
              </a:effectLst>
            </a:rPr>
          </a:br>
          <a:r>
            <a:rPr lang="zh-TW" altLang="en-US" sz="2400" b="1" dirty="0" smtClean="0">
              <a:solidFill>
                <a:srgbClr val="FFFF00"/>
              </a:solidFill>
              <a:effectLst>
                <a:outerShdw blurRad="50800" dist="38100" dir="2700000" algn="tl" rotWithShape="0">
                  <a:prstClr val="black">
                    <a:alpha val="40000"/>
                  </a:prstClr>
                </a:outerShdw>
              </a:effectLst>
            </a:rPr>
            <a:t>及取用</a:t>
          </a:r>
          <a:endParaRPr lang="zh-TW" altLang="en-US" sz="2400" b="1" dirty="0">
            <a:solidFill>
              <a:srgbClr val="FFFF00"/>
            </a:solidFill>
            <a:effectLst>
              <a:outerShdw blurRad="50800" dist="38100" dir="2700000" algn="tl" rotWithShape="0">
                <a:prstClr val="black">
                  <a:alpha val="40000"/>
                </a:prstClr>
              </a:outerShdw>
            </a:effectLst>
          </a:endParaRPr>
        </a:p>
      </dgm:t>
    </dgm:pt>
    <dgm:pt modelId="{FFC4C431-6F1F-4B0D-B08B-959B4105D738}" type="parTrans" cxnId="{8B0EBAC6-606C-41D4-BD1C-99302ED1DF11}">
      <dgm:prSet/>
      <dgm:spPr/>
      <dgm:t>
        <a:bodyPr/>
        <a:lstStyle/>
        <a:p>
          <a:endParaRPr lang="zh-TW" altLang="en-US" sz="3600"/>
        </a:p>
      </dgm:t>
    </dgm:pt>
    <dgm:pt modelId="{12040025-40C8-4789-842C-6667D9602DF1}" type="sibTrans" cxnId="{8B0EBAC6-606C-41D4-BD1C-99302ED1DF11}">
      <dgm:prSet/>
      <dgm:spPr/>
      <dgm:t>
        <a:bodyPr/>
        <a:lstStyle/>
        <a:p>
          <a:endParaRPr lang="zh-TW" altLang="en-US" sz="3600"/>
        </a:p>
      </dgm:t>
    </dgm:pt>
    <dgm:pt modelId="{6901D791-1BE2-44F8-B57A-508AE1D3B648}">
      <dgm:prSet custT="1"/>
      <dgm:spPr>
        <a:solidFill>
          <a:schemeClr val="accent5">
            <a:hueOff val="5219861"/>
            <a:satOff val="-12520"/>
            <a:lumOff val="980"/>
            <a:alpha val="90000"/>
          </a:schemeClr>
        </a:solidFill>
      </dgm:spPr>
      <dgm:t>
        <a:bodyPr lIns="144000" tIns="0" rIns="144000" bIns="0"/>
        <a:lstStyle/>
        <a:p>
          <a:pPr algn="l" rtl="0">
            <a:lnSpc>
              <a:spcPct val="90000"/>
            </a:lnSpc>
            <a:spcAft>
              <a:spcPct val="15000"/>
            </a:spcAft>
          </a:pPr>
          <a:r>
            <a:rPr lang="zh-TW" altLang="en-US" sz="1400" b="1" dirty="0" smtClean="0">
              <a:solidFill>
                <a:schemeClr val="bg1"/>
              </a:solidFill>
              <a:effectLst>
                <a:glow>
                  <a:schemeClr val="bg1"/>
                </a:glow>
              </a:effectLst>
            </a:rPr>
            <a:t>每位麻醉同仁均清楚麻</a:t>
          </a:r>
          <a:r>
            <a:rPr lang="en-US" altLang="zh-TW" sz="1400" b="1" dirty="0" smtClean="0">
              <a:solidFill>
                <a:schemeClr val="bg1"/>
              </a:solidFill>
              <a:effectLst>
                <a:glow>
                  <a:schemeClr val="bg1"/>
                </a:glow>
              </a:effectLst>
            </a:rPr>
            <a:t/>
          </a:r>
          <a:br>
            <a:rPr lang="en-US" altLang="zh-TW" sz="1400" b="1" dirty="0" smtClean="0">
              <a:solidFill>
                <a:schemeClr val="bg1"/>
              </a:solidFill>
              <a:effectLst>
                <a:glow>
                  <a:schemeClr val="bg1"/>
                </a:glow>
              </a:effectLst>
            </a:rPr>
          </a:br>
          <a:r>
            <a:rPr lang="zh-TW" altLang="en-US" sz="1400" b="1" dirty="0" smtClean="0">
              <a:solidFill>
                <a:schemeClr val="bg1"/>
              </a:solidFill>
              <a:effectLst>
                <a:glow>
                  <a:schemeClr val="bg1"/>
                </a:glow>
              </a:effectLst>
            </a:rPr>
            <a:t>醉和急救藥品及醫材之</a:t>
          </a:r>
          <a:r>
            <a:rPr lang="en-US" altLang="zh-TW" sz="1400" b="1" dirty="0" smtClean="0">
              <a:solidFill>
                <a:schemeClr val="bg1"/>
              </a:solidFill>
              <a:effectLst>
                <a:glow>
                  <a:schemeClr val="bg1"/>
                </a:glow>
              </a:effectLst>
            </a:rPr>
            <a:t/>
          </a:r>
          <a:br>
            <a:rPr lang="en-US" altLang="zh-TW" sz="1400" b="1" dirty="0" smtClean="0">
              <a:solidFill>
                <a:schemeClr val="bg1"/>
              </a:solidFill>
              <a:effectLst>
                <a:glow>
                  <a:schemeClr val="bg1"/>
                </a:glow>
              </a:effectLst>
            </a:rPr>
          </a:br>
          <a:r>
            <a:rPr lang="zh-TW" altLang="en-US" sz="1400" b="1" dirty="0" smtClean="0">
              <a:solidFill>
                <a:schemeClr val="bg1"/>
              </a:solidFill>
              <a:effectLst>
                <a:glow>
                  <a:schemeClr val="bg1"/>
                </a:glow>
              </a:effectLst>
            </a:rPr>
            <a:t>存放位置。</a:t>
          </a:r>
          <a:endParaRPr lang="zh-TW" altLang="en-US" sz="1400" b="1" dirty="0">
            <a:solidFill>
              <a:schemeClr val="bg1"/>
            </a:solidFill>
            <a:effectLst>
              <a:glow>
                <a:schemeClr val="bg1"/>
              </a:glow>
            </a:effectLst>
          </a:endParaRPr>
        </a:p>
      </dgm:t>
    </dgm:pt>
    <dgm:pt modelId="{CFAC8DD8-72E3-4C75-A768-5064880FF34D}" type="parTrans" cxnId="{33D4B0E5-E692-4994-B860-8973043D696B}">
      <dgm:prSet/>
      <dgm:spPr/>
      <dgm:t>
        <a:bodyPr/>
        <a:lstStyle/>
        <a:p>
          <a:endParaRPr lang="zh-TW" altLang="en-US" sz="3600"/>
        </a:p>
      </dgm:t>
    </dgm:pt>
    <dgm:pt modelId="{3F47FA41-92AF-417B-81D5-80813B6119A5}" type="sibTrans" cxnId="{33D4B0E5-E692-4994-B860-8973043D696B}">
      <dgm:prSet/>
      <dgm:spPr/>
      <dgm:t>
        <a:bodyPr/>
        <a:lstStyle/>
        <a:p>
          <a:endParaRPr lang="zh-TW" altLang="en-US" sz="3600"/>
        </a:p>
      </dgm:t>
    </dgm:pt>
    <dgm:pt modelId="{0CD4D4C4-D36D-4883-9EEA-301D0A2473FC}">
      <dgm:prSet custT="1"/>
      <dgm:spPr>
        <a:solidFill>
          <a:schemeClr val="accent5">
            <a:hueOff val="5219861"/>
            <a:satOff val="-12520"/>
            <a:lumOff val="980"/>
            <a:alpha val="90000"/>
          </a:schemeClr>
        </a:solidFill>
      </dgm:spPr>
      <dgm:t>
        <a:bodyPr lIns="144000" tIns="0" rIns="144000" bIns="0"/>
        <a:lstStyle/>
        <a:p>
          <a:pPr algn="l" rtl="0">
            <a:lnSpc>
              <a:spcPct val="90000"/>
            </a:lnSpc>
            <a:spcAft>
              <a:spcPct val="15000"/>
            </a:spcAft>
          </a:pPr>
          <a:r>
            <a:rPr lang="zh-TW" altLang="en-US" sz="1400" b="1" dirty="0" smtClean="0">
              <a:solidFill>
                <a:schemeClr val="bg1"/>
              </a:solidFill>
              <a:effectLst>
                <a:glow>
                  <a:schemeClr val="bg1"/>
                </a:glow>
              </a:effectLst>
            </a:rPr>
            <a:t>已抽取藥品均應在針筒</a:t>
          </a:r>
          <a:r>
            <a:rPr lang="en-US" altLang="zh-TW" sz="1400" b="1" dirty="0" smtClean="0">
              <a:solidFill>
                <a:schemeClr val="bg1"/>
              </a:solidFill>
              <a:effectLst>
                <a:glow>
                  <a:schemeClr val="bg1"/>
                </a:glow>
              </a:effectLst>
            </a:rPr>
            <a:t/>
          </a:r>
          <a:br>
            <a:rPr lang="en-US" altLang="zh-TW" sz="1400" b="1" dirty="0" smtClean="0">
              <a:solidFill>
                <a:schemeClr val="bg1"/>
              </a:solidFill>
              <a:effectLst>
                <a:glow>
                  <a:schemeClr val="bg1"/>
                </a:glow>
              </a:effectLst>
            </a:rPr>
          </a:br>
          <a:r>
            <a:rPr lang="zh-TW" altLang="en-US" sz="1400" b="1" dirty="0" smtClean="0">
              <a:solidFill>
                <a:schemeClr val="bg1"/>
              </a:solidFill>
              <a:effectLst>
                <a:glow>
                  <a:schemeClr val="bg1"/>
                </a:glow>
              </a:effectLst>
            </a:rPr>
            <a:t>上以不同顏色標籤標示</a:t>
          </a:r>
          <a:r>
            <a:rPr lang="en-US" altLang="zh-TW" sz="1400" b="1" dirty="0" smtClean="0">
              <a:solidFill>
                <a:schemeClr val="bg1"/>
              </a:solidFill>
              <a:effectLst>
                <a:glow>
                  <a:schemeClr val="bg1"/>
                </a:glow>
              </a:effectLst>
            </a:rPr>
            <a:t/>
          </a:r>
          <a:br>
            <a:rPr lang="en-US" altLang="zh-TW" sz="1400" b="1" dirty="0" smtClean="0">
              <a:solidFill>
                <a:schemeClr val="bg1"/>
              </a:solidFill>
              <a:effectLst>
                <a:glow>
                  <a:schemeClr val="bg1"/>
                </a:glow>
              </a:effectLst>
            </a:rPr>
          </a:br>
          <a:r>
            <a:rPr lang="zh-TW" altLang="en-US" sz="1400" b="1" dirty="0" smtClean="0">
              <a:solidFill>
                <a:schemeClr val="bg1"/>
              </a:solidFill>
              <a:effectLst>
                <a:glow>
                  <a:schemeClr val="bg1"/>
                </a:glow>
              </a:effectLst>
            </a:rPr>
            <a:t>藥名，並註明藥物濃度。</a:t>
          </a:r>
          <a:endParaRPr lang="zh-TW" altLang="en-US" sz="1400" b="1" dirty="0">
            <a:solidFill>
              <a:schemeClr val="bg1"/>
            </a:solidFill>
            <a:effectLst>
              <a:glow>
                <a:schemeClr val="bg1"/>
              </a:glow>
            </a:effectLst>
          </a:endParaRPr>
        </a:p>
      </dgm:t>
    </dgm:pt>
    <dgm:pt modelId="{828043FB-9E51-496A-83BB-A1A3808569AF}" type="parTrans" cxnId="{FB623D1C-DF9C-470E-BA53-23B322E0F679}">
      <dgm:prSet/>
      <dgm:spPr/>
      <dgm:t>
        <a:bodyPr/>
        <a:lstStyle/>
        <a:p>
          <a:endParaRPr lang="zh-TW" altLang="en-US" sz="3600"/>
        </a:p>
      </dgm:t>
    </dgm:pt>
    <dgm:pt modelId="{ACE44943-21E9-4792-ABAC-6121695CD02A}" type="sibTrans" cxnId="{FB623D1C-DF9C-470E-BA53-23B322E0F679}">
      <dgm:prSet/>
      <dgm:spPr/>
      <dgm:t>
        <a:bodyPr/>
        <a:lstStyle/>
        <a:p>
          <a:endParaRPr lang="zh-TW" altLang="en-US" sz="3600"/>
        </a:p>
      </dgm:t>
    </dgm:pt>
    <dgm:pt modelId="{E7C97ED3-2117-4454-B3E5-ED7055FB7230}">
      <dgm:prSet custT="1"/>
      <dgm:spPr>
        <a:solidFill>
          <a:schemeClr val="accent5">
            <a:hueOff val="10439722"/>
            <a:satOff val="-25040"/>
            <a:lumOff val="1961"/>
            <a:alpha val="90000"/>
          </a:schemeClr>
        </a:solidFill>
      </dgm:spPr>
      <dgm:t>
        <a:bodyPr lIns="144000" tIns="0" rIns="144000" bIns="0"/>
        <a:lstStyle/>
        <a:p>
          <a:pPr marL="182563" indent="0" rtl="0">
            <a:lnSpc>
              <a:spcPct val="80000"/>
            </a:lnSpc>
            <a:spcAft>
              <a:spcPts val="600"/>
            </a:spcAft>
          </a:pPr>
          <a:r>
            <a:rPr lang="zh-TW" altLang="en-US" sz="2400" b="1" dirty="0" smtClean="0">
              <a:solidFill>
                <a:srgbClr val="FFFF00"/>
              </a:solidFill>
              <a:effectLst>
                <a:outerShdw blurRad="50800" dist="38100" dir="2700000" algn="tl" rotWithShape="0">
                  <a:prstClr val="black">
                    <a:alpha val="40000"/>
                  </a:prstClr>
                </a:outerShdw>
              </a:effectLst>
            </a:rPr>
            <a:t>建立麻醉藥品抽藥準備與黏貼標籤標準作業流程</a:t>
          </a:r>
          <a:endParaRPr lang="zh-TW" altLang="en-US" sz="2400" b="1" dirty="0">
            <a:solidFill>
              <a:srgbClr val="FFFF00"/>
            </a:solidFill>
            <a:effectLst>
              <a:outerShdw blurRad="50800" dist="38100" dir="2700000" algn="tl" rotWithShape="0">
                <a:prstClr val="black">
                  <a:alpha val="40000"/>
                </a:prstClr>
              </a:outerShdw>
            </a:effectLst>
          </a:endParaRPr>
        </a:p>
      </dgm:t>
    </dgm:pt>
    <dgm:pt modelId="{5555A129-A88C-4494-B69F-6AA1FEAF66C8}" type="parTrans" cxnId="{47F2E8C4-FCD6-4023-9989-3F067A094155}">
      <dgm:prSet/>
      <dgm:spPr/>
      <dgm:t>
        <a:bodyPr/>
        <a:lstStyle/>
        <a:p>
          <a:endParaRPr lang="zh-TW" altLang="en-US" sz="3600"/>
        </a:p>
      </dgm:t>
    </dgm:pt>
    <dgm:pt modelId="{DEE149D7-ACF0-4408-B603-A67A0FBE2466}" type="sibTrans" cxnId="{47F2E8C4-FCD6-4023-9989-3F067A094155}">
      <dgm:prSet/>
      <dgm:spPr/>
      <dgm:t>
        <a:bodyPr/>
        <a:lstStyle/>
        <a:p>
          <a:endParaRPr lang="zh-TW" altLang="en-US" sz="3600"/>
        </a:p>
      </dgm:t>
    </dgm:pt>
    <dgm:pt modelId="{DBC07C0B-2D1F-4216-A3EA-5F8365F67DDF}">
      <dgm:prSet custT="1"/>
      <dgm:spPr>
        <a:solidFill>
          <a:schemeClr val="accent5">
            <a:hueOff val="5219861"/>
            <a:satOff val="-12520"/>
            <a:lumOff val="980"/>
            <a:alpha val="90000"/>
          </a:schemeClr>
        </a:solidFill>
      </dgm:spPr>
      <dgm:t>
        <a:bodyPr lIns="144000" tIns="0" rIns="144000" bIns="0"/>
        <a:lstStyle/>
        <a:p>
          <a:pPr algn="l" rtl="0">
            <a:lnSpc>
              <a:spcPct val="90000"/>
            </a:lnSpc>
            <a:spcAft>
              <a:spcPct val="15000"/>
            </a:spcAft>
          </a:pPr>
          <a:r>
            <a:rPr lang="zh-TW" altLang="en-US" sz="1800" b="1" dirty="0" smtClean="0">
              <a:solidFill>
                <a:srgbClr val="FFE285"/>
              </a:solidFill>
              <a:effectLst>
                <a:glow>
                  <a:schemeClr val="bg1"/>
                </a:glow>
              </a:effectLst>
            </a:rPr>
            <a:t>注射前有再確認及</a:t>
          </a:r>
          <a:r>
            <a:rPr lang="en-US" altLang="zh-TW" sz="1800" b="1" dirty="0" smtClean="0">
              <a:solidFill>
                <a:srgbClr val="FFE285"/>
              </a:solidFill>
              <a:effectLst>
                <a:glow>
                  <a:schemeClr val="bg1"/>
                </a:glow>
              </a:effectLst>
            </a:rPr>
            <a:t/>
          </a:r>
          <a:br>
            <a:rPr lang="en-US" altLang="zh-TW" sz="1800" b="1" dirty="0" smtClean="0">
              <a:solidFill>
                <a:srgbClr val="FFE285"/>
              </a:solidFill>
              <a:effectLst>
                <a:glow>
                  <a:schemeClr val="bg1"/>
                </a:glow>
              </a:effectLst>
            </a:rPr>
          </a:br>
          <a:r>
            <a:rPr lang="en-US" altLang="zh-TW" sz="1800" b="1" dirty="0" smtClean="0">
              <a:solidFill>
                <a:srgbClr val="FFE285"/>
              </a:solidFill>
              <a:effectLst>
                <a:glow>
                  <a:schemeClr val="bg1"/>
                </a:glow>
              </a:effectLst>
            </a:rPr>
            <a:t>     </a:t>
          </a:r>
          <a:r>
            <a:rPr lang="zh-TW" altLang="en-US" sz="1800" b="1" dirty="0" smtClean="0">
              <a:solidFill>
                <a:srgbClr val="FFE285"/>
              </a:solidFill>
              <a:effectLst>
                <a:glow>
                  <a:schemeClr val="bg1"/>
                </a:glow>
              </a:effectLst>
            </a:rPr>
            <a:t>覆誦的機制。</a:t>
          </a:r>
          <a:endParaRPr lang="zh-TW" altLang="en-US" sz="1800" b="1" dirty="0">
            <a:solidFill>
              <a:srgbClr val="FFE285"/>
            </a:solidFill>
            <a:effectLst>
              <a:glow>
                <a:schemeClr val="bg1"/>
              </a:glow>
            </a:effectLst>
          </a:endParaRPr>
        </a:p>
      </dgm:t>
    </dgm:pt>
    <dgm:pt modelId="{7DD8FB39-7E3B-4087-96ED-CD572F2FFCF1}" type="parTrans" cxnId="{A348DE2B-B472-4ED7-9087-FF6BE19190C6}">
      <dgm:prSet/>
      <dgm:spPr/>
      <dgm:t>
        <a:bodyPr/>
        <a:lstStyle/>
        <a:p>
          <a:endParaRPr lang="zh-TW" altLang="en-US"/>
        </a:p>
      </dgm:t>
    </dgm:pt>
    <dgm:pt modelId="{C33C36C9-6A5C-4ADC-87D9-717500BFDFA8}" type="sibTrans" cxnId="{A348DE2B-B472-4ED7-9087-FF6BE19190C6}">
      <dgm:prSet/>
      <dgm:spPr/>
      <dgm:t>
        <a:bodyPr/>
        <a:lstStyle/>
        <a:p>
          <a:endParaRPr lang="zh-TW" altLang="en-US"/>
        </a:p>
      </dgm:t>
    </dgm:pt>
    <dgm:pt modelId="{B6B7979C-552A-4C75-9AE3-712E8DE68160}" type="pres">
      <dgm:prSet presAssocID="{11E87089-0DC0-4742-96D3-FFE0C4236C54}" presName="Name0" presStyleCnt="0">
        <dgm:presLayoutVars>
          <dgm:dir/>
          <dgm:resizeHandles val="exact"/>
        </dgm:presLayoutVars>
      </dgm:prSet>
      <dgm:spPr/>
      <dgm:t>
        <a:bodyPr/>
        <a:lstStyle/>
        <a:p>
          <a:endParaRPr lang="zh-TW" altLang="en-US"/>
        </a:p>
      </dgm:t>
    </dgm:pt>
    <dgm:pt modelId="{CC2C3EC9-098A-4C8D-B2B9-17CFEDC02EF9}" type="pres">
      <dgm:prSet presAssocID="{1A96F4D3-BFF7-4D4C-BC13-1E89AD7365C4}" presName="Name5" presStyleLbl="vennNode1" presStyleIdx="0" presStyleCnt="3" custScaleX="105512" custScaleY="113038" custLinFactNeighborX="21502">
        <dgm:presLayoutVars>
          <dgm:bulletEnabled val="1"/>
        </dgm:presLayoutVars>
      </dgm:prSet>
      <dgm:spPr/>
      <dgm:t>
        <a:bodyPr/>
        <a:lstStyle/>
        <a:p>
          <a:endParaRPr lang="zh-TW" altLang="en-US"/>
        </a:p>
      </dgm:t>
    </dgm:pt>
    <dgm:pt modelId="{451D3B21-C40B-4606-AFB8-9CD99B76FE28}" type="pres">
      <dgm:prSet presAssocID="{36D61344-195D-44B7-88EF-31D063030177}" presName="space" presStyleCnt="0"/>
      <dgm:spPr/>
    </dgm:pt>
    <dgm:pt modelId="{220ADE7F-1635-4453-9EA6-BAFB74A459C3}" type="pres">
      <dgm:prSet presAssocID="{5D3DE552-C0C1-49E2-A1F4-CF4E9ECDF278}" presName="Name5" presStyleLbl="vennNode1" presStyleIdx="1" presStyleCnt="3" custScaleX="105512" custScaleY="113038" custLinFactNeighborX="8553">
        <dgm:presLayoutVars>
          <dgm:bulletEnabled val="1"/>
        </dgm:presLayoutVars>
      </dgm:prSet>
      <dgm:spPr/>
      <dgm:t>
        <a:bodyPr/>
        <a:lstStyle/>
        <a:p>
          <a:endParaRPr lang="zh-TW" altLang="en-US"/>
        </a:p>
      </dgm:t>
    </dgm:pt>
    <dgm:pt modelId="{07529429-C736-4BC5-BB97-0941748E841A}" type="pres">
      <dgm:prSet presAssocID="{12040025-40C8-4789-842C-6667D9602DF1}" presName="space" presStyleCnt="0"/>
      <dgm:spPr/>
    </dgm:pt>
    <dgm:pt modelId="{109F052D-1F70-47F7-971A-72AF3F8BDEA1}" type="pres">
      <dgm:prSet presAssocID="{E7C97ED3-2117-4454-B3E5-ED7055FB7230}" presName="Name5" presStyleLbl="vennNode1" presStyleIdx="2" presStyleCnt="3" custScaleX="105512" custScaleY="113038" custLinFactNeighborX="-15910">
        <dgm:presLayoutVars>
          <dgm:bulletEnabled val="1"/>
        </dgm:presLayoutVars>
      </dgm:prSet>
      <dgm:spPr/>
      <dgm:t>
        <a:bodyPr/>
        <a:lstStyle/>
        <a:p>
          <a:endParaRPr lang="zh-TW" altLang="en-US"/>
        </a:p>
      </dgm:t>
    </dgm:pt>
  </dgm:ptLst>
  <dgm:cxnLst>
    <dgm:cxn modelId="{17F22594-97E2-405B-B3FF-5CA3907CCE43}" type="presOf" srcId="{6901D791-1BE2-44F8-B57A-508AE1D3B648}" destId="{220ADE7F-1635-4453-9EA6-BAFB74A459C3}" srcOrd="0" destOrd="1" presId="urn:microsoft.com/office/officeart/2005/8/layout/venn3"/>
    <dgm:cxn modelId="{2CEDC44A-B1BD-4DA8-B356-EC2270D4389B}" type="presOf" srcId="{11E87089-0DC0-4742-96D3-FFE0C4236C54}" destId="{B6B7979C-552A-4C75-9AE3-712E8DE68160}" srcOrd="0" destOrd="0" presId="urn:microsoft.com/office/officeart/2005/8/layout/venn3"/>
    <dgm:cxn modelId="{43363DEF-DF35-492A-B909-17113C73E39C}" type="presOf" srcId="{5D3DE552-C0C1-49E2-A1F4-CF4E9ECDF278}" destId="{220ADE7F-1635-4453-9EA6-BAFB74A459C3}" srcOrd="0" destOrd="0" presId="urn:microsoft.com/office/officeart/2005/8/layout/venn3"/>
    <dgm:cxn modelId="{4240685F-9E3A-4065-9AD8-96671426DABE}" type="presOf" srcId="{E7C97ED3-2117-4454-B3E5-ED7055FB7230}" destId="{109F052D-1F70-47F7-971A-72AF3F8BDEA1}" srcOrd="0" destOrd="0" presId="urn:microsoft.com/office/officeart/2005/8/layout/venn3"/>
    <dgm:cxn modelId="{A348DE2B-B472-4ED7-9087-FF6BE19190C6}" srcId="{5D3DE552-C0C1-49E2-A1F4-CF4E9ECDF278}" destId="{DBC07C0B-2D1F-4216-A3EA-5F8365F67DDF}" srcOrd="2" destOrd="0" parTransId="{7DD8FB39-7E3B-4087-96ED-CD572F2FFCF1}" sibTransId="{C33C36C9-6A5C-4ADC-87D9-717500BFDFA8}"/>
    <dgm:cxn modelId="{F428D96B-5253-4311-8A63-814615C09E55}" type="presOf" srcId="{DAF319A6-B409-4488-94C9-61C1055463ED}" destId="{CC2C3EC9-098A-4C8D-B2B9-17CFEDC02EF9}" srcOrd="0" destOrd="1" presId="urn:microsoft.com/office/officeart/2005/8/layout/venn3"/>
    <dgm:cxn modelId="{14D00E92-80B7-4B8C-90CF-B80924A6C70D}" srcId="{11E87089-0DC0-4742-96D3-FFE0C4236C54}" destId="{1A96F4D3-BFF7-4D4C-BC13-1E89AD7365C4}" srcOrd="0" destOrd="0" parTransId="{0944C3BA-027A-4F47-8884-D859878C525A}" sibTransId="{36D61344-195D-44B7-88EF-31D063030177}"/>
    <dgm:cxn modelId="{FB623D1C-DF9C-470E-BA53-23B322E0F679}" srcId="{5D3DE552-C0C1-49E2-A1F4-CF4E9ECDF278}" destId="{0CD4D4C4-D36D-4883-9EEA-301D0A2473FC}" srcOrd="1" destOrd="0" parTransId="{828043FB-9E51-496A-83BB-A1A3808569AF}" sibTransId="{ACE44943-21E9-4792-ABAC-6121695CD02A}"/>
    <dgm:cxn modelId="{47F2E8C4-FCD6-4023-9989-3F067A094155}" srcId="{11E87089-0DC0-4742-96D3-FFE0C4236C54}" destId="{E7C97ED3-2117-4454-B3E5-ED7055FB7230}" srcOrd="2" destOrd="0" parTransId="{5555A129-A88C-4494-B69F-6AA1FEAF66C8}" sibTransId="{DEE149D7-ACF0-4408-B603-A67A0FBE2466}"/>
    <dgm:cxn modelId="{CC32C79D-93B2-4787-AC5A-661228386841}" type="presOf" srcId="{0CD4D4C4-D36D-4883-9EEA-301D0A2473FC}" destId="{220ADE7F-1635-4453-9EA6-BAFB74A459C3}" srcOrd="0" destOrd="2" presId="urn:microsoft.com/office/officeart/2005/8/layout/venn3"/>
    <dgm:cxn modelId="{8B0EBAC6-606C-41D4-BD1C-99302ED1DF11}" srcId="{11E87089-0DC0-4742-96D3-FFE0C4236C54}" destId="{5D3DE552-C0C1-49E2-A1F4-CF4E9ECDF278}" srcOrd="1" destOrd="0" parTransId="{FFC4C431-6F1F-4B0D-B08B-959B4105D738}" sibTransId="{12040025-40C8-4789-842C-6667D9602DF1}"/>
    <dgm:cxn modelId="{BBAFC210-C25C-473F-9AE0-40E974B1E1BB}" srcId="{1A96F4D3-BFF7-4D4C-BC13-1E89AD7365C4}" destId="{DAF319A6-B409-4488-94C9-61C1055463ED}" srcOrd="0" destOrd="0" parTransId="{F8BCB45B-EB3B-4214-8449-D6FCA38A350B}" sibTransId="{12043598-7DF0-4C42-80EA-FAAC73488C68}"/>
    <dgm:cxn modelId="{E731E53A-D05B-4F23-8E2C-2DA467F4589F}" type="presOf" srcId="{DBC07C0B-2D1F-4216-A3EA-5F8365F67DDF}" destId="{220ADE7F-1635-4453-9EA6-BAFB74A459C3}" srcOrd="0" destOrd="3" presId="urn:microsoft.com/office/officeart/2005/8/layout/venn3"/>
    <dgm:cxn modelId="{867D6610-7062-4781-B406-30D16ABF88A6}" type="presOf" srcId="{1A96F4D3-BFF7-4D4C-BC13-1E89AD7365C4}" destId="{CC2C3EC9-098A-4C8D-B2B9-17CFEDC02EF9}" srcOrd="0" destOrd="0" presId="urn:microsoft.com/office/officeart/2005/8/layout/venn3"/>
    <dgm:cxn modelId="{33D4B0E5-E692-4994-B860-8973043D696B}" srcId="{5D3DE552-C0C1-49E2-A1F4-CF4E9ECDF278}" destId="{6901D791-1BE2-44F8-B57A-508AE1D3B648}" srcOrd="0" destOrd="0" parTransId="{CFAC8DD8-72E3-4C75-A768-5064880FF34D}" sibTransId="{3F47FA41-92AF-417B-81D5-80813B6119A5}"/>
    <dgm:cxn modelId="{538F3EDE-08FA-483D-8E06-9BF48D2ED788}" type="presParOf" srcId="{B6B7979C-552A-4C75-9AE3-712E8DE68160}" destId="{CC2C3EC9-098A-4C8D-B2B9-17CFEDC02EF9}" srcOrd="0" destOrd="0" presId="urn:microsoft.com/office/officeart/2005/8/layout/venn3"/>
    <dgm:cxn modelId="{EB811CBF-49B5-41D3-8054-566C0CDA0D1D}" type="presParOf" srcId="{B6B7979C-552A-4C75-9AE3-712E8DE68160}" destId="{451D3B21-C40B-4606-AFB8-9CD99B76FE28}" srcOrd="1" destOrd="0" presId="urn:microsoft.com/office/officeart/2005/8/layout/venn3"/>
    <dgm:cxn modelId="{7C51FDD4-437C-40CD-B61E-FE4D818BEA8F}" type="presParOf" srcId="{B6B7979C-552A-4C75-9AE3-712E8DE68160}" destId="{220ADE7F-1635-4453-9EA6-BAFB74A459C3}" srcOrd="2" destOrd="0" presId="urn:microsoft.com/office/officeart/2005/8/layout/venn3"/>
    <dgm:cxn modelId="{3AC696A5-CF0D-49FF-BCE1-CCB8D1D7E960}" type="presParOf" srcId="{B6B7979C-552A-4C75-9AE3-712E8DE68160}" destId="{07529429-C736-4BC5-BB97-0941748E841A}" srcOrd="3" destOrd="0" presId="urn:microsoft.com/office/officeart/2005/8/layout/venn3"/>
    <dgm:cxn modelId="{EEC8134D-167A-4062-BD41-63E061E987A9}" type="presParOf" srcId="{B6B7979C-552A-4C75-9AE3-712E8DE68160}" destId="{109F052D-1F70-47F7-971A-72AF3F8BDEA1}"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DC2CBE3-5440-4A68-B0A7-19EB95AA4221}" type="doc">
      <dgm:prSet loTypeId="urn:microsoft.com/office/officeart/2005/8/layout/hierarchy3" loCatId="list" qsTypeId="urn:microsoft.com/office/officeart/2005/8/quickstyle/3d2" qsCatId="3D" csTypeId="urn:microsoft.com/office/officeart/2005/8/colors/colorful5" csCatId="colorful" phldr="1"/>
      <dgm:spPr/>
      <dgm:t>
        <a:bodyPr/>
        <a:lstStyle/>
        <a:p>
          <a:endParaRPr lang="zh-TW" altLang="en-US"/>
        </a:p>
      </dgm:t>
    </dgm:pt>
    <dgm:pt modelId="{CE711DA9-FBDF-4B4E-A0FF-1149C4CCAA48}">
      <dgm:prSet custT="1"/>
      <dgm:spPr/>
      <dgm:t>
        <a:bodyPr/>
        <a:lstStyle/>
        <a:p>
          <a:pPr rtl="0"/>
          <a:r>
            <a:rPr lang="zh-TW" altLang="en-US" sz="4000" b="1" dirty="0" smtClean="0"/>
            <a:t>儀器及設備</a:t>
          </a:r>
          <a:endParaRPr lang="zh-TW" altLang="en-US" sz="4000" dirty="0"/>
        </a:p>
      </dgm:t>
    </dgm:pt>
    <dgm:pt modelId="{A5E8E1A0-CDBC-4A34-8571-187EB51959D6}" type="parTrans" cxnId="{8BE621C1-9DEF-405E-A017-4E9999794EF0}">
      <dgm:prSet/>
      <dgm:spPr/>
      <dgm:t>
        <a:bodyPr/>
        <a:lstStyle/>
        <a:p>
          <a:endParaRPr lang="zh-TW" altLang="en-US"/>
        </a:p>
      </dgm:t>
    </dgm:pt>
    <dgm:pt modelId="{66E558EC-96AB-4782-A2F2-2CB9BB7FAEA9}" type="sibTrans" cxnId="{8BE621C1-9DEF-405E-A017-4E9999794EF0}">
      <dgm:prSet/>
      <dgm:spPr/>
      <dgm:t>
        <a:bodyPr/>
        <a:lstStyle/>
        <a:p>
          <a:endParaRPr lang="zh-TW" altLang="en-US"/>
        </a:p>
      </dgm:t>
    </dgm:pt>
    <dgm:pt modelId="{F0C2FCAA-06D9-4200-9ADE-4CECF429D430}">
      <dgm:prSet custT="1"/>
      <dgm:spPr/>
      <dgm:t>
        <a:bodyPr/>
        <a:lstStyle/>
        <a:p>
          <a:pPr algn="l" rtl="0"/>
          <a:r>
            <a:rPr lang="zh-TW" altLang="en-US" sz="2000" b="1" dirty="0" smtClean="0"/>
            <a:t>定期保養並留有記錄（視需要簽訂保養合約及設定使用年限）</a:t>
          </a:r>
          <a:endParaRPr lang="zh-TW" altLang="en-US" sz="2000" dirty="0"/>
        </a:p>
      </dgm:t>
    </dgm:pt>
    <dgm:pt modelId="{DA6A4F30-3379-4401-B0BE-EDCF0EDA3E27}" type="parTrans" cxnId="{BADF2655-E69E-4E31-9962-EE85FCC18A6B}">
      <dgm:prSet/>
      <dgm:spPr/>
      <dgm:t>
        <a:bodyPr/>
        <a:lstStyle/>
        <a:p>
          <a:endParaRPr lang="zh-TW" altLang="en-US"/>
        </a:p>
      </dgm:t>
    </dgm:pt>
    <dgm:pt modelId="{0D22CFFE-5C14-4A70-9119-C373723F7759}" type="sibTrans" cxnId="{BADF2655-E69E-4E31-9962-EE85FCC18A6B}">
      <dgm:prSet/>
      <dgm:spPr/>
      <dgm:t>
        <a:bodyPr/>
        <a:lstStyle/>
        <a:p>
          <a:endParaRPr lang="zh-TW" altLang="en-US"/>
        </a:p>
      </dgm:t>
    </dgm:pt>
    <dgm:pt modelId="{B0F52148-95C9-45F8-9F3B-0B20B08B03A8}">
      <dgm:prSet custT="1"/>
      <dgm:spPr/>
      <dgm:t>
        <a:bodyPr/>
        <a:lstStyle/>
        <a:p>
          <a:pPr algn="l" rtl="0"/>
          <a:r>
            <a:rPr lang="zh-TW" altLang="en-US" sz="2000" b="1" dirty="0" smtClean="0"/>
            <a:t>使用前應確認功能良好及適當</a:t>
          </a:r>
          <a:endParaRPr lang="en-US" altLang="zh-TW" sz="2000" b="1" dirty="0" smtClean="0"/>
        </a:p>
        <a:p>
          <a:pPr algn="l" rtl="0"/>
          <a:r>
            <a:rPr lang="zh-TW" altLang="en-US" sz="2000" b="1" dirty="0" smtClean="0"/>
            <a:t>用電之特殊設備留意瓦數適當</a:t>
          </a:r>
          <a:endParaRPr lang="zh-TW" altLang="en-US" sz="2000" dirty="0"/>
        </a:p>
      </dgm:t>
    </dgm:pt>
    <dgm:pt modelId="{B9A1EEEE-E39D-4E65-9B6C-747E937516F5}" type="parTrans" cxnId="{A4DE0706-F0B8-412F-8517-25DF51672FCB}">
      <dgm:prSet/>
      <dgm:spPr/>
      <dgm:t>
        <a:bodyPr/>
        <a:lstStyle/>
        <a:p>
          <a:endParaRPr lang="zh-TW" altLang="en-US"/>
        </a:p>
      </dgm:t>
    </dgm:pt>
    <dgm:pt modelId="{74ECDCE4-A3B9-4787-9679-69336E73500F}" type="sibTrans" cxnId="{A4DE0706-F0B8-412F-8517-25DF51672FCB}">
      <dgm:prSet/>
      <dgm:spPr/>
      <dgm:t>
        <a:bodyPr/>
        <a:lstStyle/>
        <a:p>
          <a:endParaRPr lang="zh-TW" altLang="en-US"/>
        </a:p>
      </dgm:t>
    </dgm:pt>
    <dgm:pt modelId="{52910A9C-C826-4AE8-B434-244DAFE3D8F1}">
      <dgm:prSet custT="1"/>
      <dgm:spPr/>
      <dgm:t>
        <a:bodyPr/>
        <a:lstStyle/>
        <a:p>
          <a:pPr rtl="0"/>
          <a:r>
            <a:rPr lang="zh-TW" altLang="en-US" sz="4000" b="1" dirty="0" smtClean="0"/>
            <a:t>器械</a:t>
          </a:r>
          <a:endParaRPr lang="zh-TW" altLang="en-US" sz="4400" dirty="0"/>
        </a:p>
      </dgm:t>
    </dgm:pt>
    <dgm:pt modelId="{D4213D6E-1EA4-444F-8754-A5997BDA4877}" type="parTrans" cxnId="{4F910F5A-2ECB-41EE-83E7-82A8A88C0711}">
      <dgm:prSet/>
      <dgm:spPr/>
      <dgm:t>
        <a:bodyPr/>
        <a:lstStyle/>
        <a:p>
          <a:endParaRPr lang="zh-TW" altLang="en-US"/>
        </a:p>
      </dgm:t>
    </dgm:pt>
    <dgm:pt modelId="{03DEEFA5-7F1E-40BB-AF7B-7C648284AE33}" type="sibTrans" cxnId="{4F910F5A-2ECB-41EE-83E7-82A8A88C0711}">
      <dgm:prSet/>
      <dgm:spPr/>
      <dgm:t>
        <a:bodyPr/>
        <a:lstStyle/>
        <a:p>
          <a:endParaRPr lang="zh-TW" altLang="en-US"/>
        </a:p>
      </dgm:t>
    </dgm:pt>
    <dgm:pt modelId="{81E3B845-980F-4253-B4E9-12EE8497D4CD}">
      <dgm:prSet custT="1"/>
      <dgm:spPr/>
      <dgm:t>
        <a:bodyPr/>
        <a:lstStyle/>
        <a:p>
          <a:pPr algn="l" rtl="0"/>
          <a:r>
            <a:rPr lang="zh-TW" altLang="en-US" sz="2000" b="1" dirty="0" smtClean="0"/>
            <a:t>有手術前後清點及交班機制</a:t>
          </a:r>
          <a:endParaRPr lang="zh-TW" altLang="en-US" sz="2000" dirty="0"/>
        </a:p>
      </dgm:t>
    </dgm:pt>
    <dgm:pt modelId="{ADFBD927-6BEA-4300-9771-818FEBCFAA51}" type="parTrans" cxnId="{331D87BF-CB8B-43E8-B9A6-B63C34FD4E19}">
      <dgm:prSet/>
      <dgm:spPr/>
      <dgm:t>
        <a:bodyPr/>
        <a:lstStyle/>
        <a:p>
          <a:endParaRPr lang="zh-TW" altLang="en-US"/>
        </a:p>
      </dgm:t>
    </dgm:pt>
    <dgm:pt modelId="{46E6265B-C131-4414-8CFB-A449FC73C611}" type="sibTrans" cxnId="{331D87BF-CB8B-43E8-B9A6-B63C34FD4E19}">
      <dgm:prSet/>
      <dgm:spPr/>
      <dgm:t>
        <a:bodyPr/>
        <a:lstStyle/>
        <a:p>
          <a:endParaRPr lang="zh-TW" altLang="en-US"/>
        </a:p>
      </dgm:t>
    </dgm:pt>
    <dgm:pt modelId="{EF6D81CF-133E-4837-BAB3-879C8E0744C0}">
      <dgm:prSet custT="1"/>
      <dgm:spPr/>
      <dgm:t>
        <a:bodyPr/>
        <a:lstStyle/>
        <a:p>
          <a:pPr algn="l" rtl="0"/>
          <a:r>
            <a:rPr lang="zh-TW" altLang="en-US" sz="2000" b="1" dirty="0" smtClean="0"/>
            <a:t>發現短少時或無法尋獲，立即於手術部位進行放射線攝影等檢查</a:t>
          </a:r>
          <a:endParaRPr lang="zh-TW" altLang="en-US" sz="2000" dirty="0"/>
        </a:p>
      </dgm:t>
    </dgm:pt>
    <dgm:pt modelId="{EEB5039B-FB33-44A6-934A-C73C753709AF}" type="parTrans" cxnId="{E4D5995B-1EA6-46ED-9548-762D43394100}">
      <dgm:prSet/>
      <dgm:spPr/>
      <dgm:t>
        <a:bodyPr/>
        <a:lstStyle/>
        <a:p>
          <a:endParaRPr lang="zh-TW" altLang="en-US"/>
        </a:p>
      </dgm:t>
    </dgm:pt>
    <dgm:pt modelId="{C90CF9AA-C03C-4B7C-AC84-13B22BEC9D83}" type="sibTrans" cxnId="{E4D5995B-1EA6-46ED-9548-762D43394100}">
      <dgm:prSet/>
      <dgm:spPr/>
      <dgm:t>
        <a:bodyPr/>
        <a:lstStyle/>
        <a:p>
          <a:endParaRPr lang="zh-TW" altLang="en-US"/>
        </a:p>
      </dgm:t>
    </dgm:pt>
    <dgm:pt modelId="{CA570470-C29E-4427-8770-E9F03DADA5CF}" type="pres">
      <dgm:prSet presAssocID="{BDC2CBE3-5440-4A68-B0A7-19EB95AA4221}" presName="diagram" presStyleCnt="0">
        <dgm:presLayoutVars>
          <dgm:chPref val="1"/>
          <dgm:dir/>
          <dgm:animOne val="branch"/>
          <dgm:animLvl val="lvl"/>
          <dgm:resizeHandles/>
        </dgm:presLayoutVars>
      </dgm:prSet>
      <dgm:spPr/>
      <dgm:t>
        <a:bodyPr/>
        <a:lstStyle/>
        <a:p>
          <a:endParaRPr lang="zh-TW" altLang="en-US"/>
        </a:p>
      </dgm:t>
    </dgm:pt>
    <dgm:pt modelId="{AFEDCB38-3B05-40D3-886B-FFACAC742DD5}" type="pres">
      <dgm:prSet presAssocID="{CE711DA9-FBDF-4B4E-A0FF-1149C4CCAA48}" presName="root" presStyleCnt="0"/>
      <dgm:spPr/>
    </dgm:pt>
    <dgm:pt modelId="{28771539-6D2F-4DB4-86E4-04B9D6B244DD}" type="pres">
      <dgm:prSet presAssocID="{CE711DA9-FBDF-4B4E-A0FF-1149C4CCAA48}" presName="rootComposite" presStyleCnt="0"/>
      <dgm:spPr/>
    </dgm:pt>
    <dgm:pt modelId="{680EAC2E-F58F-4CFE-BE26-CC4917F53616}" type="pres">
      <dgm:prSet presAssocID="{CE711DA9-FBDF-4B4E-A0FF-1149C4CCAA48}" presName="rootText" presStyleLbl="node1" presStyleIdx="0" presStyleCnt="2" custScaleX="141137"/>
      <dgm:spPr/>
      <dgm:t>
        <a:bodyPr/>
        <a:lstStyle/>
        <a:p>
          <a:endParaRPr lang="zh-TW" altLang="en-US"/>
        </a:p>
      </dgm:t>
    </dgm:pt>
    <dgm:pt modelId="{7DAADE5F-2052-41F6-986D-50A63F526635}" type="pres">
      <dgm:prSet presAssocID="{CE711DA9-FBDF-4B4E-A0FF-1149C4CCAA48}" presName="rootConnector" presStyleLbl="node1" presStyleIdx="0" presStyleCnt="2"/>
      <dgm:spPr/>
      <dgm:t>
        <a:bodyPr/>
        <a:lstStyle/>
        <a:p>
          <a:endParaRPr lang="zh-TW" altLang="en-US"/>
        </a:p>
      </dgm:t>
    </dgm:pt>
    <dgm:pt modelId="{40B18658-6E2B-41F9-BBD4-C5592A951315}" type="pres">
      <dgm:prSet presAssocID="{CE711DA9-FBDF-4B4E-A0FF-1149C4CCAA48}" presName="childShape" presStyleCnt="0"/>
      <dgm:spPr/>
    </dgm:pt>
    <dgm:pt modelId="{D9E46A9A-E041-4D9F-93D7-7A4A96C7865C}" type="pres">
      <dgm:prSet presAssocID="{DA6A4F30-3379-4401-B0BE-EDCF0EDA3E27}" presName="Name13" presStyleLbl="parChTrans1D2" presStyleIdx="0" presStyleCnt="4"/>
      <dgm:spPr/>
      <dgm:t>
        <a:bodyPr/>
        <a:lstStyle/>
        <a:p>
          <a:endParaRPr lang="zh-TW" altLang="en-US"/>
        </a:p>
      </dgm:t>
    </dgm:pt>
    <dgm:pt modelId="{CED8DDD2-994C-49D6-9475-1326569B21FF}" type="pres">
      <dgm:prSet presAssocID="{F0C2FCAA-06D9-4200-9ADE-4CECF429D430}" presName="childText" presStyleLbl="bgAcc1" presStyleIdx="0" presStyleCnt="4" custScaleX="189360" custLinFactNeighborX="-2680" custLinFactNeighborY="-2839">
        <dgm:presLayoutVars>
          <dgm:bulletEnabled val="1"/>
        </dgm:presLayoutVars>
      </dgm:prSet>
      <dgm:spPr/>
      <dgm:t>
        <a:bodyPr/>
        <a:lstStyle/>
        <a:p>
          <a:endParaRPr lang="zh-TW" altLang="en-US"/>
        </a:p>
      </dgm:t>
    </dgm:pt>
    <dgm:pt modelId="{3C3F1BC1-7459-4824-A02C-2051AAA6D85E}" type="pres">
      <dgm:prSet presAssocID="{B9A1EEEE-E39D-4E65-9B6C-747E937516F5}" presName="Name13" presStyleLbl="parChTrans1D2" presStyleIdx="1" presStyleCnt="4"/>
      <dgm:spPr/>
      <dgm:t>
        <a:bodyPr/>
        <a:lstStyle/>
        <a:p>
          <a:endParaRPr lang="zh-TW" altLang="en-US"/>
        </a:p>
      </dgm:t>
    </dgm:pt>
    <dgm:pt modelId="{20FB3E2C-F89F-4A50-8CB8-76ACA50535BC}" type="pres">
      <dgm:prSet presAssocID="{B0F52148-95C9-45F8-9F3B-0B20B08B03A8}" presName="childText" presStyleLbl="bgAcc1" presStyleIdx="1" presStyleCnt="4" custScaleX="189360" custLinFactNeighborX="-2680" custLinFactNeighborY="-2839">
        <dgm:presLayoutVars>
          <dgm:bulletEnabled val="1"/>
        </dgm:presLayoutVars>
      </dgm:prSet>
      <dgm:spPr/>
      <dgm:t>
        <a:bodyPr/>
        <a:lstStyle/>
        <a:p>
          <a:endParaRPr lang="zh-TW" altLang="en-US"/>
        </a:p>
      </dgm:t>
    </dgm:pt>
    <dgm:pt modelId="{5A25E60E-2412-49A3-98FC-C5230D6D30B4}" type="pres">
      <dgm:prSet presAssocID="{52910A9C-C826-4AE8-B434-244DAFE3D8F1}" presName="root" presStyleCnt="0"/>
      <dgm:spPr/>
    </dgm:pt>
    <dgm:pt modelId="{20CBF39B-6275-45A4-A1FF-DBB6FBF2F5D6}" type="pres">
      <dgm:prSet presAssocID="{52910A9C-C826-4AE8-B434-244DAFE3D8F1}" presName="rootComposite" presStyleCnt="0"/>
      <dgm:spPr/>
    </dgm:pt>
    <dgm:pt modelId="{D808D058-0C20-47ED-91B1-6C63D5EBD8E8}" type="pres">
      <dgm:prSet presAssocID="{52910A9C-C826-4AE8-B434-244DAFE3D8F1}" presName="rootText" presStyleLbl="node1" presStyleIdx="1" presStyleCnt="2"/>
      <dgm:spPr/>
      <dgm:t>
        <a:bodyPr/>
        <a:lstStyle/>
        <a:p>
          <a:endParaRPr lang="zh-TW" altLang="en-US"/>
        </a:p>
      </dgm:t>
    </dgm:pt>
    <dgm:pt modelId="{C7265B41-BF44-4C76-ABB8-9D888FDAB08A}" type="pres">
      <dgm:prSet presAssocID="{52910A9C-C826-4AE8-B434-244DAFE3D8F1}" presName="rootConnector" presStyleLbl="node1" presStyleIdx="1" presStyleCnt="2"/>
      <dgm:spPr/>
      <dgm:t>
        <a:bodyPr/>
        <a:lstStyle/>
        <a:p>
          <a:endParaRPr lang="zh-TW" altLang="en-US"/>
        </a:p>
      </dgm:t>
    </dgm:pt>
    <dgm:pt modelId="{BE5569C5-4DA9-4ED4-B041-E6CE69F6F1A4}" type="pres">
      <dgm:prSet presAssocID="{52910A9C-C826-4AE8-B434-244DAFE3D8F1}" presName="childShape" presStyleCnt="0"/>
      <dgm:spPr/>
    </dgm:pt>
    <dgm:pt modelId="{52E64D01-E304-469F-89BA-033180F30CCE}" type="pres">
      <dgm:prSet presAssocID="{ADFBD927-6BEA-4300-9771-818FEBCFAA51}" presName="Name13" presStyleLbl="parChTrans1D2" presStyleIdx="2" presStyleCnt="4"/>
      <dgm:spPr/>
      <dgm:t>
        <a:bodyPr/>
        <a:lstStyle/>
        <a:p>
          <a:endParaRPr lang="zh-TW" altLang="en-US"/>
        </a:p>
      </dgm:t>
    </dgm:pt>
    <dgm:pt modelId="{43CD9EF6-EE64-4131-AB03-7247C6EBE8EC}" type="pres">
      <dgm:prSet presAssocID="{81E3B845-980F-4253-B4E9-12EE8497D4CD}" presName="childText" presStyleLbl="bgAcc1" presStyleIdx="2" presStyleCnt="4" custScaleX="189360" custLinFactNeighborX="-2680" custLinFactNeighborY="-2839">
        <dgm:presLayoutVars>
          <dgm:bulletEnabled val="1"/>
        </dgm:presLayoutVars>
      </dgm:prSet>
      <dgm:spPr/>
      <dgm:t>
        <a:bodyPr/>
        <a:lstStyle/>
        <a:p>
          <a:endParaRPr lang="zh-TW" altLang="en-US"/>
        </a:p>
      </dgm:t>
    </dgm:pt>
    <dgm:pt modelId="{D232E86F-018A-463D-8DB5-6362238B7B8B}" type="pres">
      <dgm:prSet presAssocID="{EEB5039B-FB33-44A6-934A-C73C753709AF}" presName="Name13" presStyleLbl="parChTrans1D2" presStyleIdx="3" presStyleCnt="4"/>
      <dgm:spPr/>
      <dgm:t>
        <a:bodyPr/>
        <a:lstStyle/>
        <a:p>
          <a:endParaRPr lang="zh-TW" altLang="en-US"/>
        </a:p>
      </dgm:t>
    </dgm:pt>
    <dgm:pt modelId="{F2D546A1-BFEF-4915-B6B2-DBEA80B8991E}" type="pres">
      <dgm:prSet presAssocID="{EF6D81CF-133E-4837-BAB3-879C8E0744C0}" presName="childText" presStyleLbl="bgAcc1" presStyleIdx="3" presStyleCnt="4" custScaleX="189360" custLinFactNeighborX="-2680" custLinFactNeighborY="-2839">
        <dgm:presLayoutVars>
          <dgm:bulletEnabled val="1"/>
        </dgm:presLayoutVars>
      </dgm:prSet>
      <dgm:spPr/>
      <dgm:t>
        <a:bodyPr/>
        <a:lstStyle/>
        <a:p>
          <a:endParaRPr lang="zh-TW" altLang="en-US"/>
        </a:p>
      </dgm:t>
    </dgm:pt>
  </dgm:ptLst>
  <dgm:cxnLst>
    <dgm:cxn modelId="{23893D1C-5EDF-497D-A359-E7D234D8F09E}" type="presOf" srcId="{CE711DA9-FBDF-4B4E-A0FF-1149C4CCAA48}" destId="{7DAADE5F-2052-41F6-986D-50A63F526635}" srcOrd="1" destOrd="0" presId="urn:microsoft.com/office/officeart/2005/8/layout/hierarchy3"/>
    <dgm:cxn modelId="{29934E47-5D30-46BE-8B79-BE4942A0EFC8}" type="presOf" srcId="{52910A9C-C826-4AE8-B434-244DAFE3D8F1}" destId="{C7265B41-BF44-4C76-ABB8-9D888FDAB08A}" srcOrd="1" destOrd="0" presId="urn:microsoft.com/office/officeart/2005/8/layout/hierarchy3"/>
    <dgm:cxn modelId="{DDF8A853-1244-4043-9DD7-51DCB16C40F1}" type="presOf" srcId="{EEB5039B-FB33-44A6-934A-C73C753709AF}" destId="{D232E86F-018A-463D-8DB5-6362238B7B8B}" srcOrd="0" destOrd="0" presId="urn:microsoft.com/office/officeart/2005/8/layout/hierarchy3"/>
    <dgm:cxn modelId="{4F910F5A-2ECB-41EE-83E7-82A8A88C0711}" srcId="{BDC2CBE3-5440-4A68-B0A7-19EB95AA4221}" destId="{52910A9C-C826-4AE8-B434-244DAFE3D8F1}" srcOrd="1" destOrd="0" parTransId="{D4213D6E-1EA4-444F-8754-A5997BDA4877}" sibTransId="{03DEEFA5-7F1E-40BB-AF7B-7C648284AE33}"/>
    <dgm:cxn modelId="{383BF110-787D-4321-8818-46A42DA59D2D}" type="presOf" srcId="{B9A1EEEE-E39D-4E65-9B6C-747E937516F5}" destId="{3C3F1BC1-7459-4824-A02C-2051AAA6D85E}" srcOrd="0" destOrd="0" presId="urn:microsoft.com/office/officeart/2005/8/layout/hierarchy3"/>
    <dgm:cxn modelId="{A7A243E8-5CDE-4D15-8E54-D7AFF4FEAFB9}" type="presOf" srcId="{ADFBD927-6BEA-4300-9771-818FEBCFAA51}" destId="{52E64D01-E304-469F-89BA-033180F30CCE}" srcOrd="0" destOrd="0" presId="urn:microsoft.com/office/officeart/2005/8/layout/hierarchy3"/>
    <dgm:cxn modelId="{FC7E1FD3-1991-4C52-8CE5-781ABFEE386E}" type="presOf" srcId="{DA6A4F30-3379-4401-B0BE-EDCF0EDA3E27}" destId="{D9E46A9A-E041-4D9F-93D7-7A4A96C7865C}" srcOrd="0" destOrd="0" presId="urn:microsoft.com/office/officeart/2005/8/layout/hierarchy3"/>
    <dgm:cxn modelId="{BADF2655-E69E-4E31-9962-EE85FCC18A6B}" srcId="{CE711DA9-FBDF-4B4E-A0FF-1149C4CCAA48}" destId="{F0C2FCAA-06D9-4200-9ADE-4CECF429D430}" srcOrd="0" destOrd="0" parTransId="{DA6A4F30-3379-4401-B0BE-EDCF0EDA3E27}" sibTransId="{0D22CFFE-5C14-4A70-9119-C373723F7759}"/>
    <dgm:cxn modelId="{331D87BF-CB8B-43E8-B9A6-B63C34FD4E19}" srcId="{52910A9C-C826-4AE8-B434-244DAFE3D8F1}" destId="{81E3B845-980F-4253-B4E9-12EE8497D4CD}" srcOrd="0" destOrd="0" parTransId="{ADFBD927-6BEA-4300-9771-818FEBCFAA51}" sibTransId="{46E6265B-C131-4414-8CFB-A449FC73C611}"/>
    <dgm:cxn modelId="{E4D5995B-1EA6-46ED-9548-762D43394100}" srcId="{52910A9C-C826-4AE8-B434-244DAFE3D8F1}" destId="{EF6D81CF-133E-4837-BAB3-879C8E0744C0}" srcOrd="1" destOrd="0" parTransId="{EEB5039B-FB33-44A6-934A-C73C753709AF}" sibTransId="{C90CF9AA-C03C-4B7C-AC84-13B22BEC9D83}"/>
    <dgm:cxn modelId="{8BE621C1-9DEF-405E-A017-4E9999794EF0}" srcId="{BDC2CBE3-5440-4A68-B0A7-19EB95AA4221}" destId="{CE711DA9-FBDF-4B4E-A0FF-1149C4CCAA48}" srcOrd="0" destOrd="0" parTransId="{A5E8E1A0-CDBC-4A34-8571-187EB51959D6}" sibTransId="{66E558EC-96AB-4782-A2F2-2CB9BB7FAEA9}"/>
    <dgm:cxn modelId="{07F43091-6251-4EAF-B24C-98CCB0CBFC81}" type="presOf" srcId="{52910A9C-C826-4AE8-B434-244DAFE3D8F1}" destId="{D808D058-0C20-47ED-91B1-6C63D5EBD8E8}" srcOrd="0" destOrd="0" presId="urn:microsoft.com/office/officeart/2005/8/layout/hierarchy3"/>
    <dgm:cxn modelId="{B8C4C11C-D7D4-4268-9668-535D04E9D540}" type="presOf" srcId="{BDC2CBE3-5440-4A68-B0A7-19EB95AA4221}" destId="{CA570470-C29E-4427-8770-E9F03DADA5CF}" srcOrd="0" destOrd="0" presId="urn:microsoft.com/office/officeart/2005/8/layout/hierarchy3"/>
    <dgm:cxn modelId="{4DF9F841-12FE-45DF-AD5D-FFAB89DF2A25}" type="presOf" srcId="{81E3B845-980F-4253-B4E9-12EE8497D4CD}" destId="{43CD9EF6-EE64-4131-AB03-7247C6EBE8EC}" srcOrd="0" destOrd="0" presId="urn:microsoft.com/office/officeart/2005/8/layout/hierarchy3"/>
    <dgm:cxn modelId="{080A441A-1294-44FF-A475-A74B57BD119F}" type="presOf" srcId="{F0C2FCAA-06D9-4200-9ADE-4CECF429D430}" destId="{CED8DDD2-994C-49D6-9475-1326569B21FF}" srcOrd="0" destOrd="0" presId="urn:microsoft.com/office/officeart/2005/8/layout/hierarchy3"/>
    <dgm:cxn modelId="{0C4010A9-EE40-4189-A42A-941D9DC0110F}" type="presOf" srcId="{B0F52148-95C9-45F8-9F3B-0B20B08B03A8}" destId="{20FB3E2C-F89F-4A50-8CB8-76ACA50535BC}" srcOrd="0" destOrd="0" presId="urn:microsoft.com/office/officeart/2005/8/layout/hierarchy3"/>
    <dgm:cxn modelId="{56743341-60D5-40AB-A5DD-CAE2563C6A4E}" type="presOf" srcId="{EF6D81CF-133E-4837-BAB3-879C8E0744C0}" destId="{F2D546A1-BFEF-4915-B6B2-DBEA80B8991E}" srcOrd="0" destOrd="0" presId="urn:microsoft.com/office/officeart/2005/8/layout/hierarchy3"/>
    <dgm:cxn modelId="{23B7D692-FE08-4EF4-9BE9-4A211160C76A}" type="presOf" srcId="{CE711DA9-FBDF-4B4E-A0FF-1149C4CCAA48}" destId="{680EAC2E-F58F-4CFE-BE26-CC4917F53616}" srcOrd="0" destOrd="0" presId="urn:microsoft.com/office/officeart/2005/8/layout/hierarchy3"/>
    <dgm:cxn modelId="{A4DE0706-F0B8-412F-8517-25DF51672FCB}" srcId="{CE711DA9-FBDF-4B4E-A0FF-1149C4CCAA48}" destId="{B0F52148-95C9-45F8-9F3B-0B20B08B03A8}" srcOrd="1" destOrd="0" parTransId="{B9A1EEEE-E39D-4E65-9B6C-747E937516F5}" sibTransId="{74ECDCE4-A3B9-4787-9679-69336E73500F}"/>
    <dgm:cxn modelId="{9A6E867A-7695-4BC9-99C1-413B06791AB9}" type="presParOf" srcId="{CA570470-C29E-4427-8770-E9F03DADA5CF}" destId="{AFEDCB38-3B05-40D3-886B-FFACAC742DD5}" srcOrd="0" destOrd="0" presId="urn:microsoft.com/office/officeart/2005/8/layout/hierarchy3"/>
    <dgm:cxn modelId="{E256832C-A1B6-42E8-A4C5-3AD1EF04DA37}" type="presParOf" srcId="{AFEDCB38-3B05-40D3-886B-FFACAC742DD5}" destId="{28771539-6D2F-4DB4-86E4-04B9D6B244DD}" srcOrd="0" destOrd="0" presId="urn:microsoft.com/office/officeart/2005/8/layout/hierarchy3"/>
    <dgm:cxn modelId="{03230D73-5AFA-4B65-8561-5C4E80C13F57}" type="presParOf" srcId="{28771539-6D2F-4DB4-86E4-04B9D6B244DD}" destId="{680EAC2E-F58F-4CFE-BE26-CC4917F53616}" srcOrd="0" destOrd="0" presId="urn:microsoft.com/office/officeart/2005/8/layout/hierarchy3"/>
    <dgm:cxn modelId="{AAE43804-1896-40F2-8E71-1601BA5B6F50}" type="presParOf" srcId="{28771539-6D2F-4DB4-86E4-04B9D6B244DD}" destId="{7DAADE5F-2052-41F6-986D-50A63F526635}" srcOrd="1" destOrd="0" presId="urn:microsoft.com/office/officeart/2005/8/layout/hierarchy3"/>
    <dgm:cxn modelId="{8FD3BC1B-BC35-49A2-B0CA-D9825B4256D4}" type="presParOf" srcId="{AFEDCB38-3B05-40D3-886B-FFACAC742DD5}" destId="{40B18658-6E2B-41F9-BBD4-C5592A951315}" srcOrd="1" destOrd="0" presId="urn:microsoft.com/office/officeart/2005/8/layout/hierarchy3"/>
    <dgm:cxn modelId="{484C62A0-FE8A-4A51-9957-143AE310A3D4}" type="presParOf" srcId="{40B18658-6E2B-41F9-BBD4-C5592A951315}" destId="{D9E46A9A-E041-4D9F-93D7-7A4A96C7865C}" srcOrd="0" destOrd="0" presId="urn:microsoft.com/office/officeart/2005/8/layout/hierarchy3"/>
    <dgm:cxn modelId="{9C8ECD9F-AD9F-44DD-8CF2-E8C93468194C}" type="presParOf" srcId="{40B18658-6E2B-41F9-BBD4-C5592A951315}" destId="{CED8DDD2-994C-49D6-9475-1326569B21FF}" srcOrd="1" destOrd="0" presId="urn:microsoft.com/office/officeart/2005/8/layout/hierarchy3"/>
    <dgm:cxn modelId="{68636ADA-73EE-4578-ABA5-CA22AEA47274}" type="presParOf" srcId="{40B18658-6E2B-41F9-BBD4-C5592A951315}" destId="{3C3F1BC1-7459-4824-A02C-2051AAA6D85E}" srcOrd="2" destOrd="0" presId="urn:microsoft.com/office/officeart/2005/8/layout/hierarchy3"/>
    <dgm:cxn modelId="{54DDD873-F1E4-4610-9D83-FA5DE9C0ECDA}" type="presParOf" srcId="{40B18658-6E2B-41F9-BBD4-C5592A951315}" destId="{20FB3E2C-F89F-4A50-8CB8-76ACA50535BC}" srcOrd="3" destOrd="0" presId="urn:microsoft.com/office/officeart/2005/8/layout/hierarchy3"/>
    <dgm:cxn modelId="{167BF5B4-0A47-4762-A994-6328CBA6CFDB}" type="presParOf" srcId="{CA570470-C29E-4427-8770-E9F03DADA5CF}" destId="{5A25E60E-2412-49A3-98FC-C5230D6D30B4}" srcOrd="1" destOrd="0" presId="urn:microsoft.com/office/officeart/2005/8/layout/hierarchy3"/>
    <dgm:cxn modelId="{6135BBB9-1CA2-4C8C-B4B4-638E714C151F}" type="presParOf" srcId="{5A25E60E-2412-49A3-98FC-C5230D6D30B4}" destId="{20CBF39B-6275-45A4-A1FF-DBB6FBF2F5D6}" srcOrd="0" destOrd="0" presId="urn:microsoft.com/office/officeart/2005/8/layout/hierarchy3"/>
    <dgm:cxn modelId="{46DCDFF9-38CB-41D1-BD05-0F0DBD7D4AA1}" type="presParOf" srcId="{20CBF39B-6275-45A4-A1FF-DBB6FBF2F5D6}" destId="{D808D058-0C20-47ED-91B1-6C63D5EBD8E8}" srcOrd="0" destOrd="0" presId="urn:microsoft.com/office/officeart/2005/8/layout/hierarchy3"/>
    <dgm:cxn modelId="{CC264521-B223-460B-AC4A-EEF2035492FD}" type="presParOf" srcId="{20CBF39B-6275-45A4-A1FF-DBB6FBF2F5D6}" destId="{C7265B41-BF44-4C76-ABB8-9D888FDAB08A}" srcOrd="1" destOrd="0" presId="urn:microsoft.com/office/officeart/2005/8/layout/hierarchy3"/>
    <dgm:cxn modelId="{AAC5BA0D-77F9-4E5E-840F-EBE1E9F902A9}" type="presParOf" srcId="{5A25E60E-2412-49A3-98FC-C5230D6D30B4}" destId="{BE5569C5-4DA9-4ED4-B041-E6CE69F6F1A4}" srcOrd="1" destOrd="0" presId="urn:microsoft.com/office/officeart/2005/8/layout/hierarchy3"/>
    <dgm:cxn modelId="{E541D8CA-482B-40CA-820F-B0E104D7C8B2}" type="presParOf" srcId="{BE5569C5-4DA9-4ED4-B041-E6CE69F6F1A4}" destId="{52E64D01-E304-469F-89BA-033180F30CCE}" srcOrd="0" destOrd="0" presId="urn:microsoft.com/office/officeart/2005/8/layout/hierarchy3"/>
    <dgm:cxn modelId="{C452C457-61A3-46FF-BBE6-8E577B92DB9E}" type="presParOf" srcId="{BE5569C5-4DA9-4ED4-B041-E6CE69F6F1A4}" destId="{43CD9EF6-EE64-4131-AB03-7247C6EBE8EC}" srcOrd="1" destOrd="0" presId="urn:microsoft.com/office/officeart/2005/8/layout/hierarchy3"/>
    <dgm:cxn modelId="{3AB0B4E8-057A-405A-9142-C973F25B031D}" type="presParOf" srcId="{BE5569C5-4DA9-4ED4-B041-E6CE69F6F1A4}" destId="{D232E86F-018A-463D-8DB5-6362238B7B8B}" srcOrd="2" destOrd="0" presId="urn:microsoft.com/office/officeart/2005/8/layout/hierarchy3"/>
    <dgm:cxn modelId="{B1CD8B71-E2B0-4BDA-906A-4D40950F584F}" type="presParOf" srcId="{BE5569C5-4DA9-4ED4-B041-E6CE69F6F1A4}" destId="{F2D546A1-BFEF-4915-B6B2-DBEA80B8991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860F703-1A98-4DAD-AC28-E6C40F4FC3DE}"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zh-TW" altLang="en-US"/>
        </a:p>
      </dgm:t>
    </dgm:pt>
    <dgm:pt modelId="{5F14F6B8-DD6A-4BE6-B1D5-82076F119346}">
      <dgm:prSet custT="1"/>
      <dgm:spPr/>
      <dgm:t>
        <a:bodyPr/>
        <a:lstStyle/>
        <a:p>
          <a:pPr rtl="0"/>
          <a:r>
            <a:rPr lang="zh-TW" altLang="en-US" sz="2100" b="1" dirty="0" smtClean="0"/>
            <a:t>適當減壓措施，維持良好循環</a:t>
          </a:r>
          <a:endParaRPr lang="zh-TW" altLang="en-US" sz="2100" b="1" dirty="0"/>
        </a:p>
      </dgm:t>
    </dgm:pt>
    <dgm:pt modelId="{6F61B3A8-382E-44E8-ACB8-9A4F1658FCD1}" type="parTrans" cxnId="{DC8FF9B4-BA4C-4E36-B6E1-2B2EB4B9B8EE}">
      <dgm:prSet/>
      <dgm:spPr/>
      <dgm:t>
        <a:bodyPr/>
        <a:lstStyle/>
        <a:p>
          <a:endParaRPr lang="zh-TW" altLang="en-US"/>
        </a:p>
      </dgm:t>
    </dgm:pt>
    <dgm:pt modelId="{8EC3DE64-80D6-4D93-A31E-0D7400F33547}" type="sibTrans" cxnId="{DC8FF9B4-BA4C-4E36-B6E1-2B2EB4B9B8EE}">
      <dgm:prSet/>
      <dgm:spPr/>
      <dgm:t>
        <a:bodyPr/>
        <a:lstStyle/>
        <a:p>
          <a:endParaRPr lang="zh-TW" altLang="en-US"/>
        </a:p>
      </dgm:t>
    </dgm:pt>
    <dgm:pt modelId="{6C324EC1-2753-4B0E-BF1C-913F2D5228FB}">
      <dgm:prSet custT="1"/>
      <dgm:spPr/>
      <dgm:t>
        <a:bodyPr/>
        <a:lstStyle/>
        <a:p>
          <a:pPr rtl="0"/>
          <a:r>
            <a:rPr lang="zh-TW" altLang="en-US" sz="1700" b="1" dirty="0" smtClean="0"/>
            <a:t>搬動病人時，有足夠人員，符合人體工學</a:t>
          </a:r>
          <a:endParaRPr lang="zh-TW" altLang="en-US" sz="1700" b="1" dirty="0"/>
        </a:p>
      </dgm:t>
    </dgm:pt>
    <dgm:pt modelId="{7EC487A2-60BA-41EA-9D71-9F0E838ECCC9}" type="parTrans" cxnId="{AE127E20-6574-4C4D-A9DD-E0F19B7181A3}">
      <dgm:prSet/>
      <dgm:spPr/>
      <dgm:t>
        <a:bodyPr/>
        <a:lstStyle/>
        <a:p>
          <a:endParaRPr lang="zh-TW" altLang="en-US"/>
        </a:p>
      </dgm:t>
    </dgm:pt>
    <dgm:pt modelId="{201C1D7E-ED20-4976-B112-D7DCEE0EE16B}" type="sibTrans" cxnId="{AE127E20-6574-4C4D-A9DD-E0F19B7181A3}">
      <dgm:prSet/>
      <dgm:spPr/>
      <dgm:t>
        <a:bodyPr/>
        <a:lstStyle/>
        <a:p>
          <a:endParaRPr lang="zh-TW" altLang="en-US"/>
        </a:p>
      </dgm:t>
    </dgm:pt>
    <dgm:pt modelId="{D4E6CAB4-1232-421B-AE75-5437715C2AA6}">
      <dgm:prSet custT="1"/>
      <dgm:spPr/>
      <dgm:t>
        <a:bodyPr/>
        <a:lstStyle/>
        <a:p>
          <a:pPr rtl="0"/>
          <a:r>
            <a:rPr lang="zh-TW" altLang="en-US" sz="2100" b="1" dirty="0" smtClean="0"/>
            <a:t>留意熱源及易燃物，預防燒燙傷</a:t>
          </a:r>
          <a:endParaRPr lang="zh-TW" altLang="en-US" sz="2100" dirty="0"/>
        </a:p>
      </dgm:t>
    </dgm:pt>
    <dgm:pt modelId="{DCDAAE7F-C7B2-448B-8C8F-B61F993F8019}" type="parTrans" cxnId="{354E81DA-83AC-4625-B539-022800C6D4E8}">
      <dgm:prSet/>
      <dgm:spPr/>
      <dgm:t>
        <a:bodyPr/>
        <a:lstStyle/>
        <a:p>
          <a:endParaRPr lang="zh-TW" altLang="en-US"/>
        </a:p>
      </dgm:t>
    </dgm:pt>
    <dgm:pt modelId="{7CCFE9DB-0A5E-4CB2-AE96-5B5459045D1B}" type="sibTrans" cxnId="{354E81DA-83AC-4625-B539-022800C6D4E8}">
      <dgm:prSet/>
      <dgm:spPr/>
      <dgm:t>
        <a:bodyPr/>
        <a:lstStyle/>
        <a:p>
          <a:endParaRPr lang="zh-TW" altLang="en-US"/>
        </a:p>
      </dgm:t>
    </dgm:pt>
    <dgm:pt modelId="{9455878A-02AE-4120-BC65-A091BEA3BE84}">
      <dgm:prSet custT="1"/>
      <dgm:spPr/>
      <dgm:t>
        <a:bodyPr/>
        <a:lstStyle/>
        <a:p>
          <a:pPr rtl="0"/>
          <a:r>
            <a:rPr lang="zh-TW" altLang="en-US" sz="1700" b="1" dirty="0" smtClean="0"/>
            <a:t>易燃性消毒液乾燥後再鋪單</a:t>
          </a:r>
          <a:endParaRPr lang="zh-TW" altLang="en-US" sz="1700" b="1" dirty="0"/>
        </a:p>
      </dgm:t>
    </dgm:pt>
    <dgm:pt modelId="{E6185E1E-6A34-43B1-A578-636FDD6632AA}" type="parTrans" cxnId="{7F1B02A5-61B5-4A01-ABEC-F74CE38785F4}">
      <dgm:prSet/>
      <dgm:spPr/>
      <dgm:t>
        <a:bodyPr/>
        <a:lstStyle/>
        <a:p>
          <a:endParaRPr lang="zh-TW" altLang="en-US"/>
        </a:p>
      </dgm:t>
    </dgm:pt>
    <dgm:pt modelId="{F0BC7AAD-C8EF-4B87-BCBD-46F0927F39A2}" type="sibTrans" cxnId="{7F1B02A5-61B5-4A01-ABEC-F74CE38785F4}">
      <dgm:prSet/>
      <dgm:spPr/>
      <dgm:t>
        <a:bodyPr/>
        <a:lstStyle/>
        <a:p>
          <a:endParaRPr lang="zh-TW" altLang="en-US"/>
        </a:p>
      </dgm:t>
    </dgm:pt>
    <dgm:pt modelId="{369C0898-94D2-41B6-BA61-9FF9186EE67B}">
      <dgm:prSet custT="1"/>
      <dgm:spPr/>
      <dgm:t>
        <a:bodyPr/>
        <a:lstStyle/>
        <a:p>
          <a:pPr rtl="0"/>
          <a:r>
            <a:rPr lang="zh-TW" altLang="en-US" sz="1700" b="1" dirty="0" smtClean="0"/>
            <a:t>注意手術部位洞巾開口之鋪單下的高濃度氧氣聚積情形。</a:t>
          </a:r>
          <a:endParaRPr lang="zh-TW" altLang="en-US" sz="1700" dirty="0"/>
        </a:p>
      </dgm:t>
    </dgm:pt>
    <dgm:pt modelId="{9D3B38E7-3A65-4788-909B-FDEA46B45D65}" type="parTrans" cxnId="{A40A3A9A-B337-4CBF-9055-9283E858861A}">
      <dgm:prSet/>
      <dgm:spPr/>
      <dgm:t>
        <a:bodyPr/>
        <a:lstStyle/>
        <a:p>
          <a:endParaRPr lang="zh-TW" altLang="en-US"/>
        </a:p>
      </dgm:t>
    </dgm:pt>
    <dgm:pt modelId="{CDE8A922-ECA6-4015-A345-F292252649A4}" type="sibTrans" cxnId="{A40A3A9A-B337-4CBF-9055-9283E858861A}">
      <dgm:prSet/>
      <dgm:spPr/>
      <dgm:t>
        <a:bodyPr/>
        <a:lstStyle/>
        <a:p>
          <a:endParaRPr lang="zh-TW" altLang="en-US"/>
        </a:p>
      </dgm:t>
    </dgm:pt>
    <dgm:pt modelId="{50038219-2D58-4063-8213-C9CFED9E5379}">
      <dgm:prSet custT="1"/>
      <dgm:spPr/>
      <dgm:t>
        <a:bodyPr/>
        <a:lstStyle/>
        <a:p>
          <a:pPr rtl="0"/>
          <a:r>
            <a:rPr lang="zh-TW" sz="1700" b="1" dirty="0" smtClean="0"/>
            <a:t>氣道手術儘可能避免使用</a:t>
          </a:r>
          <a:r>
            <a:rPr lang="en-US" sz="1700" b="1" dirty="0" smtClean="0"/>
            <a:t>&gt;50%</a:t>
          </a:r>
          <a:r>
            <a:rPr lang="zh-TW" altLang="en-US" sz="1700" b="1" dirty="0" smtClean="0"/>
            <a:t>的</a:t>
          </a:r>
          <a:r>
            <a:rPr lang="zh-TW" sz="1700" b="1" dirty="0" smtClean="0"/>
            <a:t>高濃度氧氣及電燒切入</a:t>
          </a:r>
          <a:endParaRPr lang="zh-TW" sz="1700" dirty="0"/>
        </a:p>
      </dgm:t>
    </dgm:pt>
    <dgm:pt modelId="{3CF518DA-5BFD-4EFF-BB75-878B6498B011}" type="parTrans" cxnId="{08C43636-40FD-46CF-812A-EFF47AF6B8F6}">
      <dgm:prSet/>
      <dgm:spPr/>
      <dgm:t>
        <a:bodyPr/>
        <a:lstStyle/>
        <a:p>
          <a:endParaRPr lang="zh-TW" altLang="en-US"/>
        </a:p>
      </dgm:t>
    </dgm:pt>
    <dgm:pt modelId="{E5EBC1C0-D6CA-4842-BC1D-6AFB650BAD15}" type="sibTrans" cxnId="{08C43636-40FD-46CF-812A-EFF47AF6B8F6}">
      <dgm:prSet/>
      <dgm:spPr/>
      <dgm:t>
        <a:bodyPr/>
        <a:lstStyle/>
        <a:p>
          <a:endParaRPr lang="zh-TW" altLang="en-US"/>
        </a:p>
      </dgm:t>
    </dgm:pt>
    <dgm:pt modelId="{EBC171F4-28DD-4213-BEC0-7BBB2BBFA156}">
      <dgm:prSet custT="1"/>
      <dgm:spPr/>
      <dgm:t>
        <a:bodyPr/>
        <a:lstStyle/>
        <a:p>
          <a:pPr rtl="0"/>
          <a:r>
            <a:rPr lang="zh-TW" altLang="en-US" sz="1700" b="1" dirty="0" smtClean="0"/>
            <a:t>氣管內管應進行絕緣措施</a:t>
          </a:r>
          <a:endParaRPr lang="zh-TW" altLang="en-US" sz="1700" dirty="0"/>
        </a:p>
      </dgm:t>
    </dgm:pt>
    <dgm:pt modelId="{F4775D94-C738-45D0-992C-A2C4F34404DA}" type="parTrans" cxnId="{45A4ECD7-FA53-48C8-A116-FEFEBCE1BBC0}">
      <dgm:prSet/>
      <dgm:spPr/>
      <dgm:t>
        <a:bodyPr/>
        <a:lstStyle/>
        <a:p>
          <a:endParaRPr lang="zh-TW" altLang="en-US"/>
        </a:p>
      </dgm:t>
    </dgm:pt>
    <dgm:pt modelId="{0DE969DA-B049-4E6B-8D26-A00367447349}" type="sibTrans" cxnId="{45A4ECD7-FA53-48C8-A116-FEFEBCE1BBC0}">
      <dgm:prSet/>
      <dgm:spPr/>
      <dgm:t>
        <a:bodyPr/>
        <a:lstStyle/>
        <a:p>
          <a:endParaRPr lang="zh-TW" altLang="en-US"/>
        </a:p>
      </dgm:t>
    </dgm:pt>
    <dgm:pt modelId="{D27B283E-CF22-4E6C-A879-413C21F4B492}">
      <dgm:prSet custT="1"/>
      <dgm:spPr/>
      <dgm:t>
        <a:bodyPr/>
        <a:lstStyle/>
        <a:p>
          <a:pPr rtl="0"/>
          <a:r>
            <a:rPr lang="zh-TW" altLang="en-US" sz="1700" b="1" dirty="0" smtClean="0"/>
            <a:t>雷射手術時應使用專用氣管內管，防止穿透燃燒</a:t>
          </a:r>
          <a:endParaRPr lang="zh-TW" altLang="en-US" sz="1700" dirty="0"/>
        </a:p>
      </dgm:t>
    </dgm:pt>
    <dgm:pt modelId="{55B33E31-3670-4944-811D-A544962BA440}" type="parTrans" cxnId="{46FF4F48-E0EA-4DD5-913D-FD24D36A51A2}">
      <dgm:prSet/>
      <dgm:spPr/>
      <dgm:t>
        <a:bodyPr/>
        <a:lstStyle/>
        <a:p>
          <a:endParaRPr lang="zh-TW" altLang="en-US"/>
        </a:p>
      </dgm:t>
    </dgm:pt>
    <dgm:pt modelId="{069B08AA-D628-4E6F-B460-D83D540DB72D}" type="sibTrans" cxnId="{46FF4F48-E0EA-4DD5-913D-FD24D36A51A2}">
      <dgm:prSet/>
      <dgm:spPr/>
      <dgm:t>
        <a:bodyPr/>
        <a:lstStyle/>
        <a:p>
          <a:endParaRPr lang="zh-TW" altLang="en-US"/>
        </a:p>
      </dgm:t>
    </dgm:pt>
    <dgm:pt modelId="{BA1024E7-A159-4459-B10F-E6AD7783E347}">
      <dgm:prSet custT="1"/>
      <dgm:spPr/>
      <dgm:t>
        <a:bodyPr/>
        <a:lstStyle/>
        <a:p>
          <a:pPr rtl="0"/>
          <a:r>
            <a:rPr lang="zh-TW" altLang="en-US" sz="1700" b="1" dirty="0" smtClean="0"/>
            <a:t>帶電之手術器械操作注意事項列入標準作業流程</a:t>
          </a:r>
          <a:endParaRPr lang="zh-TW" altLang="en-US" sz="1700" dirty="0"/>
        </a:p>
      </dgm:t>
    </dgm:pt>
    <dgm:pt modelId="{B6E0D817-65D9-41FC-AB9B-D6AC465D03B2}" type="parTrans" cxnId="{099C521F-9317-48D2-A113-297A4A79053F}">
      <dgm:prSet/>
      <dgm:spPr/>
      <dgm:t>
        <a:bodyPr/>
        <a:lstStyle/>
        <a:p>
          <a:endParaRPr lang="zh-TW" altLang="en-US"/>
        </a:p>
      </dgm:t>
    </dgm:pt>
    <dgm:pt modelId="{2F6BD322-CC53-40E9-959F-3480352CD59C}" type="sibTrans" cxnId="{099C521F-9317-48D2-A113-297A4A79053F}">
      <dgm:prSet/>
      <dgm:spPr/>
      <dgm:t>
        <a:bodyPr/>
        <a:lstStyle/>
        <a:p>
          <a:endParaRPr lang="zh-TW" altLang="en-US"/>
        </a:p>
      </dgm:t>
    </dgm:pt>
    <dgm:pt modelId="{504DE672-17EE-4A51-ADC6-A44D69DE20A0}">
      <dgm:prSet custT="1"/>
      <dgm:spPr/>
      <dgm:t>
        <a:bodyPr/>
        <a:lstStyle/>
        <a:p>
          <a:pPr rtl="0"/>
          <a:r>
            <a:rPr lang="zh-TW" altLang="en-US" sz="1700" b="1" dirty="0" smtClean="0"/>
            <a:t>擺位時，注意病人呼吸及血液供應，保護神經，防止不適當的壓力</a:t>
          </a:r>
          <a:endParaRPr lang="zh-TW" altLang="en-US" sz="1700" b="1" dirty="0"/>
        </a:p>
      </dgm:t>
    </dgm:pt>
    <dgm:pt modelId="{37032570-E659-4386-8D54-D437EAA5BA9E}" type="parTrans" cxnId="{D1D5AF55-F920-4621-AAD2-CFE691B43E97}">
      <dgm:prSet/>
      <dgm:spPr/>
      <dgm:t>
        <a:bodyPr/>
        <a:lstStyle/>
        <a:p>
          <a:endParaRPr lang="zh-TW" altLang="en-US"/>
        </a:p>
      </dgm:t>
    </dgm:pt>
    <dgm:pt modelId="{40EB47EC-E154-4EC9-B451-AA33E32E1500}" type="sibTrans" cxnId="{D1D5AF55-F920-4621-AAD2-CFE691B43E97}">
      <dgm:prSet/>
      <dgm:spPr/>
      <dgm:t>
        <a:bodyPr/>
        <a:lstStyle/>
        <a:p>
          <a:endParaRPr lang="zh-TW" altLang="en-US"/>
        </a:p>
      </dgm:t>
    </dgm:pt>
    <dgm:pt modelId="{F4A66655-88C3-4901-AC1E-207D7BD56890}">
      <dgm:prSet custT="1"/>
      <dgm:spPr/>
      <dgm:t>
        <a:bodyPr/>
        <a:lstStyle/>
        <a:p>
          <a:pPr rtl="0"/>
          <a:r>
            <a:rPr lang="zh-TW" altLang="en-US" sz="1700" b="1" dirty="0" smtClean="0"/>
            <a:t>評估手術壓瘡的危險因子</a:t>
          </a:r>
          <a:endParaRPr lang="zh-TW" altLang="en-US" sz="1700" b="1" dirty="0"/>
        </a:p>
      </dgm:t>
    </dgm:pt>
    <dgm:pt modelId="{1B2553A9-9AEC-4B7F-B256-9B47A5C954D2}" type="parTrans" cxnId="{69579C9E-91CE-485D-96D8-BED63F5F4AE0}">
      <dgm:prSet/>
      <dgm:spPr/>
      <dgm:t>
        <a:bodyPr/>
        <a:lstStyle/>
        <a:p>
          <a:endParaRPr lang="zh-TW" altLang="en-US"/>
        </a:p>
      </dgm:t>
    </dgm:pt>
    <dgm:pt modelId="{3250E2CB-591E-4A2A-9264-D9BABB22FBBE}" type="sibTrans" cxnId="{69579C9E-91CE-485D-96D8-BED63F5F4AE0}">
      <dgm:prSet/>
      <dgm:spPr/>
      <dgm:t>
        <a:bodyPr/>
        <a:lstStyle/>
        <a:p>
          <a:endParaRPr lang="zh-TW" altLang="en-US"/>
        </a:p>
      </dgm:t>
    </dgm:pt>
    <dgm:pt modelId="{DB6547D8-1894-4B74-B380-7F69B51ED636}">
      <dgm:prSet custT="1"/>
      <dgm:spPr/>
      <dgm:t>
        <a:bodyPr/>
        <a:lstStyle/>
        <a:p>
          <a:pPr rtl="0"/>
          <a:r>
            <a:rPr lang="zh-TW" altLang="en-US" sz="1700" b="1" dirty="0" smtClean="0"/>
            <a:t>長時間手術病人應執行減壓措施</a:t>
          </a:r>
          <a:endParaRPr lang="zh-TW" altLang="en-US" sz="1700" b="1" dirty="0"/>
        </a:p>
      </dgm:t>
    </dgm:pt>
    <dgm:pt modelId="{F49F4C21-9366-457D-B2DE-59DC358741D2}" type="parTrans" cxnId="{DF429B9A-0ABE-4BB9-9EBF-B05D876ACA89}">
      <dgm:prSet/>
      <dgm:spPr/>
      <dgm:t>
        <a:bodyPr/>
        <a:lstStyle/>
        <a:p>
          <a:endParaRPr lang="zh-TW" altLang="en-US"/>
        </a:p>
      </dgm:t>
    </dgm:pt>
    <dgm:pt modelId="{F9827AD5-AE99-422B-9C1B-45BC503A1556}" type="sibTrans" cxnId="{DF429B9A-0ABE-4BB9-9EBF-B05D876ACA89}">
      <dgm:prSet/>
      <dgm:spPr/>
      <dgm:t>
        <a:bodyPr/>
        <a:lstStyle/>
        <a:p>
          <a:endParaRPr lang="zh-TW" altLang="en-US"/>
        </a:p>
      </dgm:t>
    </dgm:pt>
    <dgm:pt modelId="{FC21313C-875E-43E7-824C-A93DCD6475B2}">
      <dgm:prSet custT="1"/>
      <dgm:spPr/>
      <dgm:t>
        <a:bodyPr/>
        <a:lstStyle/>
        <a:p>
          <a:pPr rtl="0"/>
          <a:r>
            <a:rPr lang="zh-TW" altLang="en-US" sz="1700" b="1" dirty="0" smtClean="0"/>
            <a:t>制定監測手術期壓瘡發生率計畫</a:t>
          </a:r>
          <a:endParaRPr lang="zh-TW" altLang="en-US" sz="1700" b="1" dirty="0"/>
        </a:p>
      </dgm:t>
    </dgm:pt>
    <dgm:pt modelId="{0E2F70E4-E9B8-4F8C-BE69-1BF13F8C50DA}" type="parTrans" cxnId="{E5B772F0-0244-4196-AC43-7A32E79F7224}">
      <dgm:prSet/>
      <dgm:spPr/>
      <dgm:t>
        <a:bodyPr/>
        <a:lstStyle/>
        <a:p>
          <a:endParaRPr lang="zh-TW" altLang="en-US"/>
        </a:p>
      </dgm:t>
    </dgm:pt>
    <dgm:pt modelId="{0E5BD42B-7FA6-4928-881B-04F988791949}" type="sibTrans" cxnId="{E5B772F0-0244-4196-AC43-7A32E79F7224}">
      <dgm:prSet/>
      <dgm:spPr/>
      <dgm:t>
        <a:bodyPr/>
        <a:lstStyle/>
        <a:p>
          <a:endParaRPr lang="zh-TW" altLang="en-US"/>
        </a:p>
      </dgm:t>
    </dgm:pt>
    <dgm:pt modelId="{C71116C5-223C-4FDC-82AD-BAB8C5483331}" type="pres">
      <dgm:prSet presAssocID="{7860F703-1A98-4DAD-AC28-E6C40F4FC3DE}" presName="Name0" presStyleCnt="0">
        <dgm:presLayoutVars>
          <dgm:dir/>
          <dgm:animLvl val="lvl"/>
          <dgm:resizeHandles val="exact"/>
        </dgm:presLayoutVars>
      </dgm:prSet>
      <dgm:spPr/>
      <dgm:t>
        <a:bodyPr/>
        <a:lstStyle/>
        <a:p>
          <a:endParaRPr lang="zh-TW" altLang="en-US"/>
        </a:p>
      </dgm:t>
    </dgm:pt>
    <dgm:pt modelId="{9497560D-CA10-4016-B1C0-D038755D1D27}" type="pres">
      <dgm:prSet presAssocID="{5F14F6B8-DD6A-4BE6-B1D5-82076F119346}" presName="composite" presStyleCnt="0"/>
      <dgm:spPr/>
    </dgm:pt>
    <dgm:pt modelId="{CD95DC69-2B04-4FFB-968C-C223A75A2FF9}" type="pres">
      <dgm:prSet presAssocID="{5F14F6B8-DD6A-4BE6-B1D5-82076F119346}" presName="parTx" presStyleLbl="alignNode1" presStyleIdx="0" presStyleCnt="2" custScaleX="106448" custScaleY="69444" custLinFactNeighborX="3753" custLinFactNeighborY="-11926">
        <dgm:presLayoutVars>
          <dgm:chMax val="0"/>
          <dgm:chPref val="0"/>
          <dgm:bulletEnabled val="1"/>
        </dgm:presLayoutVars>
      </dgm:prSet>
      <dgm:spPr/>
      <dgm:t>
        <a:bodyPr/>
        <a:lstStyle/>
        <a:p>
          <a:endParaRPr lang="zh-TW" altLang="en-US"/>
        </a:p>
      </dgm:t>
    </dgm:pt>
    <dgm:pt modelId="{C13B5211-0050-4637-8A10-2168C280C007}" type="pres">
      <dgm:prSet presAssocID="{5F14F6B8-DD6A-4BE6-B1D5-82076F119346}" presName="desTx" presStyleLbl="alignAccFollowNode1" presStyleIdx="0" presStyleCnt="2" custScaleX="106448" custLinFactNeighborX="4078" custLinFactNeighborY="1198">
        <dgm:presLayoutVars>
          <dgm:bulletEnabled val="1"/>
        </dgm:presLayoutVars>
      </dgm:prSet>
      <dgm:spPr/>
      <dgm:t>
        <a:bodyPr/>
        <a:lstStyle/>
        <a:p>
          <a:endParaRPr lang="zh-TW" altLang="en-US"/>
        </a:p>
      </dgm:t>
    </dgm:pt>
    <dgm:pt modelId="{C5E3BFCD-6F31-49CA-BF1D-7D82A0BD3DEE}" type="pres">
      <dgm:prSet presAssocID="{8EC3DE64-80D6-4D93-A31E-0D7400F33547}" presName="space" presStyleCnt="0"/>
      <dgm:spPr/>
    </dgm:pt>
    <dgm:pt modelId="{100DD3A7-A052-4A2F-9FEE-E281BA5DC5B7}" type="pres">
      <dgm:prSet presAssocID="{D4E6CAB4-1232-421B-AE75-5437715C2AA6}" presName="composite" presStyleCnt="0"/>
      <dgm:spPr/>
    </dgm:pt>
    <dgm:pt modelId="{110BEE41-C25C-454B-A122-F926E3557E35}" type="pres">
      <dgm:prSet presAssocID="{D4E6CAB4-1232-421B-AE75-5437715C2AA6}" presName="parTx" presStyleLbl="alignNode1" presStyleIdx="1" presStyleCnt="2" custScaleX="106448" custScaleY="69444" custLinFactNeighborX="-5164" custLinFactNeighborY="-11926">
        <dgm:presLayoutVars>
          <dgm:chMax val="0"/>
          <dgm:chPref val="0"/>
          <dgm:bulletEnabled val="1"/>
        </dgm:presLayoutVars>
      </dgm:prSet>
      <dgm:spPr/>
      <dgm:t>
        <a:bodyPr/>
        <a:lstStyle/>
        <a:p>
          <a:endParaRPr lang="zh-TW" altLang="en-US"/>
        </a:p>
      </dgm:t>
    </dgm:pt>
    <dgm:pt modelId="{8F110353-6D81-42B3-9785-4842891497AA}" type="pres">
      <dgm:prSet presAssocID="{D4E6CAB4-1232-421B-AE75-5437715C2AA6}" presName="desTx" presStyleLbl="alignAccFollowNode1" presStyleIdx="1" presStyleCnt="2" custScaleX="106448" custLinFactNeighborX="-5139" custLinFactNeighborY="1316">
        <dgm:presLayoutVars>
          <dgm:bulletEnabled val="1"/>
        </dgm:presLayoutVars>
      </dgm:prSet>
      <dgm:spPr/>
      <dgm:t>
        <a:bodyPr/>
        <a:lstStyle/>
        <a:p>
          <a:endParaRPr lang="zh-TW" altLang="en-US"/>
        </a:p>
      </dgm:t>
    </dgm:pt>
  </dgm:ptLst>
  <dgm:cxnLst>
    <dgm:cxn modelId="{61F9AB24-DDF9-4369-A936-65110DE1800B}" type="presOf" srcId="{50038219-2D58-4063-8213-C9CFED9E5379}" destId="{8F110353-6D81-42B3-9785-4842891497AA}" srcOrd="0" destOrd="2" presId="urn:microsoft.com/office/officeart/2005/8/layout/hList1"/>
    <dgm:cxn modelId="{DF429B9A-0ABE-4BB9-9EBF-B05D876ACA89}" srcId="{5F14F6B8-DD6A-4BE6-B1D5-82076F119346}" destId="{DB6547D8-1894-4B74-B380-7F69B51ED636}" srcOrd="3" destOrd="0" parTransId="{F49F4C21-9366-457D-B2DE-59DC358741D2}" sibTransId="{F9827AD5-AE99-422B-9C1B-45BC503A1556}"/>
    <dgm:cxn modelId="{6101F48F-E31F-4E36-AB48-BBE9082E5D2C}" type="presOf" srcId="{BA1024E7-A159-4459-B10F-E6AD7783E347}" destId="{8F110353-6D81-42B3-9785-4842891497AA}" srcOrd="0" destOrd="5" presId="urn:microsoft.com/office/officeart/2005/8/layout/hList1"/>
    <dgm:cxn modelId="{9829EC16-3BB7-4086-88CA-603796D30882}" type="presOf" srcId="{FC21313C-875E-43E7-824C-A93DCD6475B2}" destId="{C13B5211-0050-4637-8A10-2168C280C007}" srcOrd="0" destOrd="4" presId="urn:microsoft.com/office/officeart/2005/8/layout/hList1"/>
    <dgm:cxn modelId="{B806CF68-D76A-4590-9C70-EB16B25031DE}" type="presOf" srcId="{D27B283E-CF22-4E6C-A879-413C21F4B492}" destId="{8F110353-6D81-42B3-9785-4842891497AA}" srcOrd="0" destOrd="4" presId="urn:microsoft.com/office/officeart/2005/8/layout/hList1"/>
    <dgm:cxn modelId="{AFB5AAA1-EB84-46A7-90D2-F07BB89CA702}" type="presOf" srcId="{9455878A-02AE-4120-BC65-A091BEA3BE84}" destId="{8F110353-6D81-42B3-9785-4842891497AA}" srcOrd="0" destOrd="0" presId="urn:microsoft.com/office/officeart/2005/8/layout/hList1"/>
    <dgm:cxn modelId="{EF361294-300A-49A5-8D22-E806B6B2CE9A}" type="presOf" srcId="{D4E6CAB4-1232-421B-AE75-5437715C2AA6}" destId="{110BEE41-C25C-454B-A122-F926E3557E35}" srcOrd="0" destOrd="0" presId="urn:microsoft.com/office/officeart/2005/8/layout/hList1"/>
    <dgm:cxn modelId="{AE127E20-6574-4C4D-A9DD-E0F19B7181A3}" srcId="{5F14F6B8-DD6A-4BE6-B1D5-82076F119346}" destId="{6C324EC1-2753-4B0E-BF1C-913F2D5228FB}" srcOrd="0" destOrd="0" parTransId="{7EC487A2-60BA-41EA-9D71-9F0E838ECCC9}" sibTransId="{201C1D7E-ED20-4976-B112-D7DCEE0EE16B}"/>
    <dgm:cxn modelId="{A40A3A9A-B337-4CBF-9055-9283E858861A}" srcId="{D4E6CAB4-1232-421B-AE75-5437715C2AA6}" destId="{369C0898-94D2-41B6-BA61-9FF9186EE67B}" srcOrd="1" destOrd="0" parTransId="{9D3B38E7-3A65-4788-909B-FDEA46B45D65}" sibTransId="{CDE8A922-ECA6-4015-A345-F292252649A4}"/>
    <dgm:cxn modelId="{99A3B200-1EE0-41F3-8F99-CB0FF9085268}" type="presOf" srcId="{F4A66655-88C3-4901-AC1E-207D7BD56890}" destId="{C13B5211-0050-4637-8A10-2168C280C007}" srcOrd="0" destOrd="2" presId="urn:microsoft.com/office/officeart/2005/8/layout/hList1"/>
    <dgm:cxn modelId="{0C069C91-E16F-4033-8374-A738D953BEB1}" type="presOf" srcId="{7860F703-1A98-4DAD-AC28-E6C40F4FC3DE}" destId="{C71116C5-223C-4FDC-82AD-BAB8C5483331}" srcOrd="0" destOrd="0" presId="urn:microsoft.com/office/officeart/2005/8/layout/hList1"/>
    <dgm:cxn modelId="{45A4ECD7-FA53-48C8-A116-FEFEBCE1BBC0}" srcId="{D4E6CAB4-1232-421B-AE75-5437715C2AA6}" destId="{EBC171F4-28DD-4213-BEC0-7BBB2BBFA156}" srcOrd="3" destOrd="0" parTransId="{F4775D94-C738-45D0-992C-A2C4F34404DA}" sibTransId="{0DE969DA-B049-4E6B-8D26-A00367447349}"/>
    <dgm:cxn modelId="{354E81DA-83AC-4625-B539-022800C6D4E8}" srcId="{7860F703-1A98-4DAD-AC28-E6C40F4FC3DE}" destId="{D4E6CAB4-1232-421B-AE75-5437715C2AA6}" srcOrd="1" destOrd="0" parTransId="{DCDAAE7F-C7B2-448B-8C8F-B61F993F8019}" sibTransId="{7CCFE9DB-0A5E-4CB2-AE96-5B5459045D1B}"/>
    <dgm:cxn modelId="{9EA4D6EF-37C6-444A-B480-7B4970453225}" type="presOf" srcId="{EBC171F4-28DD-4213-BEC0-7BBB2BBFA156}" destId="{8F110353-6D81-42B3-9785-4842891497AA}" srcOrd="0" destOrd="3" presId="urn:microsoft.com/office/officeart/2005/8/layout/hList1"/>
    <dgm:cxn modelId="{08C43636-40FD-46CF-812A-EFF47AF6B8F6}" srcId="{D4E6CAB4-1232-421B-AE75-5437715C2AA6}" destId="{50038219-2D58-4063-8213-C9CFED9E5379}" srcOrd="2" destOrd="0" parTransId="{3CF518DA-5BFD-4EFF-BB75-878B6498B011}" sibTransId="{E5EBC1C0-D6CA-4842-BC1D-6AFB650BAD15}"/>
    <dgm:cxn modelId="{43368F1F-61A5-46F9-AEA8-7E45A1A76E72}" type="presOf" srcId="{6C324EC1-2753-4B0E-BF1C-913F2D5228FB}" destId="{C13B5211-0050-4637-8A10-2168C280C007}" srcOrd="0" destOrd="0" presId="urn:microsoft.com/office/officeart/2005/8/layout/hList1"/>
    <dgm:cxn modelId="{5331B1F7-614C-4601-8559-C5F517D1B34C}" type="presOf" srcId="{369C0898-94D2-41B6-BA61-9FF9186EE67B}" destId="{8F110353-6D81-42B3-9785-4842891497AA}" srcOrd="0" destOrd="1" presId="urn:microsoft.com/office/officeart/2005/8/layout/hList1"/>
    <dgm:cxn modelId="{7F1B02A5-61B5-4A01-ABEC-F74CE38785F4}" srcId="{D4E6CAB4-1232-421B-AE75-5437715C2AA6}" destId="{9455878A-02AE-4120-BC65-A091BEA3BE84}" srcOrd="0" destOrd="0" parTransId="{E6185E1E-6A34-43B1-A578-636FDD6632AA}" sibTransId="{F0BC7AAD-C8EF-4B87-BCBD-46F0927F39A2}"/>
    <dgm:cxn modelId="{CD492B01-F0B3-4F76-A3DA-48A527695C5F}" type="presOf" srcId="{DB6547D8-1894-4B74-B380-7F69B51ED636}" destId="{C13B5211-0050-4637-8A10-2168C280C007}" srcOrd="0" destOrd="3" presId="urn:microsoft.com/office/officeart/2005/8/layout/hList1"/>
    <dgm:cxn modelId="{E5B772F0-0244-4196-AC43-7A32E79F7224}" srcId="{5F14F6B8-DD6A-4BE6-B1D5-82076F119346}" destId="{FC21313C-875E-43E7-824C-A93DCD6475B2}" srcOrd="4" destOrd="0" parTransId="{0E2F70E4-E9B8-4F8C-BE69-1BF13F8C50DA}" sibTransId="{0E5BD42B-7FA6-4928-881B-04F988791949}"/>
    <dgm:cxn modelId="{46FF4F48-E0EA-4DD5-913D-FD24D36A51A2}" srcId="{D4E6CAB4-1232-421B-AE75-5437715C2AA6}" destId="{D27B283E-CF22-4E6C-A879-413C21F4B492}" srcOrd="4" destOrd="0" parTransId="{55B33E31-3670-4944-811D-A544962BA440}" sibTransId="{069B08AA-D628-4E6F-B460-D83D540DB72D}"/>
    <dgm:cxn modelId="{099C521F-9317-48D2-A113-297A4A79053F}" srcId="{D4E6CAB4-1232-421B-AE75-5437715C2AA6}" destId="{BA1024E7-A159-4459-B10F-E6AD7783E347}" srcOrd="5" destOrd="0" parTransId="{B6E0D817-65D9-41FC-AB9B-D6AC465D03B2}" sibTransId="{2F6BD322-CC53-40E9-959F-3480352CD59C}"/>
    <dgm:cxn modelId="{D1D5AF55-F920-4621-AAD2-CFE691B43E97}" srcId="{5F14F6B8-DD6A-4BE6-B1D5-82076F119346}" destId="{504DE672-17EE-4A51-ADC6-A44D69DE20A0}" srcOrd="1" destOrd="0" parTransId="{37032570-E659-4386-8D54-D437EAA5BA9E}" sibTransId="{40EB47EC-E154-4EC9-B451-AA33E32E1500}"/>
    <dgm:cxn modelId="{6163B2AA-A66B-48AB-9B3E-432BF6A461F3}" type="presOf" srcId="{504DE672-17EE-4A51-ADC6-A44D69DE20A0}" destId="{C13B5211-0050-4637-8A10-2168C280C007}" srcOrd="0" destOrd="1" presId="urn:microsoft.com/office/officeart/2005/8/layout/hList1"/>
    <dgm:cxn modelId="{A2D8A416-8B93-4157-9DAB-47AE05AE8027}" type="presOf" srcId="{5F14F6B8-DD6A-4BE6-B1D5-82076F119346}" destId="{CD95DC69-2B04-4FFB-968C-C223A75A2FF9}" srcOrd="0" destOrd="0" presId="urn:microsoft.com/office/officeart/2005/8/layout/hList1"/>
    <dgm:cxn modelId="{69579C9E-91CE-485D-96D8-BED63F5F4AE0}" srcId="{5F14F6B8-DD6A-4BE6-B1D5-82076F119346}" destId="{F4A66655-88C3-4901-AC1E-207D7BD56890}" srcOrd="2" destOrd="0" parTransId="{1B2553A9-9AEC-4B7F-B256-9B47A5C954D2}" sibTransId="{3250E2CB-591E-4A2A-9264-D9BABB22FBBE}"/>
    <dgm:cxn modelId="{DC8FF9B4-BA4C-4E36-B6E1-2B2EB4B9B8EE}" srcId="{7860F703-1A98-4DAD-AC28-E6C40F4FC3DE}" destId="{5F14F6B8-DD6A-4BE6-B1D5-82076F119346}" srcOrd="0" destOrd="0" parTransId="{6F61B3A8-382E-44E8-ACB8-9A4F1658FCD1}" sibTransId="{8EC3DE64-80D6-4D93-A31E-0D7400F33547}"/>
    <dgm:cxn modelId="{D043137E-2046-4A97-92E9-1964AA1FFEE2}" type="presParOf" srcId="{C71116C5-223C-4FDC-82AD-BAB8C5483331}" destId="{9497560D-CA10-4016-B1C0-D038755D1D27}" srcOrd="0" destOrd="0" presId="urn:microsoft.com/office/officeart/2005/8/layout/hList1"/>
    <dgm:cxn modelId="{B2FD75CA-9E4D-4106-8903-5C6E7B639147}" type="presParOf" srcId="{9497560D-CA10-4016-B1C0-D038755D1D27}" destId="{CD95DC69-2B04-4FFB-968C-C223A75A2FF9}" srcOrd="0" destOrd="0" presId="urn:microsoft.com/office/officeart/2005/8/layout/hList1"/>
    <dgm:cxn modelId="{E51D7A20-D4FC-4DAF-A638-97DA9A1681D5}" type="presParOf" srcId="{9497560D-CA10-4016-B1C0-D038755D1D27}" destId="{C13B5211-0050-4637-8A10-2168C280C007}" srcOrd="1" destOrd="0" presId="urn:microsoft.com/office/officeart/2005/8/layout/hList1"/>
    <dgm:cxn modelId="{4FF481F2-EEE3-4352-B8DC-BC08543C7282}" type="presParOf" srcId="{C71116C5-223C-4FDC-82AD-BAB8C5483331}" destId="{C5E3BFCD-6F31-49CA-BF1D-7D82A0BD3DEE}" srcOrd="1" destOrd="0" presId="urn:microsoft.com/office/officeart/2005/8/layout/hList1"/>
    <dgm:cxn modelId="{46DA3252-832B-4699-A3EF-79257CCB7C7E}" type="presParOf" srcId="{C71116C5-223C-4FDC-82AD-BAB8C5483331}" destId="{100DD3A7-A052-4A2F-9FEE-E281BA5DC5B7}" srcOrd="2" destOrd="0" presId="urn:microsoft.com/office/officeart/2005/8/layout/hList1"/>
    <dgm:cxn modelId="{6CEDEF1D-CA96-4981-A202-FA5CA60D8828}" type="presParOf" srcId="{100DD3A7-A052-4A2F-9FEE-E281BA5DC5B7}" destId="{110BEE41-C25C-454B-A122-F926E3557E35}" srcOrd="0" destOrd="0" presId="urn:microsoft.com/office/officeart/2005/8/layout/hList1"/>
    <dgm:cxn modelId="{53CA937C-D67A-4208-86CC-9629F9862DAC}" type="presParOf" srcId="{100DD3A7-A052-4A2F-9FEE-E281BA5DC5B7}" destId="{8F110353-6D81-42B3-9785-4842891497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A105660-F204-47DC-8DC6-D266B31A2690}" type="doc">
      <dgm:prSet loTypeId="urn:microsoft.com/office/officeart/2008/layout/VerticalCurvedList" loCatId="list" qsTypeId="urn:microsoft.com/office/officeart/2005/8/quickstyle/simple1" qsCatId="simple" csTypeId="urn:microsoft.com/office/officeart/2005/8/colors/colorful1#26" csCatId="colorful" phldr="1"/>
      <dgm:spPr/>
      <dgm:t>
        <a:bodyPr/>
        <a:lstStyle/>
        <a:p>
          <a:endParaRPr lang="zh-TW" altLang="en-US"/>
        </a:p>
      </dgm:t>
    </dgm:pt>
    <dgm:pt modelId="{E53F4FE9-A78C-484D-BAA3-7679C577D1BD}">
      <dgm:prSet custT="1"/>
      <dgm:spPr>
        <a:solidFill>
          <a:schemeClr val="accent2">
            <a:lumMod val="75000"/>
          </a:schemeClr>
        </a:solidFill>
      </dgm:spPr>
      <dgm:t>
        <a:bodyPr/>
        <a:lstStyle/>
        <a:p>
          <a:pPr marL="623888" indent="-623888" rtl="0"/>
          <a:r>
            <a:rPr lang="zh-TW" sz="2400" b="1" dirty="0" smtClean="0"/>
            <a:t>一、落實執行跌倒風險評估及防範措施，尤其是特定族群如兒童、老人</a:t>
          </a:r>
          <a:r>
            <a:rPr lang="en-US" sz="2400" b="1" dirty="0" smtClean="0"/>
            <a:t>…</a:t>
          </a:r>
          <a:r>
            <a:rPr lang="zh-TW" sz="2400" b="1" dirty="0" smtClean="0"/>
            <a:t>等</a:t>
          </a:r>
          <a:endParaRPr lang="zh-TW" sz="2400" b="1" dirty="0"/>
        </a:p>
      </dgm:t>
    </dgm:pt>
    <dgm:pt modelId="{4B8BACC2-A4DD-4B6B-9E7E-C60B868A4AB8}" type="parTrans" cxnId="{BFFB6496-7049-402F-8D84-49E0DB299C35}">
      <dgm:prSet/>
      <dgm:spPr/>
      <dgm:t>
        <a:bodyPr/>
        <a:lstStyle/>
        <a:p>
          <a:endParaRPr lang="zh-TW" altLang="en-US" sz="2000"/>
        </a:p>
      </dgm:t>
    </dgm:pt>
    <dgm:pt modelId="{A07CC0E3-32E2-4B72-84E0-26ED585926B9}" type="sibTrans" cxnId="{BFFB6496-7049-402F-8D84-49E0DB299C35}">
      <dgm:prSet/>
      <dgm:spPr/>
      <dgm:t>
        <a:bodyPr/>
        <a:lstStyle/>
        <a:p>
          <a:endParaRPr lang="zh-TW" altLang="en-US" sz="2000"/>
        </a:p>
      </dgm:t>
    </dgm:pt>
    <dgm:pt modelId="{9D35A49E-C522-410A-AFDA-96487DF28E13}">
      <dgm:prSet custT="1"/>
      <dgm:spPr>
        <a:solidFill>
          <a:schemeClr val="accent3">
            <a:lumMod val="75000"/>
          </a:schemeClr>
        </a:solidFill>
      </dgm:spPr>
      <dgm:t>
        <a:bodyPr/>
        <a:lstStyle/>
        <a:p>
          <a:pPr marL="623888" indent="-623888" rtl="0"/>
          <a:r>
            <a:rPr lang="zh-TW" altLang="en-US" sz="2400" b="1" dirty="0" smtClean="0"/>
            <a:t>二、提供安全的照護環境，降低跌倒傷害程度</a:t>
          </a:r>
          <a:endParaRPr lang="zh-TW" altLang="en-US" sz="2400" b="1" dirty="0"/>
        </a:p>
      </dgm:t>
    </dgm:pt>
    <dgm:pt modelId="{4A892935-521B-44D7-A0B0-E3E6D9F4D383}" type="parTrans" cxnId="{6C0EEB41-6A3F-4064-A1E8-919CE7BC5A95}">
      <dgm:prSet/>
      <dgm:spPr/>
      <dgm:t>
        <a:bodyPr/>
        <a:lstStyle/>
        <a:p>
          <a:endParaRPr lang="zh-TW" altLang="en-US" sz="2000"/>
        </a:p>
      </dgm:t>
    </dgm:pt>
    <dgm:pt modelId="{9AFD7715-EE68-411F-9EA0-988365F060A6}" type="sibTrans" cxnId="{6C0EEB41-6A3F-4064-A1E8-919CE7BC5A95}">
      <dgm:prSet/>
      <dgm:spPr/>
      <dgm:t>
        <a:bodyPr/>
        <a:lstStyle/>
        <a:p>
          <a:endParaRPr lang="zh-TW" altLang="en-US" sz="2000"/>
        </a:p>
      </dgm:t>
    </dgm:pt>
    <dgm:pt modelId="{DF03F4E7-0FC9-4A4C-883A-B4EB7C48B4BD}">
      <dgm:prSet custT="1"/>
      <dgm:spPr>
        <a:solidFill>
          <a:schemeClr val="accent4">
            <a:lumMod val="75000"/>
          </a:schemeClr>
        </a:solidFill>
      </dgm:spPr>
      <dgm:t>
        <a:bodyPr/>
        <a:lstStyle/>
        <a:p>
          <a:pPr marL="623888" indent="-623888" rtl="0"/>
          <a:r>
            <a:rPr lang="zh-TW" altLang="en-US" sz="2400" b="1" dirty="0" smtClean="0"/>
            <a:t>三、跌倒後檢視及調整照護計畫</a:t>
          </a:r>
          <a:endParaRPr lang="zh-TW" altLang="en-US" sz="2400" b="1" dirty="0"/>
        </a:p>
      </dgm:t>
    </dgm:pt>
    <dgm:pt modelId="{24A61039-2CE9-444D-B085-657C90B9E787}" type="parTrans" cxnId="{E62E6859-2B4D-4859-850C-01A189BE4C71}">
      <dgm:prSet/>
      <dgm:spPr/>
      <dgm:t>
        <a:bodyPr/>
        <a:lstStyle/>
        <a:p>
          <a:endParaRPr lang="zh-TW" altLang="en-US" sz="2000"/>
        </a:p>
      </dgm:t>
    </dgm:pt>
    <dgm:pt modelId="{30266EF8-9B23-4245-AA38-936B0812E8A5}" type="sibTrans" cxnId="{E62E6859-2B4D-4859-850C-01A189BE4C71}">
      <dgm:prSet/>
      <dgm:spPr/>
      <dgm:t>
        <a:bodyPr/>
        <a:lstStyle/>
        <a:p>
          <a:endParaRPr lang="zh-TW" altLang="en-US" sz="2000"/>
        </a:p>
      </dgm:t>
    </dgm:pt>
    <dgm:pt modelId="{817F0360-8649-4B63-9501-C8763AF17FA4}" type="pres">
      <dgm:prSet presAssocID="{2A105660-F204-47DC-8DC6-D266B31A2690}" presName="Name0" presStyleCnt="0">
        <dgm:presLayoutVars>
          <dgm:chMax val="7"/>
          <dgm:chPref val="7"/>
          <dgm:dir/>
        </dgm:presLayoutVars>
      </dgm:prSet>
      <dgm:spPr/>
      <dgm:t>
        <a:bodyPr/>
        <a:lstStyle/>
        <a:p>
          <a:endParaRPr lang="zh-TW" altLang="en-US"/>
        </a:p>
      </dgm:t>
    </dgm:pt>
    <dgm:pt modelId="{8BCD88FF-98DE-4FFF-A7BC-987E774965E7}" type="pres">
      <dgm:prSet presAssocID="{2A105660-F204-47DC-8DC6-D266B31A2690}" presName="Name1" presStyleCnt="0"/>
      <dgm:spPr/>
    </dgm:pt>
    <dgm:pt modelId="{168B61FF-BFE2-46EB-BD1E-A40E7692ECE0}" type="pres">
      <dgm:prSet presAssocID="{2A105660-F204-47DC-8DC6-D266B31A2690}" presName="cycle" presStyleCnt="0"/>
      <dgm:spPr/>
    </dgm:pt>
    <dgm:pt modelId="{4A3CEC47-49FE-49BE-8DB0-88D0FD3F8CE1}" type="pres">
      <dgm:prSet presAssocID="{2A105660-F204-47DC-8DC6-D266B31A2690}" presName="srcNode" presStyleLbl="node1" presStyleIdx="0" presStyleCnt="3"/>
      <dgm:spPr/>
    </dgm:pt>
    <dgm:pt modelId="{447A5654-4D2F-4F80-9D81-FE2290A7B63E}" type="pres">
      <dgm:prSet presAssocID="{2A105660-F204-47DC-8DC6-D266B31A2690}" presName="conn" presStyleLbl="parChTrans1D2" presStyleIdx="0" presStyleCnt="1"/>
      <dgm:spPr/>
      <dgm:t>
        <a:bodyPr/>
        <a:lstStyle/>
        <a:p>
          <a:endParaRPr lang="zh-TW" altLang="en-US"/>
        </a:p>
      </dgm:t>
    </dgm:pt>
    <dgm:pt modelId="{E926D13F-118C-439B-95F5-6E706ECC3F4E}" type="pres">
      <dgm:prSet presAssocID="{2A105660-F204-47DC-8DC6-D266B31A2690}" presName="extraNode" presStyleLbl="node1" presStyleIdx="0" presStyleCnt="3"/>
      <dgm:spPr/>
    </dgm:pt>
    <dgm:pt modelId="{8BB8086D-405C-4D9B-9FF2-E73BD7824320}" type="pres">
      <dgm:prSet presAssocID="{2A105660-F204-47DC-8DC6-D266B31A2690}" presName="dstNode" presStyleLbl="node1" presStyleIdx="0" presStyleCnt="3"/>
      <dgm:spPr/>
    </dgm:pt>
    <dgm:pt modelId="{EB73D6EB-482C-4763-A4A4-ABBACAB9FC0F}" type="pres">
      <dgm:prSet presAssocID="{E53F4FE9-A78C-484D-BAA3-7679C577D1BD}" presName="text_1" presStyleLbl="node1" presStyleIdx="0" presStyleCnt="3">
        <dgm:presLayoutVars>
          <dgm:bulletEnabled val="1"/>
        </dgm:presLayoutVars>
      </dgm:prSet>
      <dgm:spPr/>
      <dgm:t>
        <a:bodyPr/>
        <a:lstStyle/>
        <a:p>
          <a:endParaRPr lang="zh-TW" altLang="en-US"/>
        </a:p>
      </dgm:t>
    </dgm:pt>
    <dgm:pt modelId="{77B26237-4674-441C-BA0F-05F29325D908}" type="pres">
      <dgm:prSet presAssocID="{E53F4FE9-A78C-484D-BAA3-7679C577D1BD}" presName="accent_1" presStyleCnt="0"/>
      <dgm:spPr/>
    </dgm:pt>
    <dgm:pt modelId="{1CFEF606-2350-46C5-A73C-C5C2D999A33C}" type="pres">
      <dgm:prSet presAssocID="{E53F4FE9-A78C-484D-BAA3-7679C577D1BD}" presName="accentRepeatNode" presStyleLbl="solidFgAcc1" presStyleIdx="0" presStyleCnt="3"/>
      <dgm:spPr/>
    </dgm:pt>
    <dgm:pt modelId="{48E1D867-F7FE-4B00-9567-710E81307B5B}" type="pres">
      <dgm:prSet presAssocID="{9D35A49E-C522-410A-AFDA-96487DF28E13}" presName="text_2" presStyleLbl="node1" presStyleIdx="1" presStyleCnt="3">
        <dgm:presLayoutVars>
          <dgm:bulletEnabled val="1"/>
        </dgm:presLayoutVars>
      </dgm:prSet>
      <dgm:spPr/>
      <dgm:t>
        <a:bodyPr/>
        <a:lstStyle/>
        <a:p>
          <a:endParaRPr lang="zh-TW" altLang="en-US"/>
        </a:p>
      </dgm:t>
    </dgm:pt>
    <dgm:pt modelId="{DAA806DB-43AD-47F5-81F8-D2B0B1E292B2}" type="pres">
      <dgm:prSet presAssocID="{9D35A49E-C522-410A-AFDA-96487DF28E13}" presName="accent_2" presStyleCnt="0"/>
      <dgm:spPr/>
    </dgm:pt>
    <dgm:pt modelId="{8165D484-5400-459B-90CD-0DD73EA848C8}" type="pres">
      <dgm:prSet presAssocID="{9D35A49E-C522-410A-AFDA-96487DF28E13}" presName="accentRepeatNode" presStyleLbl="solidFgAcc1" presStyleIdx="1" presStyleCnt="3"/>
      <dgm:spPr/>
    </dgm:pt>
    <dgm:pt modelId="{B8DEE820-CD2E-4AF0-8CA1-47CB791A9AFD}" type="pres">
      <dgm:prSet presAssocID="{DF03F4E7-0FC9-4A4C-883A-B4EB7C48B4BD}" presName="text_3" presStyleLbl="node1" presStyleIdx="2" presStyleCnt="3">
        <dgm:presLayoutVars>
          <dgm:bulletEnabled val="1"/>
        </dgm:presLayoutVars>
      </dgm:prSet>
      <dgm:spPr/>
      <dgm:t>
        <a:bodyPr/>
        <a:lstStyle/>
        <a:p>
          <a:endParaRPr lang="zh-TW" altLang="en-US"/>
        </a:p>
      </dgm:t>
    </dgm:pt>
    <dgm:pt modelId="{C438D260-C724-4003-B2B2-B905074EBD27}" type="pres">
      <dgm:prSet presAssocID="{DF03F4E7-0FC9-4A4C-883A-B4EB7C48B4BD}" presName="accent_3" presStyleCnt="0"/>
      <dgm:spPr/>
    </dgm:pt>
    <dgm:pt modelId="{AD050101-3F7E-4088-960A-99BFBC3B11DC}" type="pres">
      <dgm:prSet presAssocID="{DF03F4E7-0FC9-4A4C-883A-B4EB7C48B4BD}" presName="accentRepeatNode" presStyleLbl="solidFgAcc1" presStyleIdx="2" presStyleCnt="3"/>
      <dgm:spPr/>
    </dgm:pt>
  </dgm:ptLst>
  <dgm:cxnLst>
    <dgm:cxn modelId="{0B877D2E-C219-428D-94D0-241DCE09D5FE}" type="presOf" srcId="{A07CC0E3-32E2-4B72-84E0-26ED585926B9}" destId="{447A5654-4D2F-4F80-9D81-FE2290A7B63E}" srcOrd="0" destOrd="0" presId="urn:microsoft.com/office/officeart/2008/layout/VerticalCurvedList"/>
    <dgm:cxn modelId="{BFFB6496-7049-402F-8D84-49E0DB299C35}" srcId="{2A105660-F204-47DC-8DC6-D266B31A2690}" destId="{E53F4FE9-A78C-484D-BAA3-7679C577D1BD}" srcOrd="0" destOrd="0" parTransId="{4B8BACC2-A4DD-4B6B-9E7E-C60B868A4AB8}" sibTransId="{A07CC0E3-32E2-4B72-84E0-26ED585926B9}"/>
    <dgm:cxn modelId="{E12C2D36-56F0-4DB2-BF0D-A6AE02305015}" type="presOf" srcId="{9D35A49E-C522-410A-AFDA-96487DF28E13}" destId="{48E1D867-F7FE-4B00-9567-710E81307B5B}" srcOrd="0" destOrd="0" presId="urn:microsoft.com/office/officeart/2008/layout/VerticalCurvedList"/>
    <dgm:cxn modelId="{6C0EEB41-6A3F-4064-A1E8-919CE7BC5A95}" srcId="{2A105660-F204-47DC-8DC6-D266B31A2690}" destId="{9D35A49E-C522-410A-AFDA-96487DF28E13}" srcOrd="1" destOrd="0" parTransId="{4A892935-521B-44D7-A0B0-E3E6D9F4D383}" sibTransId="{9AFD7715-EE68-411F-9EA0-988365F060A6}"/>
    <dgm:cxn modelId="{27B290FF-2E0F-47A9-885B-E5076286BE55}" type="presOf" srcId="{2A105660-F204-47DC-8DC6-D266B31A2690}" destId="{817F0360-8649-4B63-9501-C8763AF17FA4}" srcOrd="0" destOrd="0" presId="urn:microsoft.com/office/officeart/2008/layout/VerticalCurvedList"/>
    <dgm:cxn modelId="{2B63C12E-5084-4551-BCB5-86B360F35A10}" type="presOf" srcId="{E53F4FE9-A78C-484D-BAA3-7679C577D1BD}" destId="{EB73D6EB-482C-4763-A4A4-ABBACAB9FC0F}" srcOrd="0" destOrd="0" presId="urn:microsoft.com/office/officeart/2008/layout/VerticalCurvedList"/>
    <dgm:cxn modelId="{E62E6859-2B4D-4859-850C-01A189BE4C71}" srcId="{2A105660-F204-47DC-8DC6-D266B31A2690}" destId="{DF03F4E7-0FC9-4A4C-883A-B4EB7C48B4BD}" srcOrd="2" destOrd="0" parTransId="{24A61039-2CE9-444D-B085-657C90B9E787}" sibTransId="{30266EF8-9B23-4245-AA38-936B0812E8A5}"/>
    <dgm:cxn modelId="{1ADAB182-C600-46C8-A860-7CEBF2849D57}" type="presOf" srcId="{DF03F4E7-0FC9-4A4C-883A-B4EB7C48B4BD}" destId="{B8DEE820-CD2E-4AF0-8CA1-47CB791A9AFD}" srcOrd="0" destOrd="0" presId="urn:microsoft.com/office/officeart/2008/layout/VerticalCurvedList"/>
    <dgm:cxn modelId="{9C0B7991-5DA6-43CB-AEB4-E93DD23A0E16}" type="presParOf" srcId="{817F0360-8649-4B63-9501-C8763AF17FA4}" destId="{8BCD88FF-98DE-4FFF-A7BC-987E774965E7}" srcOrd="0" destOrd="0" presId="urn:microsoft.com/office/officeart/2008/layout/VerticalCurvedList"/>
    <dgm:cxn modelId="{0D719910-81C6-40C9-9FE7-10F5B899E876}" type="presParOf" srcId="{8BCD88FF-98DE-4FFF-A7BC-987E774965E7}" destId="{168B61FF-BFE2-46EB-BD1E-A40E7692ECE0}" srcOrd="0" destOrd="0" presId="urn:microsoft.com/office/officeart/2008/layout/VerticalCurvedList"/>
    <dgm:cxn modelId="{81A78231-7E38-4E20-A4E7-32360252C15B}" type="presParOf" srcId="{168B61FF-BFE2-46EB-BD1E-A40E7692ECE0}" destId="{4A3CEC47-49FE-49BE-8DB0-88D0FD3F8CE1}" srcOrd="0" destOrd="0" presId="urn:microsoft.com/office/officeart/2008/layout/VerticalCurvedList"/>
    <dgm:cxn modelId="{C5439632-2D20-47CE-8AB2-3703F977FC02}" type="presParOf" srcId="{168B61FF-BFE2-46EB-BD1E-A40E7692ECE0}" destId="{447A5654-4D2F-4F80-9D81-FE2290A7B63E}" srcOrd="1" destOrd="0" presId="urn:microsoft.com/office/officeart/2008/layout/VerticalCurvedList"/>
    <dgm:cxn modelId="{8AFF1095-EA2E-4074-AE7B-C426A2EA886F}" type="presParOf" srcId="{168B61FF-BFE2-46EB-BD1E-A40E7692ECE0}" destId="{E926D13F-118C-439B-95F5-6E706ECC3F4E}" srcOrd="2" destOrd="0" presId="urn:microsoft.com/office/officeart/2008/layout/VerticalCurvedList"/>
    <dgm:cxn modelId="{08B2593C-1608-4460-81E7-9AFA303F6B03}" type="presParOf" srcId="{168B61FF-BFE2-46EB-BD1E-A40E7692ECE0}" destId="{8BB8086D-405C-4D9B-9FF2-E73BD7824320}" srcOrd="3" destOrd="0" presId="urn:microsoft.com/office/officeart/2008/layout/VerticalCurvedList"/>
    <dgm:cxn modelId="{908BDA35-D8EC-4661-ACF4-7B0D7942443C}" type="presParOf" srcId="{8BCD88FF-98DE-4FFF-A7BC-987E774965E7}" destId="{EB73D6EB-482C-4763-A4A4-ABBACAB9FC0F}" srcOrd="1" destOrd="0" presId="urn:microsoft.com/office/officeart/2008/layout/VerticalCurvedList"/>
    <dgm:cxn modelId="{240A8230-F1C0-4913-A320-63F6B77F0551}" type="presParOf" srcId="{8BCD88FF-98DE-4FFF-A7BC-987E774965E7}" destId="{77B26237-4674-441C-BA0F-05F29325D908}" srcOrd="2" destOrd="0" presId="urn:microsoft.com/office/officeart/2008/layout/VerticalCurvedList"/>
    <dgm:cxn modelId="{048BDE87-26D6-4CD0-9AA3-147650419DBC}" type="presParOf" srcId="{77B26237-4674-441C-BA0F-05F29325D908}" destId="{1CFEF606-2350-46C5-A73C-C5C2D999A33C}" srcOrd="0" destOrd="0" presId="urn:microsoft.com/office/officeart/2008/layout/VerticalCurvedList"/>
    <dgm:cxn modelId="{252466FA-8726-4D8D-96E8-7E6D3C8483D5}" type="presParOf" srcId="{8BCD88FF-98DE-4FFF-A7BC-987E774965E7}" destId="{48E1D867-F7FE-4B00-9567-710E81307B5B}" srcOrd="3" destOrd="0" presId="urn:microsoft.com/office/officeart/2008/layout/VerticalCurvedList"/>
    <dgm:cxn modelId="{7539EBBC-4AF3-4566-B901-BA5DBF518F39}" type="presParOf" srcId="{8BCD88FF-98DE-4FFF-A7BC-987E774965E7}" destId="{DAA806DB-43AD-47F5-81F8-D2B0B1E292B2}" srcOrd="4" destOrd="0" presId="urn:microsoft.com/office/officeart/2008/layout/VerticalCurvedList"/>
    <dgm:cxn modelId="{00076598-9271-4CFA-9784-1B1084BFE5CA}" type="presParOf" srcId="{DAA806DB-43AD-47F5-81F8-D2B0B1E292B2}" destId="{8165D484-5400-459B-90CD-0DD73EA848C8}" srcOrd="0" destOrd="0" presId="urn:microsoft.com/office/officeart/2008/layout/VerticalCurvedList"/>
    <dgm:cxn modelId="{926866E1-4C7E-4516-9B9A-896CF492CCFE}" type="presParOf" srcId="{8BCD88FF-98DE-4FFF-A7BC-987E774965E7}" destId="{B8DEE820-CD2E-4AF0-8CA1-47CB791A9AFD}" srcOrd="5" destOrd="0" presId="urn:microsoft.com/office/officeart/2008/layout/VerticalCurvedList"/>
    <dgm:cxn modelId="{97EFEAF7-5A2F-4393-96A2-57B9774115AC}" type="presParOf" srcId="{8BCD88FF-98DE-4FFF-A7BC-987E774965E7}" destId="{C438D260-C724-4003-B2B2-B905074EBD27}" srcOrd="6" destOrd="0" presId="urn:microsoft.com/office/officeart/2008/layout/VerticalCurvedList"/>
    <dgm:cxn modelId="{C46E5EB1-C457-4F9C-9059-6B88CA906697}" type="presParOf" srcId="{C438D260-C724-4003-B2B2-B905074EBD27}" destId="{AD050101-3F7E-4088-960A-99BFBC3B11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2546B50-618E-4833-B541-1BBE20AF75A4}" type="doc">
      <dgm:prSet loTypeId="urn:microsoft.com/office/officeart/2005/8/layout/default#5" loCatId="list" qsTypeId="urn:microsoft.com/office/officeart/2005/8/quickstyle/simple2" qsCatId="simple" csTypeId="urn:microsoft.com/office/officeart/2005/8/colors/colorful1#27" csCatId="colorful" phldr="1"/>
      <dgm:spPr/>
      <dgm:t>
        <a:bodyPr/>
        <a:lstStyle/>
        <a:p>
          <a:endParaRPr lang="zh-TW" altLang="en-US"/>
        </a:p>
      </dgm:t>
    </dgm:pt>
    <dgm:pt modelId="{1A517841-A311-4C28-BE7A-540E55F00AA5}">
      <dgm:prSet custT="1"/>
      <dgm:spPr>
        <a:solidFill>
          <a:schemeClr val="accent6"/>
        </a:solidFill>
      </dgm:spPr>
      <dgm:t>
        <a:bodyPr/>
        <a:lstStyle/>
        <a:p>
          <a:pPr rtl="0"/>
          <a:r>
            <a:rPr lang="zh-TW" altLang="en-US" sz="2400" b="1" dirty="0" smtClean="0">
              <a:effectLst>
                <a:outerShdw blurRad="38100" dist="38100" dir="2700000" algn="tl">
                  <a:srgbClr val="000000">
                    <a:alpha val="43137"/>
                  </a:srgbClr>
                </a:outerShdw>
              </a:effectLst>
            </a:rPr>
            <a:t>防跌宣導教育</a:t>
          </a:r>
          <a:endParaRPr lang="en-US" altLang="zh-TW" sz="2400" b="1" dirty="0" smtClean="0">
            <a:effectLst>
              <a:outerShdw blurRad="38100" dist="38100" dir="2700000" algn="tl">
                <a:srgbClr val="000000">
                  <a:alpha val="43137"/>
                </a:srgbClr>
              </a:outerShdw>
            </a:effectLst>
          </a:endParaRPr>
        </a:p>
        <a:p>
          <a:pPr rtl="0"/>
          <a:r>
            <a:rPr lang="zh-TW" altLang="en-US" sz="1800" b="1" dirty="0" smtClean="0"/>
            <a:t>（</a:t>
          </a:r>
          <a:r>
            <a:rPr lang="zh-TW" altLang="en-US" sz="1800" b="1" dirty="0" smtClean="0">
              <a:latin typeface="Times New Roman" pitchFamily="18" charset="0"/>
            </a:rPr>
            <a:t>醫療機構工作人員、病人、家屬及其照顧者）</a:t>
          </a:r>
          <a:endParaRPr lang="zh-TW" altLang="en-US" sz="1800" b="1" dirty="0"/>
        </a:p>
      </dgm:t>
    </dgm:pt>
    <dgm:pt modelId="{BF6919EF-E21B-4B41-9225-6E15C2ACA2BA}" type="parTrans" cxnId="{3C56C040-A2FF-4D53-B283-73B5F4340710}">
      <dgm:prSet/>
      <dgm:spPr/>
      <dgm:t>
        <a:bodyPr/>
        <a:lstStyle/>
        <a:p>
          <a:endParaRPr lang="zh-TW" altLang="en-US" b="1"/>
        </a:p>
      </dgm:t>
    </dgm:pt>
    <dgm:pt modelId="{DE7E0D34-5C9D-42C9-8581-488E8910FBF4}" type="sibTrans" cxnId="{3C56C040-A2FF-4D53-B283-73B5F4340710}">
      <dgm:prSet/>
      <dgm:spPr/>
      <dgm:t>
        <a:bodyPr/>
        <a:lstStyle/>
        <a:p>
          <a:endParaRPr lang="zh-TW" altLang="en-US" b="1"/>
        </a:p>
      </dgm:t>
    </dgm:pt>
    <dgm:pt modelId="{A82EE9F8-87E4-4862-B60E-00FD1B3C3F0F}">
      <dgm:prSet custT="1"/>
      <dgm:spPr/>
      <dgm:t>
        <a:bodyPr/>
        <a:lstStyle/>
        <a:p>
          <a:pPr rtl="0"/>
          <a:r>
            <a:rPr lang="zh-TW" altLang="en-US" sz="2400" b="1" dirty="0" smtClean="0">
              <a:effectLst>
                <a:outerShdw blurRad="38100" dist="38100" dir="2700000" algn="tl">
                  <a:srgbClr val="000000">
                    <a:alpha val="43137"/>
                  </a:srgbClr>
                </a:outerShdw>
              </a:effectLst>
            </a:rPr>
            <a:t>提供防跌措施</a:t>
          </a:r>
          <a:r>
            <a:rPr lang="en-US" altLang="zh-TW" sz="2000" b="1" dirty="0" smtClean="0"/>
            <a:t/>
          </a:r>
          <a:br>
            <a:rPr lang="en-US" altLang="zh-TW" sz="2000" b="1" dirty="0" smtClean="0"/>
          </a:br>
          <a:r>
            <a:rPr lang="en-US" altLang="zh-TW" sz="2000" b="1" dirty="0" smtClean="0"/>
            <a:t/>
          </a:r>
          <a:br>
            <a:rPr lang="en-US" altLang="zh-TW" sz="2000" b="1" dirty="0" smtClean="0"/>
          </a:br>
          <a:r>
            <a:rPr lang="zh-TW" altLang="en-US" sz="1800" b="1" dirty="0" smtClean="0"/>
            <a:t>（依個別病人屬性提供不同程度與個別性的跌倒防範措施）</a:t>
          </a:r>
          <a:endParaRPr lang="zh-TW" altLang="en-US" sz="2000" b="1" dirty="0"/>
        </a:p>
      </dgm:t>
    </dgm:pt>
    <dgm:pt modelId="{C94CC0B6-CC39-4D5F-854B-F58749F1FC0E}" type="parTrans" cxnId="{6DDC3161-E50A-47F5-AEFC-DB8EC4D6D88F}">
      <dgm:prSet/>
      <dgm:spPr/>
      <dgm:t>
        <a:bodyPr/>
        <a:lstStyle/>
        <a:p>
          <a:endParaRPr lang="zh-TW" altLang="en-US" b="1"/>
        </a:p>
      </dgm:t>
    </dgm:pt>
    <dgm:pt modelId="{7CB6A37D-3C3E-4556-BBCA-711507D27679}" type="sibTrans" cxnId="{6DDC3161-E50A-47F5-AEFC-DB8EC4D6D88F}">
      <dgm:prSet/>
      <dgm:spPr/>
      <dgm:t>
        <a:bodyPr/>
        <a:lstStyle/>
        <a:p>
          <a:endParaRPr lang="zh-TW" altLang="en-US" b="1"/>
        </a:p>
      </dgm:t>
    </dgm:pt>
    <dgm:pt modelId="{B0D0025B-7415-4EC9-AC11-9426C4277B03}">
      <dgm:prSet custT="1"/>
      <dgm:spPr/>
      <dgm:t>
        <a:bodyPr/>
        <a:lstStyle/>
        <a:p>
          <a:pPr rtl="0"/>
          <a:r>
            <a:rPr lang="zh-TW" altLang="en-US" sz="2400" b="1" dirty="0" smtClean="0">
              <a:effectLst>
                <a:outerShdw blurRad="38100" dist="38100" dir="2700000" algn="tl">
                  <a:srgbClr val="000000">
                    <a:alpha val="43137"/>
                  </a:srgbClr>
                </a:outerShdw>
              </a:effectLst>
            </a:rPr>
            <a:t>跌倒風險評估</a:t>
          </a:r>
          <a:r>
            <a:rPr lang="en-US" altLang="zh-TW" sz="2400" b="1" dirty="0" smtClean="0">
              <a:effectLst>
                <a:outerShdw blurRad="38100" dist="38100" dir="2700000" algn="tl">
                  <a:srgbClr val="000000">
                    <a:alpha val="43137"/>
                  </a:srgbClr>
                </a:outerShdw>
              </a:effectLst>
            </a:rPr>
            <a:t/>
          </a:r>
          <a:br>
            <a:rPr lang="en-US" altLang="zh-TW" sz="2400" b="1" dirty="0" smtClean="0">
              <a:effectLst>
                <a:outerShdw blurRad="38100" dist="38100" dir="2700000" algn="tl">
                  <a:srgbClr val="000000">
                    <a:alpha val="43137"/>
                  </a:srgbClr>
                </a:outerShdw>
              </a:effectLst>
            </a:rPr>
          </a:br>
          <a:r>
            <a:rPr lang="en-US" altLang="zh-TW" sz="2400" b="1" dirty="0" smtClean="0">
              <a:effectLst>
                <a:outerShdw blurRad="38100" dist="38100" dir="2700000" algn="tl">
                  <a:srgbClr val="000000">
                    <a:alpha val="43137"/>
                  </a:srgbClr>
                </a:outerShdw>
              </a:effectLst>
            </a:rPr>
            <a:t/>
          </a:r>
          <a:br>
            <a:rPr lang="en-US" altLang="zh-TW" sz="2400" b="1" dirty="0" smtClean="0">
              <a:effectLst>
                <a:outerShdw blurRad="38100" dist="38100" dir="2700000" algn="tl">
                  <a:srgbClr val="000000">
                    <a:alpha val="43137"/>
                  </a:srgbClr>
                </a:outerShdw>
              </a:effectLst>
            </a:rPr>
          </a:br>
          <a:r>
            <a:rPr lang="zh-TW" altLang="en-US" sz="1800" b="1" dirty="0" smtClean="0"/>
            <a:t>（評估工具、時機、方法</a:t>
          </a:r>
          <a:r>
            <a:rPr lang="en-US" altLang="zh-TW" sz="1800" b="1" dirty="0" smtClean="0"/>
            <a:t>……</a:t>
          </a:r>
          <a:r>
            <a:rPr lang="zh-TW" altLang="en-US" sz="1800" b="1" dirty="0" smtClean="0"/>
            <a:t>）</a:t>
          </a:r>
          <a:endParaRPr lang="zh-TW" altLang="en-US" sz="1800" b="1" dirty="0">
            <a:effectLst>
              <a:outerShdw blurRad="38100" dist="38100" dir="2700000" algn="tl">
                <a:srgbClr val="000000">
                  <a:alpha val="43137"/>
                </a:srgbClr>
              </a:outerShdw>
            </a:effectLst>
          </a:endParaRPr>
        </a:p>
      </dgm:t>
    </dgm:pt>
    <dgm:pt modelId="{82FDC410-9800-4764-B3BA-6DF1D256166C}" type="sibTrans" cxnId="{59773E2C-1785-46EF-B7A8-1CDCA1FDC36C}">
      <dgm:prSet/>
      <dgm:spPr/>
      <dgm:t>
        <a:bodyPr/>
        <a:lstStyle/>
        <a:p>
          <a:endParaRPr lang="zh-TW" altLang="en-US" b="1"/>
        </a:p>
      </dgm:t>
    </dgm:pt>
    <dgm:pt modelId="{1CCE08BE-C4A4-4274-A38D-7BA14D490111}" type="parTrans" cxnId="{59773E2C-1785-46EF-B7A8-1CDCA1FDC36C}">
      <dgm:prSet/>
      <dgm:spPr/>
      <dgm:t>
        <a:bodyPr/>
        <a:lstStyle/>
        <a:p>
          <a:endParaRPr lang="zh-TW" altLang="en-US" b="1"/>
        </a:p>
      </dgm:t>
    </dgm:pt>
    <dgm:pt modelId="{7E3EFD01-6080-459B-BEDF-4F747AF01C91}">
      <dgm:prSet custT="1"/>
      <dgm:spPr/>
      <dgm:t>
        <a:bodyPr/>
        <a:lstStyle/>
        <a:p>
          <a:pPr rtl="0"/>
          <a:r>
            <a:rPr lang="zh-TW" altLang="en-US" sz="2400" b="1" dirty="0" smtClean="0">
              <a:effectLst>
                <a:outerShdw blurRad="38100" dist="38100" dir="2700000" algn="tl">
                  <a:srgbClr val="000000">
                    <a:alpha val="43137"/>
                  </a:srgbClr>
                </a:outerShdw>
              </a:effectLst>
            </a:rPr>
            <a:t>辨識跌倒危險因子</a:t>
          </a:r>
          <a:r>
            <a:rPr lang="en-US" altLang="zh-TW" sz="2000" b="1" dirty="0" smtClean="0"/>
            <a:t/>
          </a:r>
          <a:br>
            <a:rPr lang="en-US" altLang="zh-TW" sz="2000" b="1" dirty="0" smtClean="0"/>
          </a:br>
          <a:r>
            <a:rPr lang="en-US" altLang="zh-TW" sz="2000" b="1" dirty="0" smtClean="0"/>
            <a:t/>
          </a:r>
          <a:br>
            <a:rPr lang="en-US" altLang="zh-TW" sz="2000" b="1" dirty="0" smtClean="0"/>
          </a:br>
          <a:r>
            <a:rPr lang="zh-TW" altLang="en-US" sz="1800" b="1" dirty="0" smtClean="0"/>
            <a:t>（年齡、跌倒經驗、生理狀況及身體活動功能、頻尿、用藥、意識躁動或不清</a:t>
          </a:r>
          <a:r>
            <a:rPr lang="en-US" altLang="zh-TW" sz="1800" b="1" dirty="0" smtClean="0"/>
            <a:t>......</a:t>
          </a:r>
          <a:r>
            <a:rPr lang="zh-TW" altLang="en-US" sz="1800" b="1" dirty="0" smtClean="0"/>
            <a:t>）</a:t>
          </a:r>
          <a:endParaRPr lang="zh-TW" altLang="en-US" sz="1800" b="1" dirty="0"/>
        </a:p>
      </dgm:t>
    </dgm:pt>
    <dgm:pt modelId="{3AE3A79F-AA8E-492A-8481-DCD595256CA6}" type="parTrans" cxnId="{B26DFF1E-E97E-42A6-AEAD-6D75EB0A3899}">
      <dgm:prSet/>
      <dgm:spPr/>
      <dgm:t>
        <a:bodyPr/>
        <a:lstStyle/>
        <a:p>
          <a:endParaRPr lang="zh-TW" altLang="en-US" b="1"/>
        </a:p>
      </dgm:t>
    </dgm:pt>
    <dgm:pt modelId="{E6BDE261-DD2C-492D-9056-C47A9C32135D}" type="sibTrans" cxnId="{B26DFF1E-E97E-42A6-AEAD-6D75EB0A3899}">
      <dgm:prSet/>
      <dgm:spPr/>
      <dgm:t>
        <a:bodyPr/>
        <a:lstStyle/>
        <a:p>
          <a:endParaRPr lang="zh-TW" altLang="en-US" b="1"/>
        </a:p>
      </dgm:t>
    </dgm:pt>
    <dgm:pt modelId="{DD409412-BAB0-4D80-94A3-C481CA5D6D30}" type="pres">
      <dgm:prSet presAssocID="{32546B50-618E-4833-B541-1BBE20AF75A4}" presName="diagram" presStyleCnt="0">
        <dgm:presLayoutVars>
          <dgm:dir/>
          <dgm:resizeHandles val="exact"/>
        </dgm:presLayoutVars>
      </dgm:prSet>
      <dgm:spPr/>
      <dgm:t>
        <a:bodyPr/>
        <a:lstStyle/>
        <a:p>
          <a:endParaRPr lang="zh-TW" altLang="en-US"/>
        </a:p>
      </dgm:t>
    </dgm:pt>
    <dgm:pt modelId="{928DBFE2-8D78-415F-B843-319538A13B64}" type="pres">
      <dgm:prSet presAssocID="{1A517841-A311-4C28-BE7A-540E55F00AA5}" presName="node" presStyleLbl="node1" presStyleIdx="0" presStyleCnt="4">
        <dgm:presLayoutVars>
          <dgm:bulletEnabled val="1"/>
        </dgm:presLayoutVars>
      </dgm:prSet>
      <dgm:spPr/>
      <dgm:t>
        <a:bodyPr/>
        <a:lstStyle/>
        <a:p>
          <a:endParaRPr lang="zh-TW" altLang="en-US"/>
        </a:p>
      </dgm:t>
    </dgm:pt>
    <dgm:pt modelId="{C1D3F54F-9858-4956-A901-C9DE48A54047}" type="pres">
      <dgm:prSet presAssocID="{DE7E0D34-5C9D-42C9-8581-488E8910FBF4}" presName="sibTrans" presStyleCnt="0"/>
      <dgm:spPr/>
      <dgm:t>
        <a:bodyPr/>
        <a:lstStyle/>
        <a:p>
          <a:endParaRPr lang="zh-TW" altLang="en-US"/>
        </a:p>
      </dgm:t>
    </dgm:pt>
    <dgm:pt modelId="{B2111D39-119F-42FB-8E23-648E405DC661}" type="pres">
      <dgm:prSet presAssocID="{B0D0025B-7415-4EC9-AC11-9426C4277B03}" presName="node" presStyleLbl="node1" presStyleIdx="1" presStyleCnt="4">
        <dgm:presLayoutVars>
          <dgm:bulletEnabled val="1"/>
        </dgm:presLayoutVars>
      </dgm:prSet>
      <dgm:spPr/>
      <dgm:t>
        <a:bodyPr/>
        <a:lstStyle/>
        <a:p>
          <a:endParaRPr lang="zh-TW" altLang="en-US"/>
        </a:p>
      </dgm:t>
    </dgm:pt>
    <dgm:pt modelId="{59253B9E-D296-425B-B78B-A0F55D48758C}" type="pres">
      <dgm:prSet presAssocID="{82FDC410-9800-4764-B3BA-6DF1D256166C}" presName="sibTrans" presStyleCnt="0"/>
      <dgm:spPr/>
      <dgm:t>
        <a:bodyPr/>
        <a:lstStyle/>
        <a:p>
          <a:endParaRPr lang="zh-TW" altLang="en-US"/>
        </a:p>
      </dgm:t>
    </dgm:pt>
    <dgm:pt modelId="{9EE19C5C-D128-4589-8966-F683E71C35C6}" type="pres">
      <dgm:prSet presAssocID="{7E3EFD01-6080-459B-BEDF-4F747AF01C91}" presName="node" presStyleLbl="node1" presStyleIdx="2" presStyleCnt="4">
        <dgm:presLayoutVars>
          <dgm:bulletEnabled val="1"/>
        </dgm:presLayoutVars>
      </dgm:prSet>
      <dgm:spPr/>
      <dgm:t>
        <a:bodyPr/>
        <a:lstStyle/>
        <a:p>
          <a:endParaRPr lang="zh-TW" altLang="en-US"/>
        </a:p>
      </dgm:t>
    </dgm:pt>
    <dgm:pt modelId="{45B7FA3F-0F06-4C9B-96C0-136E1031414E}" type="pres">
      <dgm:prSet presAssocID="{E6BDE261-DD2C-492D-9056-C47A9C32135D}" presName="sibTrans" presStyleCnt="0"/>
      <dgm:spPr/>
      <dgm:t>
        <a:bodyPr/>
        <a:lstStyle/>
        <a:p>
          <a:endParaRPr lang="zh-TW" altLang="en-US"/>
        </a:p>
      </dgm:t>
    </dgm:pt>
    <dgm:pt modelId="{BE1238F1-5D79-4FBF-BB3C-5E897A34B656}" type="pres">
      <dgm:prSet presAssocID="{A82EE9F8-87E4-4862-B60E-00FD1B3C3F0F}" presName="node" presStyleLbl="node1" presStyleIdx="3" presStyleCnt="4">
        <dgm:presLayoutVars>
          <dgm:bulletEnabled val="1"/>
        </dgm:presLayoutVars>
      </dgm:prSet>
      <dgm:spPr/>
      <dgm:t>
        <a:bodyPr/>
        <a:lstStyle/>
        <a:p>
          <a:endParaRPr lang="zh-TW" altLang="en-US"/>
        </a:p>
      </dgm:t>
    </dgm:pt>
  </dgm:ptLst>
  <dgm:cxnLst>
    <dgm:cxn modelId="{259516E5-0430-488A-B51A-5EB9B75E0B04}" type="presOf" srcId="{B0D0025B-7415-4EC9-AC11-9426C4277B03}" destId="{B2111D39-119F-42FB-8E23-648E405DC661}" srcOrd="0" destOrd="0" presId="urn:microsoft.com/office/officeart/2005/8/layout/default#5"/>
    <dgm:cxn modelId="{1E13987F-5C1E-49B1-98CF-B8F3107B0D7D}" type="presOf" srcId="{7E3EFD01-6080-459B-BEDF-4F747AF01C91}" destId="{9EE19C5C-D128-4589-8966-F683E71C35C6}" srcOrd="0" destOrd="0" presId="urn:microsoft.com/office/officeart/2005/8/layout/default#5"/>
    <dgm:cxn modelId="{6044B39D-4F66-45BC-A7DA-B418E59D5D43}" type="presOf" srcId="{32546B50-618E-4833-B541-1BBE20AF75A4}" destId="{DD409412-BAB0-4D80-94A3-C481CA5D6D30}" srcOrd="0" destOrd="0" presId="urn:microsoft.com/office/officeart/2005/8/layout/default#5"/>
    <dgm:cxn modelId="{3C56C040-A2FF-4D53-B283-73B5F4340710}" srcId="{32546B50-618E-4833-B541-1BBE20AF75A4}" destId="{1A517841-A311-4C28-BE7A-540E55F00AA5}" srcOrd="0" destOrd="0" parTransId="{BF6919EF-E21B-4B41-9225-6E15C2ACA2BA}" sibTransId="{DE7E0D34-5C9D-42C9-8581-488E8910FBF4}"/>
    <dgm:cxn modelId="{6DDC3161-E50A-47F5-AEFC-DB8EC4D6D88F}" srcId="{32546B50-618E-4833-B541-1BBE20AF75A4}" destId="{A82EE9F8-87E4-4862-B60E-00FD1B3C3F0F}" srcOrd="3" destOrd="0" parTransId="{C94CC0B6-CC39-4D5F-854B-F58749F1FC0E}" sibTransId="{7CB6A37D-3C3E-4556-BBCA-711507D27679}"/>
    <dgm:cxn modelId="{DB497E84-9CD9-44BC-83A2-414708CDE4B2}" type="presOf" srcId="{A82EE9F8-87E4-4862-B60E-00FD1B3C3F0F}" destId="{BE1238F1-5D79-4FBF-BB3C-5E897A34B656}" srcOrd="0" destOrd="0" presId="urn:microsoft.com/office/officeart/2005/8/layout/default#5"/>
    <dgm:cxn modelId="{B26DFF1E-E97E-42A6-AEAD-6D75EB0A3899}" srcId="{32546B50-618E-4833-B541-1BBE20AF75A4}" destId="{7E3EFD01-6080-459B-BEDF-4F747AF01C91}" srcOrd="2" destOrd="0" parTransId="{3AE3A79F-AA8E-492A-8481-DCD595256CA6}" sibTransId="{E6BDE261-DD2C-492D-9056-C47A9C32135D}"/>
    <dgm:cxn modelId="{59773E2C-1785-46EF-B7A8-1CDCA1FDC36C}" srcId="{32546B50-618E-4833-B541-1BBE20AF75A4}" destId="{B0D0025B-7415-4EC9-AC11-9426C4277B03}" srcOrd="1" destOrd="0" parTransId="{1CCE08BE-C4A4-4274-A38D-7BA14D490111}" sibTransId="{82FDC410-9800-4764-B3BA-6DF1D256166C}"/>
    <dgm:cxn modelId="{97E31449-4B57-49B8-9956-A6635FB3AB28}" type="presOf" srcId="{1A517841-A311-4C28-BE7A-540E55F00AA5}" destId="{928DBFE2-8D78-415F-B843-319538A13B64}" srcOrd="0" destOrd="0" presId="urn:microsoft.com/office/officeart/2005/8/layout/default#5"/>
    <dgm:cxn modelId="{3084CDF4-B94B-4C3B-8B2A-AB5F1659919F}" type="presParOf" srcId="{DD409412-BAB0-4D80-94A3-C481CA5D6D30}" destId="{928DBFE2-8D78-415F-B843-319538A13B64}" srcOrd="0" destOrd="0" presId="urn:microsoft.com/office/officeart/2005/8/layout/default#5"/>
    <dgm:cxn modelId="{9CA7355A-D0FA-485E-BEBF-AF62510BCBC5}" type="presParOf" srcId="{DD409412-BAB0-4D80-94A3-C481CA5D6D30}" destId="{C1D3F54F-9858-4956-A901-C9DE48A54047}" srcOrd="1" destOrd="0" presId="urn:microsoft.com/office/officeart/2005/8/layout/default#5"/>
    <dgm:cxn modelId="{7A2D280B-EB23-4005-83D5-1767A08FBF1F}" type="presParOf" srcId="{DD409412-BAB0-4D80-94A3-C481CA5D6D30}" destId="{B2111D39-119F-42FB-8E23-648E405DC661}" srcOrd="2" destOrd="0" presId="urn:microsoft.com/office/officeart/2005/8/layout/default#5"/>
    <dgm:cxn modelId="{13D10FA6-0435-4E78-BC48-3E97B5DDC3F4}" type="presParOf" srcId="{DD409412-BAB0-4D80-94A3-C481CA5D6D30}" destId="{59253B9E-D296-425B-B78B-A0F55D48758C}" srcOrd="3" destOrd="0" presId="urn:microsoft.com/office/officeart/2005/8/layout/default#5"/>
    <dgm:cxn modelId="{74DE8C7E-0A03-4E84-9A80-931F06464BD0}" type="presParOf" srcId="{DD409412-BAB0-4D80-94A3-C481CA5D6D30}" destId="{9EE19C5C-D128-4589-8966-F683E71C35C6}" srcOrd="4" destOrd="0" presId="urn:microsoft.com/office/officeart/2005/8/layout/default#5"/>
    <dgm:cxn modelId="{142FD9E7-036A-43A4-AA12-C95C3CEC2956}" type="presParOf" srcId="{DD409412-BAB0-4D80-94A3-C481CA5D6D30}" destId="{45B7FA3F-0F06-4C9B-96C0-136E1031414E}" srcOrd="5" destOrd="0" presId="urn:microsoft.com/office/officeart/2005/8/layout/default#5"/>
    <dgm:cxn modelId="{E2E0359E-64F7-4BC1-AD21-FC0DA01A589C}" type="presParOf" srcId="{DD409412-BAB0-4D80-94A3-C481CA5D6D30}" destId="{BE1238F1-5D79-4FBF-BB3C-5E897A34B656}" srcOrd="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63D43-4B4F-4973-9F98-C0CA948CC9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EFC4AC69-1687-4F9B-826F-7FB184710CA2}">
      <dgm:prSet custT="1"/>
      <dgm:spPr/>
      <dgm:t>
        <a:bodyPr/>
        <a:lstStyle/>
        <a:p>
          <a:pPr rtl="0"/>
          <a:r>
            <a:rPr lang="zh-TW" altLang="en-US" sz="3200" b="1" dirty="0" smtClean="0"/>
            <a:t>參考做法</a:t>
          </a:r>
          <a:endParaRPr lang="zh-TW" altLang="en-US" sz="3200" dirty="0"/>
        </a:p>
      </dgm:t>
    </dgm:pt>
    <dgm:pt modelId="{1DCBF8D7-BDB8-44E6-BC4D-0483898E97C5}" type="parTrans" cxnId="{C2F84F10-DB12-4471-A08B-1289F1214FF8}">
      <dgm:prSet/>
      <dgm:spPr/>
      <dgm:t>
        <a:bodyPr/>
        <a:lstStyle/>
        <a:p>
          <a:endParaRPr lang="zh-TW" altLang="en-US"/>
        </a:p>
      </dgm:t>
    </dgm:pt>
    <dgm:pt modelId="{33F5D72D-A4D5-46BC-913D-3CF2824D71C7}" type="sibTrans" cxnId="{C2F84F10-DB12-4471-A08B-1289F1214FF8}">
      <dgm:prSet/>
      <dgm:spPr/>
      <dgm:t>
        <a:bodyPr/>
        <a:lstStyle/>
        <a:p>
          <a:endParaRPr lang="zh-TW" altLang="en-US"/>
        </a:p>
      </dgm:t>
    </dgm:pt>
    <dgm:pt modelId="{E005735B-D0B5-4991-B61E-D216AD638153}">
      <dgm:prSet custT="1"/>
      <dgm:spPr/>
      <dgm:t>
        <a:bodyPr lIns="360000" rIns="360000"/>
        <a:lstStyle/>
        <a:p>
          <a:pPr rtl="0"/>
          <a:r>
            <a:rPr lang="zh-TW" altLang="en-US" sz="2000" b="1" dirty="0" smtClean="0"/>
            <a:t>提供實務上常見的情況或是做法建議。</a:t>
          </a:r>
          <a:endParaRPr lang="zh-TW" altLang="en-US" sz="2000" b="1" dirty="0"/>
        </a:p>
      </dgm:t>
    </dgm:pt>
    <dgm:pt modelId="{0615A720-2900-48A6-9F46-91879E2CF8BC}" type="parTrans" cxnId="{9E20EF30-2697-4EB3-AC98-5428AF563FF0}">
      <dgm:prSet/>
      <dgm:spPr/>
      <dgm:t>
        <a:bodyPr/>
        <a:lstStyle/>
        <a:p>
          <a:endParaRPr lang="zh-TW" altLang="en-US"/>
        </a:p>
      </dgm:t>
    </dgm:pt>
    <dgm:pt modelId="{991E1D4C-FCCC-4037-ACB9-818C750294ED}" type="sibTrans" cxnId="{9E20EF30-2697-4EB3-AC98-5428AF563FF0}">
      <dgm:prSet/>
      <dgm:spPr/>
      <dgm:t>
        <a:bodyPr/>
        <a:lstStyle/>
        <a:p>
          <a:endParaRPr lang="zh-TW" altLang="en-US"/>
        </a:p>
      </dgm:t>
    </dgm:pt>
    <dgm:pt modelId="{BABCFEB5-CCDF-4980-AC34-E0BAEE349882}">
      <dgm:prSet custT="1"/>
      <dgm:spPr/>
      <dgm:t>
        <a:bodyPr lIns="360000" rIns="360000"/>
        <a:lstStyle/>
        <a:p>
          <a:pPr rtl="0"/>
          <a:r>
            <a:rPr lang="zh-TW" altLang="en-US" sz="2000" b="1" dirty="0" smtClean="0"/>
            <a:t>醫院執行上應視個別業務需求及服務特性訂定合宜且適當之作業規範，以期能更符合醫院實務作業需要。</a:t>
          </a:r>
          <a:endParaRPr lang="zh-TW" altLang="en-US" sz="2000" b="1" dirty="0"/>
        </a:p>
      </dgm:t>
    </dgm:pt>
    <dgm:pt modelId="{57C7451F-9D28-4043-BCE6-FC34873B35AF}" type="parTrans" cxnId="{4D391D78-DF20-454C-A7B8-1F23DDBB2A7E}">
      <dgm:prSet/>
      <dgm:spPr/>
      <dgm:t>
        <a:bodyPr/>
        <a:lstStyle/>
        <a:p>
          <a:endParaRPr lang="zh-TW" altLang="en-US"/>
        </a:p>
      </dgm:t>
    </dgm:pt>
    <dgm:pt modelId="{1DB50750-AE01-4365-9206-00421D00DA4F}" type="sibTrans" cxnId="{4D391D78-DF20-454C-A7B8-1F23DDBB2A7E}">
      <dgm:prSet/>
      <dgm:spPr/>
      <dgm:t>
        <a:bodyPr/>
        <a:lstStyle/>
        <a:p>
          <a:endParaRPr lang="zh-TW" altLang="en-US"/>
        </a:p>
      </dgm:t>
    </dgm:pt>
    <dgm:pt modelId="{DB534AC6-CCD1-4CD4-9625-BF3E28E41BF3}">
      <dgm:prSet custT="1"/>
      <dgm:spPr/>
      <dgm:t>
        <a:bodyPr lIns="360000" rIns="360000"/>
        <a:lstStyle/>
        <a:p>
          <a:pPr rtl="0"/>
          <a:r>
            <a:rPr lang="zh-TW" altLang="en-US" sz="2000" b="1" dirty="0" smtClean="0"/>
            <a:t>針對「目標」及「執行策略」加以闡釋並適用於各醫療機構的通則。</a:t>
          </a:r>
          <a:endParaRPr lang="zh-TW" altLang="en-US" sz="2000" b="1" dirty="0"/>
        </a:p>
      </dgm:t>
    </dgm:pt>
    <dgm:pt modelId="{B706852D-288F-45C7-9819-BD1979EDD548}">
      <dgm:prSet custT="1"/>
      <dgm:spPr/>
      <dgm:t>
        <a:bodyPr/>
        <a:lstStyle/>
        <a:p>
          <a:pPr rtl="0"/>
          <a:r>
            <a:rPr lang="zh-TW" altLang="en-US" sz="3200" b="1" dirty="0" smtClean="0"/>
            <a:t>一般原則</a:t>
          </a:r>
          <a:endParaRPr lang="zh-TW" altLang="en-US" sz="3200" dirty="0"/>
        </a:p>
      </dgm:t>
    </dgm:pt>
    <dgm:pt modelId="{50D419FD-40E0-4F6E-98DE-90E9349F5D94}" type="sibTrans" cxnId="{B4CFCBAC-8C02-474C-8D85-8988A2DEC5A5}">
      <dgm:prSet/>
      <dgm:spPr/>
      <dgm:t>
        <a:bodyPr/>
        <a:lstStyle/>
        <a:p>
          <a:endParaRPr lang="zh-TW" altLang="en-US"/>
        </a:p>
      </dgm:t>
    </dgm:pt>
    <dgm:pt modelId="{2DE602CC-2A41-482C-BB5F-3E7EA8258A85}" type="parTrans" cxnId="{B4CFCBAC-8C02-474C-8D85-8988A2DEC5A5}">
      <dgm:prSet/>
      <dgm:spPr/>
      <dgm:t>
        <a:bodyPr/>
        <a:lstStyle/>
        <a:p>
          <a:endParaRPr lang="zh-TW" altLang="en-US"/>
        </a:p>
      </dgm:t>
    </dgm:pt>
    <dgm:pt modelId="{9EB542A2-0CBA-4628-A3D4-BA202FECBB27}" type="sibTrans" cxnId="{10C7FCEA-EDBD-46AC-9D4A-7CA910EA51B6}">
      <dgm:prSet/>
      <dgm:spPr/>
      <dgm:t>
        <a:bodyPr/>
        <a:lstStyle/>
        <a:p>
          <a:endParaRPr lang="zh-TW" altLang="en-US"/>
        </a:p>
      </dgm:t>
    </dgm:pt>
    <dgm:pt modelId="{9A217158-CBA8-469D-9BB6-2CA965074D7F}" type="parTrans" cxnId="{10C7FCEA-EDBD-46AC-9D4A-7CA910EA51B6}">
      <dgm:prSet/>
      <dgm:spPr/>
      <dgm:t>
        <a:bodyPr/>
        <a:lstStyle/>
        <a:p>
          <a:endParaRPr lang="zh-TW" altLang="en-US"/>
        </a:p>
      </dgm:t>
    </dgm:pt>
    <dgm:pt modelId="{DCA36462-8293-4C74-A2AC-92DAA86A5DA9}" type="pres">
      <dgm:prSet presAssocID="{DBE63D43-4B4F-4973-9F98-C0CA948CC987}" presName="linear" presStyleCnt="0">
        <dgm:presLayoutVars>
          <dgm:dir/>
          <dgm:animLvl val="lvl"/>
          <dgm:resizeHandles val="exact"/>
        </dgm:presLayoutVars>
      </dgm:prSet>
      <dgm:spPr/>
      <dgm:t>
        <a:bodyPr/>
        <a:lstStyle/>
        <a:p>
          <a:endParaRPr lang="zh-TW" altLang="en-US"/>
        </a:p>
      </dgm:t>
    </dgm:pt>
    <dgm:pt modelId="{6F0E2B6D-FB4B-498D-BA36-C68DD1F3AB26}" type="pres">
      <dgm:prSet presAssocID="{B706852D-288F-45C7-9819-BD1979EDD548}" presName="parentLin" presStyleCnt="0"/>
      <dgm:spPr/>
    </dgm:pt>
    <dgm:pt modelId="{392D30D7-C797-4E2F-B773-208C92F7EB29}" type="pres">
      <dgm:prSet presAssocID="{B706852D-288F-45C7-9819-BD1979EDD548}" presName="parentLeftMargin" presStyleLbl="node1" presStyleIdx="0" presStyleCnt="2"/>
      <dgm:spPr/>
      <dgm:t>
        <a:bodyPr/>
        <a:lstStyle/>
        <a:p>
          <a:endParaRPr lang="zh-TW" altLang="en-US"/>
        </a:p>
      </dgm:t>
    </dgm:pt>
    <dgm:pt modelId="{FCF434C7-333E-4FC6-851A-B4BFB7746943}" type="pres">
      <dgm:prSet presAssocID="{B706852D-288F-45C7-9819-BD1979EDD548}" presName="parentText" presStyleLbl="node1" presStyleIdx="0" presStyleCnt="2" custLinFactNeighborX="-68556">
        <dgm:presLayoutVars>
          <dgm:chMax val="0"/>
          <dgm:bulletEnabled val="1"/>
        </dgm:presLayoutVars>
      </dgm:prSet>
      <dgm:spPr/>
      <dgm:t>
        <a:bodyPr/>
        <a:lstStyle/>
        <a:p>
          <a:endParaRPr lang="zh-TW" altLang="en-US"/>
        </a:p>
      </dgm:t>
    </dgm:pt>
    <dgm:pt modelId="{AEB838E5-7125-48C0-8609-6995F0EC05F8}" type="pres">
      <dgm:prSet presAssocID="{B706852D-288F-45C7-9819-BD1979EDD548}" presName="negativeSpace" presStyleCnt="0"/>
      <dgm:spPr/>
    </dgm:pt>
    <dgm:pt modelId="{A81BCEE3-F17B-4C07-BAC9-E56F6AD550A6}" type="pres">
      <dgm:prSet presAssocID="{B706852D-288F-45C7-9819-BD1979EDD548}" presName="childText" presStyleLbl="conFgAcc1" presStyleIdx="0" presStyleCnt="2" custLinFactNeighborX="398" custLinFactNeighborY="-20300">
        <dgm:presLayoutVars>
          <dgm:bulletEnabled val="1"/>
        </dgm:presLayoutVars>
      </dgm:prSet>
      <dgm:spPr/>
      <dgm:t>
        <a:bodyPr/>
        <a:lstStyle/>
        <a:p>
          <a:endParaRPr lang="zh-TW" altLang="en-US"/>
        </a:p>
      </dgm:t>
    </dgm:pt>
    <dgm:pt modelId="{73FC5B51-95B5-4F70-A2DC-5E386F22AD35}" type="pres">
      <dgm:prSet presAssocID="{50D419FD-40E0-4F6E-98DE-90E9349F5D94}" presName="spaceBetweenRectangles" presStyleCnt="0"/>
      <dgm:spPr/>
    </dgm:pt>
    <dgm:pt modelId="{7B027024-D09F-42A4-BF65-8A230A34AFC4}" type="pres">
      <dgm:prSet presAssocID="{EFC4AC69-1687-4F9B-826F-7FB184710CA2}" presName="parentLin" presStyleCnt="0"/>
      <dgm:spPr/>
    </dgm:pt>
    <dgm:pt modelId="{A57AAABC-E862-4B28-B3C3-E3E7C4CCE0BF}" type="pres">
      <dgm:prSet presAssocID="{EFC4AC69-1687-4F9B-826F-7FB184710CA2}" presName="parentLeftMargin" presStyleLbl="node1" presStyleIdx="0" presStyleCnt="2"/>
      <dgm:spPr/>
      <dgm:t>
        <a:bodyPr/>
        <a:lstStyle/>
        <a:p>
          <a:endParaRPr lang="zh-TW" altLang="en-US"/>
        </a:p>
      </dgm:t>
    </dgm:pt>
    <dgm:pt modelId="{24FCE8E1-5C80-4162-B74D-A0D58352934D}" type="pres">
      <dgm:prSet presAssocID="{EFC4AC69-1687-4F9B-826F-7FB184710CA2}" presName="parentText" presStyleLbl="node1" presStyleIdx="1" presStyleCnt="2" custLinFactNeighborX="-68556">
        <dgm:presLayoutVars>
          <dgm:chMax val="0"/>
          <dgm:bulletEnabled val="1"/>
        </dgm:presLayoutVars>
      </dgm:prSet>
      <dgm:spPr/>
      <dgm:t>
        <a:bodyPr/>
        <a:lstStyle/>
        <a:p>
          <a:endParaRPr lang="zh-TW" altLang="en-US"/>
        </a:p>
      </dgm:t>
    </dgm:pt>
    <dgm:pt modelId="{33653027-327D-47C5-87AC-4592F9C57C86}" type="pres">
      <dgm:prSet presAssocID="{EFC4AC69-1687-4F9B-826F-7FB184710CA2}" presName="negativeSpace" presStyleCnt="0"/>
      <dgm:spPr/>
    </dgm:pt>
    <dgm:pt modelId="{8102C285-D0B0-4D59-B56D-55BA36700870}" type="pres">
      <dgm:prSet presAssocID="{EFC4AC69-1687-4F9B-826F-7FB184710CA2}" presName="childText" presStyleLbl="conFgAcc1" presStyleIdx="1" presStyleCnt="2">
        <dgm:presLayoutVars>
          <dgm:bulletEnabled val="1"/>
        </dgm:presLayoutVars>
      </dgm:prSet>
      <dgm:spPr/>
      <dgm:t>
        <a:bodyPr/>
        <a:lstStyle/>
        <a:p>
          <a:endParaRPr lang="zh-TW" altLang="en-US"/>
        </a:p>
      </dgm:t>
    </dgm:pt>
  </dgm:ptLst>
  <dgm:cxnLst>
    <dgm:cxn modelId="{60A9BD7F-F58C-453F-9EC3-1C3D0CBC48AA}" type="presOf" srcId="{EFC4AC69-1687-4F9B-826F-7FB184710CA2}" destId="{A57AAABC-E862-4B28-B3C3-E3E7C4CCE0BF}" srcOrd="0" destOrd="0" presId="urn:microsoft.com/office/officeart/2005/8/layout/list1"/>
    <dgm:cxn modelId="{3A3CF825-6662-4D87-9373-139E8849B969}" type="presOf" srcId="{DB534AC6-CCD1-4CD4-9625-BF3E28E41BF3}" destId="{A81BCEE3-F17B-4C07-BAC9-E56F6AD550A6}" srcOrd="0" destOrd="0" presId="urn:microsoft.com/office/officeart/2005/8/layout/list1"/>
    <dgm:cxn modelId="{10C7FCEA-EDBD-46AC-9D4A-7CA910EA51B6}" srcId="{B706852D-288F-45C7-9819-BD1979EDD548}" destId="{DB534AC6-CCD1-4CD4-9625-BF3E28E41BF3}" srcOrd="0" destOrd="0" parTransId="{9A217158-CBA8-469D-9BB6-2CA965074D7F}" sibTransId="{9EB542A2-0CBA-4628-A3D4-BA202FECBB27}"/>
    <dgm:cxn modelId="{6B1CACC6-A046-44DB-AD2E-9C44D7242487}" type="presOf" srcId="{BABCFEB5-CCDF-4980-AC34-E0BAEE349882}" destId="{8102C285-D0B0-4D59-B56D-55BA36700870}" srcOrd="0" destOrd="1" presId="urn:microsoft.com/office/officeart/2005/8/layout/list1"/>
    <dgm:cxn modelId="{B4CFCBAC-8C02-474C-8D85-8988A2DEC5A5}" srcId="{DBE63D43-4B4F-4973-9F98-C0CA948CC987}" destId="{B706852D-288F-45C7-9819-BD1979EDD548}" srcOrd="0" destOrd="0" parTransId="{2DE602CC-2A41-482C-BB5F-3E7EA8258A85}" sibTransId="{50D419FD-40E0-4F6E-98DE-90E9349F5D94}"/>
    <dgm:cxn modelId="{4D391D78-DF20-454C-A7B8-1F23DDBB2A7E}" srcId="{EFC4AC69-1687-4F9B-826F-7FB184710CA2}" destId="{BABCFEB5-CCDF-4980-AC34-E0BAEE349882}" srcOrd="1" destOrd="0" parTransId="{57C7451F-9D28-4043-BCE6-FC34873B35AF}" sibTransId="{1DB50750-AE01-4365-9206-00421D00DA4F}"/>
    <dgm:cxn modelId="{FD035EC7-4D0D-4D4A-ACE1-7E0874FCB558}" type="presOf" srcId="{DBE63D43-4B4F-4973-9F98-C0CA948CC987}" destId="{DCA36462-8293-4C74-A2AC-92DAA86A5DA9}" srcOrd="0" destOrd="0" presId="urn:microsoft.com/office/officeart/2005/8/layout/list1"/>
    <dgm:cxn modelId="{087DBB59-0AF9-4763-B2E9-C5A6000EE7FD}" type="presOf" srcId="{B706852D-288F-45C7-9819-BD1979EDD548}" destId="{FCF434C7-333E-4FC6-851A-B4BFB7746943}" srcOrd="1" destOrd="0" presId="urn:microsoft.com/office/officeart/2005/8/layout/list1"/>
    <dgm:cxn modelId="{9E20EF30-2697-4EB3-AC98-5428AF563FF0}" srcId="{EFC4AC69-1687-4F9B-826F-7FB184710CA2}" destId="{E005735B-D0B5-4991-B61E-D216AD638153}" srcOrd="0" destOrd="0" parTransId="{0615A720-2900-48A6-9F46-91879E2CF8BC}" sibTransId="{991E1D4C-FCCC-4037-ACB9-818C750294ED}"/>
    <dgm:cxn modelId="{67022464-73E9-4ABA-A115-716FFBFEC947}" type="presOf" srcId="{E005735B-D0B5-4991-B61E-D216AD638153}" destId="{8102C285-D0B0-4D59-B56D-55BA36700870}" srcOrd="0" destOrd="0" presId="urn:microsoft.com/office/officeart/2005/8/layout/list1"/>
    <dgm:cxn modelId="{C2F84F10-DB12-4471-A08B-1289F1214FF8}" srcId="{DBE63D43-4B4F-4973-9F98-C0CA948CC987}" destId="{EFC4AC69-1687-4F9B-826F-7FB184710CA2}" srcOrd="1" destOrd="0" parTransId="{1DCBF8D7-BDB8-44E6-BC4D-0483898E97C5}" sibTransId="{33F5D72D-A4D5-46BC-913D-3CF2824D71C7}"/>
    <dgm:cxn modelId="{6A1DF0FE-927C-4543-AA2C-AFFAD76CA79F}" type="presOf" srcId="{EFC4AC69-1687-4F9B-826F-7FB184710CA2}" destId="{24FCE8E1-5C80-4162-B74D-A0D58352934D}" srcOrd="1" destOrd="0" presId="urn:microsoft.com/office/officeart/2005/8/layout/list1"/>
    <dgm:cxn modelId="{80C36B44-574B-4AF4-8BBF-7BFB779B36A3}" type="presOf" srcId="{B706852D-288F-45C7-9819-BD1979EDD548}" destId="{392D30D7-C797-4E2F-B773-208C92F7EB29}" srcOrd="0" destOrd="0" presId="urn:microsoft.com/office/officeart/2005/8/layout/list1"/>
    <dgm:cxn modelId="{419C5B6D-811C-4230-81B9-6F6FEC2B5D6E}" type="presParOf" srcId="{DCA36462-8293-4C74-A2AC-92DAA86A5DA9}" destId="{6F0E2B6D-FB4B-498D-BA36-C68DD1F3AB26}" srcOrd="0" destOrd="0" presId="urn:microsoft.com/office/officeart/2005/8/layout/list1"/>
    <dgm:cxn modelId="{11399F32-A6ED-4834-BFEA-E40D3BBCDF63}" type="presParOf" srcId="{6F0E2B6D-FB4B-498D-BA36-C68DD1F3AB26}" destId="{392D30D7-C797-4E2F-B773-208C92F7EB29}" srcOrd="0" destOrd="0" presId="urn:microsoft.com/office/officeart/2005/8/layout/list1"/>
    <dgm:cxn modelId="{0C5F9168-6956-4D08-BF2F-03E0F836F49D}" type="presParOf" srcId="{6F0E2B6D-FB4B-498D-BA36-C68DD1F3AB26}" destId="{FCF434C7-333E-4FC6-851A-B4BFB7746943}" srcOrd="1" destOrd="0" presId="urn:microsoft.com/office/officeart/2005/8/layout/list1"/>
    <dgm:cxn modelId="{EB3235ED-B4B5-4254-A4F8-E18E102CF4E6}" type="presParOf" srcId="{DCA36462-8293-4C74-A2AC-92DAA86A5DA9}" destId="{AEB838E5-7125-48C0-8609-6995F0EC05F8}" srcOrd="1" destOrd="0" presId="urn:microsoft.com/office/officeart/2005/8/layout/list1"/>
    <dgm:cxn modelId="{320AA4D6-E3EB-4F42-8411-23D798E7374F}" type="presParOf" srcId="{DCA36462-8293-4C74-A2AC-92DAA86A5DA9}" destId="{A81BCEE3-F17B-4C07-BAC9-E56F6AD550A6}" srcOrd="2" destOrd="0" presId="urn:microsoft.com/office/officeart/2005/8/layout/list1"/>
    <dgm:cxn modelId="{5D5AB354-FF42-47A0-BC91-C301ABB03AFE}" type="presParOf" srcId="{DCA36462-8293-4C74-A2AC-92DAA86A5DA9}" destId="{73FC5B51-95B5-4F70-A2DC-5E386F22AD35}" srcOrd="3" destOrd="0" presId="urn:microsoft.com/office/officeart/2005/8/layout/list1"/>
    <dgm:cxn modelId="{57DA5062-779A-4F54-A2BE-6FD93DB22B58}" type="presParOf" srcId="{DCA36462-8293-4C74-A2AC-92DAA86A5DA9}" destId="{7B027024-D09F-42A4-BF65-8A230A34AFC4}" srcOrd="4" destOrd="0" presId="urn:microsoft.com/office/officeart/2005/8/layout/list1"/>
    <dgm:cxn modelId="{80D2B8A9-A0BC-440F-8BDD-917356267728}" type="presParOf" srcId="{7B027024-D09F-42A4-BF65-8A230A34AFC4}" destId="{A57AAABC-E862-4B28-B3C3-E3E7C4CCE0BF}" srcOrd="0" destOrd="0" presId="urn:microsoft.com/office/officeart/2005/8/layout/list1"/>
    <dgm:cxn modelId="{EC5B868C-BCF0-4C88-B17E-671569183697}" type="presParOf" srcId="{7B027024-D09F-42A4-BF65-8A230A34AFC4}" destId="{24FCE8E1-5C80-4162-B74D-A0D58352934D}" srcOrd="1" destOrd="0" presId="urn:microsoft.com/office/officeart/2005/8/layout/list1"/>
    <dgm:cxn modelId="{E114E41A-5BFA-4F62-A611-75EE26F59413}" type="presParOf" srcId="{DCA36462-8293-4C74-A2AC-92DAA86A5DA9}" destId="{33653027-327D-47C5-87AC-4592F9C57C86}" srcOrd="5" destOrd="0" presId="urn:microsoft.com/office/officeart/2005/8/layout/list1"/>
    <dgm:cxn modelId="{E23F2A7A-D1A1-4267-98EA-607A1477D919}" type="presParOf" srcId="{DCA36462-8293-4C74-A2AC-92DAA86A5DA9}" destId="{8102C285-D0B0-4D59-B56D-55BA3670087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7574348-56DC-4761-B6FE-4CCEC2F04D68}" type="doc">
      <dgm:prSet loTypeId="urn:microsoft.com/office/officeart/2005/8/layout/hList9" loCatId="list" qsTypeId="urn:microsoft.com/office/officeart/2005/8/quickstyle/simple2" qsCatId="simple" csTypeId="urn:microsoft.com/office/officeart/2005/8/colors/colorful1#28" csCatId="colorful" phldr="1"/>
      <dgm:spPr/>
      <dgm:t>
        <a:bodyPr/>
        <a:lstStyle/>
        <a:p>
          <a:endParaRPr lang="zh-TW" altLang="en-US"/>
        </a:p>
      </dgm:t>
    </dgm:pt>
    <dgm:pt modelId="{8A2DBDC8-2822-452A-BEC9-3C5F7B169352}">
      <dgm:prSet custT="1"/>
      <dgm:spPr/>
      <dgm:t>
        <a:bodyPr/>
        <a:lstStyle/>
        <a:p>
          <a:pPr rtl="0"/>
          <a:r>
            <a:rPr lang="zh-TW" altLang="en-US" sz="1800" b="1" dirty="0" smtClean="0"/>
            <a:t>宣導對象</a:t>
          </a:r>
          <a:endParaRPr lang="zh-TW" altLang="en-US" sz="1800" dirty="0"/>
        </a:p>
      </dgm:t>
    </dgm:pt>
    <dgm:pt modelId="{D06B4DB6-5C16-4D80-BAEF-000532820438}" type="parTrans" cxnId="{870A11EE-EBE6-46E8-83C2-06B702A9DD8E}">
      <dgm:prSet/>
      <dgm:spPr/>
      <dgm:t>
        <a:bodyPr/>
        <a:lstStyle/>
        <a:p>
          <a:endParaRPr lang="zh-TW" altLang="en-US"/>
        </a:p>
      </dgm:t>
    </dgm:pt>
    <dgm:pt modelId="{A137FB29-E4B8-4B1A-A757-B236A1DD9280}" type="sibTrans" cxnId="{870A11EE-EBE6-46E8-83C2-06B702A9DD8E}">
      <dgm:prSet/>
      <dgm:spPr/>
      <dgm:t>
        <a:bodyPr/>
        <a:lstStyle/>
        <a:p>
          <a:endParaRPr lang="zh-TW" altLang="en-US"/>
        </a:p>
      </dgm:t>
    </dgm:pt>
    <dgm:pt modelId="{C6F774FB-1896-41EB-904D-50FF465398A7}">
      <dgm:prSet custT="1"/>
      <dgm:spPr>
        <a:ln w="19050">
          <a:solidFill>
            <a:schemeClr val="bg1"/>
          </a:solidFill>
          <a:prstDash val="solid"/>
        </a:ln>
      </dgm:spPr>
      <dgm:t>
        <a:bodyPr rIns="0"/>
        <a:lstStyle/>
        <a:p>
          <a:pPr marL="0" indent="0" algn="l" rtl="0"/>
          <a:r>
            <a:rPr lang="en-US" altLang="zh-TW" sz="1600" b="1" dirty="0" smtClean="0"/>
            <a:t>1.</a:t>
          </a:r>
          <a:r>
            <a:rPr lang="zh-TW" altLang="en-US" sz="1600" b="1" dirty="0" smtClean="0"/>
            <a:t>醫療機構工作人員</a:t>
          </a:r>
          <a:endParaRPr lang="en-US" altLang="zh-TW" sz="1600" b="1" dirty="0" smtClean="0"/>
        </a:p>
        <a:p>
          <a:pPr marL="180975" indent="-180975" algn="l" rtl="0"/>
          <a:r>
            <a:rPr lang="en-US" altLang="zh-TW" sz="1600" b="1" dirty="0" smtClean="0"/>
            <a:t>2.</a:t>
          </a:r>
          <a:r>
            <a:rPr lang="zh-TW" altLang="en-US" sz="1600" b="1" dirty="0" smtClean="0"/>
            <a:t>一般民眾（病人、家屬及其照顧者）</a:t>
          </a:r>
          <a:endParaRPr lang="zh-TW" altLang="en-US" sz="1600" dirty="0"/>
        </a:p>
      </dgm:t>
    </dgm:pt>
    <dgm:pt modelId="{121C6E88-CDDA-472B-9589-49FFF12BC888}" type="parTrans" cxnId="{200373D5-B3F6-4E4E-B013-DFF3A1F3B31E}">
      <dgm:prSet/>
      <dgm:spPr/>
      <dgm:t>
        <a:bodyPr/>
        <a:lstStyle/>
        <a:p>
          <a:endParaRPr lang="zh-TW" altLang="en-US"/>
        </a:p>
      </dgm:t>
    </dgm:pt>
    <dgm:pt modelId="{59E68E49-1326-42E6-8AE8-8521AA396A6D}" type="sibTrans" cxnId="{200373D5-B3F6-4E4E-B013-DFF3A1F3B31E}">
      <dgm:prSet/>
      <dgm:spPr/>
      <dgm:t>
        <a:bodyPr/>
        <a:lstStyle/>
        <a:p>
          <a:endParaRPr lang="zh-TW" altLang="en-US"/>
        </a:p>
      </dgm:t>
    </dgm:pt>
    <dgm:pt modelId="{6E932C5C-715B-4C39-BF53-A292EBA9EDCA}">
      <dgm:prSet custT="1"/>
      <dgm:spPr/>
      <dgm:t>
        <a:bodyPr/>
        <a:lstStyle/>
        <a:p>
          <a:pPr rtl="0"/>
          <a:r>
            <a:rPr lang="zh-TW" altLang="en-US" sz="1800" b="1" dirty="0" smtClean="0"/>
            <a:t>宣導重點</a:t>
          </a:r>
          <a:endParaRPr lang="zh-TW" altLang="en-US" sz="1800" dirty="0"/>
        </a:p>
      </dgm:t>
    </dgm:pt>
    <dgm:pt modelId="{6A754FB4-88AB-485C-BD7D-62B713867C1B}" type="parTrans" cxnId="{5EB7F494-86ED-404D-B75D-D0A76916A1ED}">
      <dgm:prSet/>
      <dgm:spPr/>
      <dgm:t>
        <a:bodyPr/>
        <a:lstStyle/>
        <a:p>
          <a:endParaRPr lang="zh-TW" altLang="en-US"/>
        </a:p>
      </dgm:t>
    </dgm:pt>
    <dgm:pt modelId="{1676687D-267E-45F4-A1BB-68E30A2EB1F1}" type="sibTrans" cxnId="{5EB7F494-86ED-404D-B75D-D0A76916A1ED}">
      <dgm:prSet/>
      <dgm:spPr/>
      <dgm:t>
        <a:bodyPr/>
        <a:lstStyle/>
        <a:p>
          <a:endParaRPr lang="zh-TW" altLang="en-US"/>
        </a:p>
      </dgm:t>
    </dgm:pt>
    <dgm:pt modelId="{9DDE037B-A054-4C1C-9617-7269E187D031}">
      <dgm:prSet custT="1"/>
      <dgm:spPr>
        <a:ln w="19050">
          <a:solidFill>
            <a:schemeClr val="bg1"/>
          </a:solidFill>
          <a:prstDash val="solid"/>
        </a:ln>
      </dgm:spPr>
      <dgm:t>
        <a:bodyPr rIns="0"/>
        <a:lstStyle/>
        <a:p>
          <a:pPr marL="180975" indent="-180975" rtl="0"/>
          <a:r>
            <a:rPr lang="en-US" altLang="zh-TW" sz="1600" b="1" dirty="0" smtClean="0"/>
            <a:t>1.</a:t>
          </a:r>
          <a:r>
            <a:rPr lang="zh-TW" altLang="en-US" sz="1600" b="1" dirty="0" smtClean="0"/>
            <a:t>教導病人及照顧者</a:t>
          </a:r>
          <a:endParaRPr lang="zh-TW" altLang="en-US" sz="1600" dirty="0"/>
        </a:p>
      </dgm:t>
    </dgm:pt>
    <dgm:pt modelId="{FDFA1C07-6AE8-46D7-A701-D40A378274CA}" type="parTrans" cxnId="{DA029044-FB8E-40F3-80AD-A391B7574FD5}">
      <dgm:prSet/>
      <dgm:spPr/>
      <dgm:t>
        <a:bodyPr/>
        <a:lstStyle/>
        <a:p>
          <a:endParaRPr lang="zh-TW" altLang="en-US"/>
        </a:p>
      </dgm:t>
    </dgm:pt>
    <dgm:pt modelId="{779BF53E-3D48-45FF-A4B5-88EA3A7E8E9F}" type="sibTrans" cxnId="{DA029044-FB8E-40F3-80AD-A391B7574FD5}">
      <dgm:prSet/>
      <dgm:spPr/>
      <dgm:t>
        <a:bodyPr/>
        <a:lstStyle/>
        <a:p>
          <a:endParaRPr lang="zh-TW" altLang="en-US"/>
        </a:p>
      </dgm:t>
    </dgm:pt>
    <dgm:pt modelId="{C5910292-B15F-449A-B729-A24FFB2C3616}">
      <dgm:prSet custT="1"/>
      <dgm:spPr>
        <a:ln w="19050">
          <a:solidFill>
            <a:schemeClr val="bg1"/>
          </a:solidFill>
          <a:prstDash val="solid"/>
        </a:ln>
      </dgm:spPr>
      <dgm:t>
        <a:bodyPr rIns="0"/>
        <a:lstStyle/>
        <a:p>
          <a:pPr marL="180975" indent="-180975" rtl="0"/>
          <a:r>
            <a:rPr lang="en-US" altLang="zh-TW" sz="1600" b="1" dirty="0" smtClean="0"/>
            <a:t>2.</a:t>
          </a:r>
          <a:r>
            <a:rPr lang="zh-TW" altLang="en-US" sz="1600" b="1" dirty="0" smtClean="0"/>
            <a:t>指導後：</a:t>
          </a:r>
          <a:endParaRPr lang="zh-TW" altLang="en-US" sz="1600" b="1" dirty="0"/>
        </a:p>
      </dgm:t>
    </dgm:pt>
    <dgm:pt modelId="{5724A923-A52F-42C0-BC02-F9191795C0E7}" type="parTrans" cxnId="{84427308-B459-47C2-9838-90C10CADEEFA}">
      <dgm:prSet/>
      <dgm:spPr/>
      <dgm:t>
        <a:bodyPr/>
        <a:lstStyle/>
        <a:p>
          <a:endParaRPr lang="zh-TW" altLang="en-US"/>
        </a:p>
      </dgm:t>
    </dgm:pt>
    <dgm:pt modelId="{5DD00912-86F0-459C-B10D-D012CE8070E0}" type="sibTrans" cxnId="{84427308-B459-47C2-9838-90C10CADEEFA}">
      <dgm:prSet/>
      <dgm:spPr/>
      <dgm:t>
        <a:bodyPr/>
        <a:lstStyle/>
        <a:p>
          <a:endParaRPr lang="zh-TW" altLang="en-US"/>
        </a:p>
      </dgm:t>
    </dgm:pt>
    <dgm:pt modelId="{A1F20574-36ED-4049-9AEC-C4CB487D4AC1}">
      <dgm:prSet custT="1"/>
      <dgm:spPr/>
      <dgm:t>
        <a:bodyPr/>
        <a:lstStyle/>
        <a:p>
          <a:pPr rtl="0"/>
          <a:r>
            <a:rPr lang="zh-TW" altLang="en-US" sz="1800" b="1" dirty="0" smtClean="0"/>
            <a:t>輔助措施</a:t>
          </a:r>
          <a:endParaRPr lang="zh-TW" altLang="en-US" sz="1800" dirty="0"/>
        </a:p>
      </dgm:t>
    </dgm:pt>
    <dgm:pt modelId="{20944DE2-52C0-44DE-BE54-E43640919C73}" type="parTrans" cxnId="{E8A848A8-BB45-418B-89B5-9604B23FA593}">
      <dgm:prSet/>
      <dgm:spPr/>
      <dgm:t>
        <a:bodyPr/>
        <a:lstStyle/>
        <a:p>
          <a:endParaRPr lang="zh-TW" altLang="en-US"/>
        </a:p>
      </dgm:t>
    </dgm:pt>
    <dgm:pt modelId="{76D04BFE-A2B7-4A85-A14D-A06B01B4429E}" type="sibTrans" cxnId="{E8A848A8-BB45-418B-89B5-9604B23FA593}">
      <dgm:prSet/>
      <dgm:spPr/>
      <dgm:t>
        <a:bodyPr/>
        <a:lstStyle/>
        <a:p>
          <a:endParaRPr lang="zh-TW" altLang="en-US"/>
        </a:p>
      </dgm:t>
    </dgm:pt>
    <dgm:pt modelId="{8C135D42-E564-4C71-AB11-3AEA13CB3795}">
      <dgm:prSet custT="1"/>
      <dgm:spPr>
        <a:ln w="19050">
          <a:solidFill>
            <a:schemeClr val="bg1"/>
          </a:solidFill>
          <a:prstDash val="solid"/>
        </a:ln>
      </dgm:spPr>
      <dgm:t>
        <a:bodyPr rIns="0"/>
        <a:lstStyle/>
        <a:p>
          <a:pPr marL="266700" indent="-266700" rtl="0"/>
          <a:r>
            <a:rPr lang="zh-TW" altLang="en-US" sz="1600" b="1" dirty="0" smtClean="0"/>
            <a:t>１</a:t>
          </a:r>
          <a:r>
            <a:rPr lang="en-US" altLang="zh-TW" sz="1600" b="1" dirty="0" smtClean="0"/>
            <a:t>.</a:t>
          </a:r>
          <a:r>
            <a:rPr lang="zh-TW" altLang="en-US" sz="1600" b="1" dirty="0" smtClean="0"/>
            <a:t>訂定易增加跌倒風險藥品的清單</a:t>
          </a:r>
          <a:endParaRPr lang="en-US" altLang="zh-TW" sz="1600" b="1" dirty="0" smtClean="0"/>
        </a:p>
        <a:p>
          <a:pPr marL="180975" indent="-180975" rtl="0"/>
          <a:r>
            <a:rPr lang="zh-TW" altLang="en-US" sz="1400" b="1" dirty="0" smtClean="0">
              <a:solidFill>
                <a:schemeClr val="tx2">
                  <a:lumMod val="75000"/>
                </a:schemeClr>
              </a:solidFill>
            </a:rPr>
            <a:t>　 →主動提醒病人及其照</a:t>
          </a:r>
          <a:r>
            <a:rPr lang="en-US" altLang="zh-TW" sz="1400" b="1" dirty="0" smtClean="0">
              <a:solidFill>
                <a:schemeClr val="tx2">
                  <a:lumMod val="75000"/>
                </a:schemeClr>
              </a:solidFill>
            </a:rPr>
            <a:t/>
          </a:r>
          <a:br>
            <a:rPr lang="en-US" altLang="zh-TW" sz="1400" b="1" dirty="0" smtClean="0">
              <a:solidFill>
                <a:schemeClr val="tx2">
                  <a:lumMod val="75000"/>
                </a:schemeClr>
              </a:solidFill>
            </a:rPr>
          </a:br>
          <a:r>
            <a:rPr lang="zh-TW" altLang="en-US" sz="1400" b="1" dirty="0" smtClean="0">
              <a:solidFill>
                <a:schemeClr val="tx2">
                  <a:lumMod val="75000"/>
                </a:schemeClr>
              </a:solidFill>
            </a:rPr>
            <a:t>　 顧者，並積極預防。</a:t>
          </a:r>
          <a:endParaRPr lang="zh-TW" altLang="en-US" sz="1400" b="1" dirty="0">
            <a:solidFill>
              <a:schemeClr val="tx2">
                <a:lumMod val="75000"/>
              </a:schemeClr>
            </a:solidFill>
          </a:endParaRPr>
        </a:p>
      </dgm:t>
    </dgm:pt>
    <dgm:pt modelId="{B094B503-318C-4399-BF64-EAA571E6306B}" type="parTrans" cxnId="{86AC88F0-698D-4F7D-8FFB-AAB36EBA6528}">
      <dgm:prSet/>
      <dgm:spPr/>
      <dgm:t>
        <a:bodyPr/>
        <a:lstStyle/>
        <a:p>
          <a:endParaRPr lang="zh-TW" altLang="en-US"/>
        </a:p>
      </dgm:t>
    </dgm:pt>
    <dgm:pt modelId="{D0A10311-2E96-4995-BD54-1446F9957EC8}" type="sibTrans" cxnId="{86AC88F0-698D-4F7D-8FFB-AAB36EBA6528}">
      <dgm:prSet/>
      <dgm:spPr/>
      <dgm:t>
        <a:bodyPr/>
        <a:lstStyle/>
        <a:p>
          <a:endParaRPr lang="zh-TW" altLang="en-US"/>
        </a:p>
      </dgm:t>
    </dgm:pt>
    <dgm:pt modelId="{134F27BA-AD87-41F2-8EE6-1C6CA297CB22}">
      <dgm:prSet custT="1"/>
      <dgm:spPr>
        <a:ln w="19050">
          <a:solidFill>
            <a:schemeClr val="bg1"/>
          </a:solidFill>
          <a:prstDash val="solid"/>
        </a:ln>
      </dgm:spPr>
      <dgm:t>
        <a:bodyPr rIns="0"/>
        <a:lstStyle/>
        <a:p>
          <a:pPr marL="180975" indent="-180975" rtl="0"/>
          <a:r>
            <a:rPr lang="en-US" altLang="zh-TW" sz="1600" b="1" dirty="0" smtClean="0"/>
            <a:t>2.</a:t>
          </a:r>
          <a:r>
            <a:rPr lang="zh-TW" altLang="en-US" sz="1600" b="1" dirty="0" smtClean="0"/>
            <a:t>鼓勵醫療團隊成員積極參與跌倒預防工作</a:t>
          </a:r>
          <a:r>
            <a:rPr lang="en-US" altLang="zh-TW" sz="1600" b="1" dirty="0" smtClean="0"/>
            <a:t/>
          </a:r>
          <a:br>
            <a:rPr lang="en-US" altLang="zh-TW" sz="1600" b="1" dirty="0" smtClean="0"/>
          </a:br>
          <a:r>
            <a:rPr lang="en-US" altLang="zh-TW" sz="1600" b="1" dirty="0" smtClean="0"/>
            <a:t/>
          </a:r>
          <a:br>
            <a:rPr lang="en-US" altLang="zh-TW" sz="1600" b="1" dirty="0" smtClean="0"/>
          </a:br>
          <a:r>
            <a:rPr lang="zh-TW" altLang="en-US" sz="1400" b="1" dirty="0" smtClean="0">
              <a:solidFill>
                <a:schemeClr val="tx2">
                  <a:lumMod val="75000"/>
                </a:schemeClr>
              </a:solidFill>
            </a:rPr>
            <a:t>例如：護理人員訂定預</a:t>
          </a:r>
          <a:r>
            <a:rPr lang="en-US" altLang="zh-TW" sz="1400" b="1" dirty="0" smtClean="0">
              <a:solidFill>
                <a:schemeClr val="tx2">
                  <a:lumMod val="75000"/>
                </a:schemeClr>
              </a:solidFill>
            </a:rPr>
            <a:t/>
          </a:r>
          <a:br>
            <a:rPr lang="en-US" altLang="zh-TW" sz="1400" b="1" dirty="0" smtClean="0">
              <a:solidFill>
                <a:schemeClr val="tx2">
                  <a:lumMod val="75000"/>
                </a:schemeClr>
              </a:solidFill>
            </a:rPr>
          </a:br>
          <a:r>
            <a:rPr lang="zh-TW" altLang="en-US" sz="1400" b="1" dirty="0" smtClean="0">
              <a:solidFill>
                <a:schemeClr val="tx2">
                  <a:lumMod val="75000"/>
                </a:schemeClr>
              </a:solidFill>
            </a:rPr>
            <a:t>防跌倒評估和照護準則。物理治療師設計運動訓練，降低跌倒的危險</a:t>
          </a:r>
          <a:r>
            <a:rPr lang="en-US" altLang="zh-TW" sz="1400" b="1" dirty="0" smtClean="0">
              <a:solidFill>
                <a:schemeClr val="tx2">
                  <a:lumMod val="75000"/>
                </a:schemeClr>
              </a:solidFill>
            </a:rPr>
            <a:t>…</a:t>
          </a:r>
          <a:r>
            <a:rPr lang="zh-TW" altLang="en-US" sz="1400" b="1" dirty="0" smtClean="0">
              <a:solidFill>
                <a:schemeClr val="tx2">
                  <a:lumMod val="75000"/>
                </a:schemeClr>
              </a:solidFill>
            </a:rPr>
            <a:t>等。</a:t>
          </a:r>
          <a:endParaRPr lang="zh-TW" altLang="en-US" sz="1400" b="1" dirty="0">
            <a:solidFill>
              <a:schemeClr val="tx2">
                <a:lumMod val="75000"/>
              </a:schemeClr>
            </a:solidFill>
          </a:endParaRPr>
        </a:p>
      </dgm:t>
    </dgm:pt>
    <dgm:pt modelId="{952FE9FD-BDC2-4F19-B2E6-9F4713C457FB}" type="parTrans" cxnId="{98308E22-0E28-40B6-BA95-14D1BA3E6A88}">
      <dgm:prSet/>
      <dgm:spPr/>
      <dgm:t>
        <a:bodyPr/>
        <a:lstStyle/>
        <a:p>
          <a:endParaRPr lang="zh-TW" altLang="en-US"/>
        </a:p>
      </dgm:t>
    </dgm:pt>
    <dgm:pt modelId="{203E727A-75E8-43E6-A144-2D30B34AAD15}" type="sibTrans" cxnId="{98308E22-0E28-40B6-BA95-14D1BA3E6A88}">
      <dgm:prSet/>
      <dgm:spPr/>
      <dgm:t>
        <a:bodyPr/>
        <a:lstStyle/>
        <a:p>
          <a:endParaRPr lang="zh-TW" altLang="en-US"/>
        </a:p>
      </dgm:t>
    </dgm:pt>
    <dgm:pt modelId="{46EEE8D7-A0F9-43E0-BD1C-2BFCA024EA45}">
      <dgm:prSet custT="1"/>
      <dgm:spPr>
        <a:ln w="19050">
          <a:solidFill>
            <a:schemeClr val="bg1"/>
          </a:solidFill>
          <a:prstDash val="solid"/>
        </a:ln>
      </dgm:spPr>
      <dgm:t>
        <a:bodyPr rIns="0"/>
        <a:lstStyle/>
        <a:p>
          <a:pPr marL="180975" indent="-180975" rtl="0"/>
          <a:r>
            <a:rPr lang="zh-TW" altLang="en-US" sz="1400" b="1" dirty="0" smtClean="0">
              <a:solidFill>
                <a:schemeClr val="tx2">
                  <a:lumMod val="75000"/>
                </a:schemeClr>
              </a:solidFill>
            </a:rPr>
            <a:t>評估病人及照顧者對於內容的瞭解程度。</a:t>
          </a:r>
          <a:endParaRPr lang="zh-TW" altLang="en-US" sz="1400" b="1" dirty="0">
            <a:solidFill>
              <a:schemeClr val="tx2">
                <a:lumMod val="75000"/>
              </a:schemeClr>
            </a:solidFill>
          </a:endParaRPr>
        </a:p>
      </dgm:t>
    </dgm:pt>
    <dgm:pt modelId="{72E9E371-8FAD-4BAF-905A-35843BD66EE4}" type="parTrans" cxnId="{E4FBA3A3-99F4-4706-A009-89EB3C2A0BAF}">
      <dgm:prSet/>
      <dgm:spPr/>
      <dgm:t>
        <a:bodyPr/>
        <a:lstStyle/>
        <a:p>
          <a:endParaRPr lang="zh-TW" altLang="en-US"/>
        </a:p>
      </dgm:t>
    </dgm:pt>
    <dgm:pt modelId="{41DD6F0E-2861-4327-86E2-FD7D3709FCB6}" type="sibTrans" cxnId="{E4FBA3A3-99F4-4706-A009-89EB3C2A0BAF}">
      <dgm:prSet/>
      <dgm:spPr/>
      <dgm:t>
        <a:bodyPr/>
        <a:lstStyle/>
        <a:p>
          <a:endParaRPr lang="zh-TW" altLang="en-US"/>
        </a:p>
      </dgm:t>
    </dgm:pt>
    <dgm:pt modelId="{AFEFBCCE-A703-4C1B-8529-09E24C219C42}">
      <dgm:prSet custT="1"/>
      <dgm:spPr>
        <a:ln w="19050">
          <a:solidFill>
            <a:schemeClr val="bg1"/>
          </a:solidFill>
          <a:prstDash val="solid"/>
        </a:ln>
      </dgm:spPr>
      <dgm:t>
        <a:bodyPr rIns="0"/>
        <a:lstStyle/>
        <a:p>
          <a:pPr marL="180975" indent="-180975" rtl="0"/>
          <a:r>
            <a:rPr lang="zh-TW" altLang="en-US" sz="1400" b="1" dirty="0" smtClean="0">
              <a:solidFill>
                <a:schemeClr val="tx2">
                  <a:lumMod val="75000"/>
                </a:schemeClr>
              </a:solidFill>
            </a:rPr>
            <a:t>建立防範跌倒之共識。</a:t>
          </a:r>
          <a:endParaRPr lang="zh-TW" altLang="en-US" sz="1400" b="1" dirty="0">
            <a:solidFill>
              <a:schemeClr val="tx2">
                <a:lumMod val="75000"/>
              </a:schemeClr>
            </a:solidFill>
          </a:endParaRPr>
        </a:p>
      </dgm:t>
    </dgm:pt>
    <dgm:pt modelId="{485C150C-665F-4996-9DC6-D923BFC46570}" type="parTrans" cxnId="{B98599E0-F9F3-4AEA-86A1-A9FCCE20032A}">
      <dgm:prSet/>
      <dgm:spPr/>
      <dgm:t>
        <a:bodyPr/>
        <a:lstStyle/>
        <a:p>
          <a:endParaRPr lang="zh-TW" altLang="en-US"/>
        </a:p>
      </dgm:t>
    </dgm:pt>
    <dgm:pt modelId="{80431DEA-37B9-4757-8297-7FCFD72F61DE}" type="sibTrans" cxnId="{B98599E0-F9F3-4AEA-86A1-A9FCCE20032A}">
      <dgm:prSet/>
      <dgm:spPr/>
      <dgm:t>
        <a:bodyPr/>
        <a:lstStyle/>
        <a:p>
          <a:endParaRPr lang="zh-TW" altLang="en-US"/>
        </a:p>
      </dgm:t>
    </dgm:pt>
    <dgm:pt modelId="{168B266D-288F-47CA-8098-51DF076353BC}">
      <dgm:prSet custT="1"/>
      <dgm:spPr>
        <a:ln w="19050">
          <a:solidFill>
            <a:schemeClr val="bg1"/>
          </a:solidFill>
          <a:prstDash val="solid"/>
        </a:ln>
      </dgm:spPr>
      <dgm:t>
        <a:bodyPr rIns="0"/>
        <a:lstStyle/>
        <a:p>
          <a:pPr marL="180975" indent="-180975" rtl="0"/>
          <a:r>
            <a:rPr lang="zh-TW" altLang="en-US" sz="1400" b="1" dirty="0" smtClean="0">
              <a:solidFill>
                <a:schemeClr val="tx2">
                  <a:lumMod val="75000"/>
                </a:schemeClr>
              </a:solidFill>
            </a:rPr>
            <a:t>如何協助病人下床。</a:t>
          </a:r>
          <a:endParaRPr lang="zh-TW" altLang="en-US" sz="1400" b="1" dirty="0">
            <a:solidFill>
              <a:schemeClr val="tx2">
                <a:lumMod val="75000"/>
              </a:schemeClr>
            </a:solidFill>
          </a:endParaRPr>
        </a:p>
      </dgm:t>
    </dgm:pt>
    <dgm:pt modelId="{5ECABE30-82B5-4403-9DA0-A861ED071074}" type="parTrans" cxnId="{ED30AF32-EFC0-4B16-94A8-6CFD5C9117F2}">
      <dgm:prSet/>
      <dgm:spPr/>
      <dgm:t>
        <a:bodyPr/>
        <a:lstStyle/>
        <a:p>
          <a:endParaRPr lang="zh-TW" altLang="en-US"/>
        </a:p>
      </dgm:t>
    </dgm:pt>
    <dgm:pt modelId="{31913ACC-2309-426B-9607-DC7358A38C6D}" type="sibTrans" cxnId="{ED30AF32-EFC0-4B16-94A8-6CFD5C9117F2}">
      <dgm:prSet/>
      <dgm:spPr/>
      <dgm:t>
        <a:bodyPr/>
        <a:lstStyle/>
        <a:p>
          <a:endParaRPr lang="zh-TW" altLang="en-US"/>
        </a:p>
      </dgm:t>
    </dgm:pt>
    <dgm:pt modelId="{8DB48DBA-B927-4ED6-94E3-03F60BEE93B4}">
      <dgm:prSet custT="1"/>
      <dgm:spPr>
        <a:ln w="19050">
          <a:solidFill>
            <a:schemeClr val="bg1"/>
          </a:solidFill>
          <a:prstDash val="solid"/>
        </a:ln>
      </dgm:spPr>
      <dgm:t>
        <a:bodyPr rIns="0"/>
        <a:lstStyle/>
        <a:p>
          <a:pPr marL="180975" indent="-180975" rtl="0"/>
          <a:r>
            <a:rPr lang="zh-TW" altLang="en-US" sz="1400" b="1" dirty="0" smtClean="0">
              <a:solidFill>
                <a:schemeClr val="tx2">
                  <a:lumMod val="75000"/>
                </a:schemeClr>
              </a:solidFill>
            </a:rPr>
            <a:t>離開病人視線範圍時應告知醫護人員。</a:t>
          </a:r>
          <a:endParaRPr lang="zh-TW" altLang="en-US" sz="1400" b="1" dirty="0">
            <a:solidFill>
              <a:schemeClr val="tx2">
                <a:lumMod val="75000"/>
              </a:schemeClr>
            </a:solidFill>
          </a:endParaRPr>
        </a:p>
      </dgm:t>
    </dgm:pt>
    <dgm:pt modelId="{AFD0150F-C631-4192-9B75-E9B32D80C392}" type="parTrans" cxnId="{BD739CB2-DD11-4DDE-A8DF-BB31AC2DE380}">
      <dgm:prSet/>
      <dgm:spPr/>
      <dgm:t>
        <a:bodyPr/>
        <a:lstStyle/>
        <a:p>
          <a:endParaRPr lang="zh-TW" altLang="en-US"/>
        </a:p>
      </dgm:t>
    </dgm:pt>
    <dgm:pt modelId="{1843E924-A92D-48CF-A38F-0BDA7837F17F}" type="sibTrans" cxnId="{BD739CB2-DD11-4DDE-A8DF-BB31AC2DE380}">
      <dgm:prSet/>
      <dgm:spPr/>
      <dgm:t>
        <a:bodyPr/>
        <a:lstStyle/>
        <a:p>
          <a:endParaRPr lang="zh-TW" altLang="en-US"/>
        </a:p>
      </dgm:t>
    </dgm:pt>
    <dgm:pt modelId="{C634A387-B9ED-40E4-807E-DED0DCAAC1E3}">
      <dgm:prSet custT="1"/>
      <dgm:spPr>
        <a:ln w="19050">
          <a:solidFill>
            <a:schemeClr val="bg1"/>
          </a:solidFill>
          <a:prstDash val="solid"/>
        </a:ln>
      </dgm:spPr>
      <dgm:t>
        <a:bodyPr rIns="0"/>
        <a:lstStyle/>
        <a:p>
          <a:pPr marL="180975" indent="-180975" rtl="0"/>
          <a:r>
            <a:rPr lang="zh-TW" altLang="en-US" sz="1400" b="1" dirty="0" smtClean="0">
              <a:solidFill>
                <a:schemeClr val="tx2">
                  <a:lumMod val="75000"/>
                </a:schemeClr>
              </a:solidFill>
            </a:rPr>
            <a:t>如何正確使用床欄及床上便盆。</a:t>
          </a:r>
          <a:endParaRPr lang="zh-TW" altLang="en-US" sz="1400" b="1" dirty="0">
            <a:solidFill>
              <a:schemeClr val="tx2">
                <a:lumMod val="75000"/>
              </a:schemeClr>
            </a:solidFill>
          </a:endParaRPr>
        </a:p>
      </dgm:t>
    </dgm:pt>
    <dgm:pt modelId="{775FD849-1A18-4DED-87FC-5AE19282CF96}" type="parTrans" cxnId="{B4C783F9-58ED-4118-8165-CC6EF7457492}">
      <dgm:prSet/>
      <dgm:spPr/>
      <dgm:t>
        <a:bodyPr/>
        <a:lstStyle/>
        <a:p>
          <a:endParaRPr lang="zh-TW" altLang="en-US"/>
        </a:p>
      </dgm:t>
    </dgm:pt>
    <dgm:pt modelId="{61F021BB-5FBD-4811-981E-8F922577553C}" type="sibTrans" cxnId="{B4C783F9-58ED-4118-8165-CC6EF7457492}">
      <dgm:prSet/>
      <dgm:spPr/>
      <dgm:t>
        <a:bodyPr/>
        <a:lstStyle/>
        <a:p>
          <a:endParaRPr lang="zh-TW" altLang="en-US"/>
        </a:p>
      </dgm:t>
    </dgm:pt>
    <dgm:pt modelId="{009B32A4-EA04-41BD-8E6B-45C66B5223FC}" type="pres">
      <dgm:prSet presAssocID="{D7574348-56DC-4761-B6FE-4CCEC2F04D68}" presName="list" presStyleCnt="0">
        <dgm:presLayoutVars>
          <dgm:dir/>
          <dgm:animLvl val="lvl"/>
        </dgm:presLayoutVars>
      </dgm:prSet>
      <dgm:spPr/>
      <dgm:t>
        <a:bodyPr/>
        <a:lstStyle/>
        <a:p>
          <a:endParaRPr lang="zh-TW" altLang="en-US"/>
        </a:p>
      </dgm:t>
    </dgm:pt>
    <dgm:pt modelId="{CE57FE7D-C771-452E-9083-EEF4AE889C53}" type="pres">
      <dgm:prSet presAssocID="{8A2DBDC8-2822-452A-BEC9-3C5F7B169352}" presName="posSpace" presStyleCnt="0"/>
      <dgm:spPr/>
    </dgm:pt>
    <dgm:pt modelId="{1B99836D-62C4-4ED6-B296-C52278D31CE2}" type="pres">
      <dgm:prSet presAssocID="{8A2DBDC8-2822-452A-BEC9-3C5F7B169352}" presName="vertFlow" presStyleCnt="0"/>
      <dgm:spPr/>
    </dgm:pt>
    <dgm:pt modelId="{AAD87948-CA1A-4593-91A9-3BF0C7C71769}" type="pres">
      <dgm:prSet presAssocID="{8A2DBDC8-2822-452A-BEC9-3C5F7B169352}" presName="topSpace" presStyleCnt="0"/>
      <dgm:spPr/>
    </dgm:pt>
    <dgm:pt modelId="{1EF84080-D53F-4159-B4B6-235D7FE53813}" type="pres">
      <dgm:prSet presAssocID="{8A2DBDC8-2822-452A-BEC9-3C5F7B169352}" presName="firstComp" presStyleCnt="0"/>
      <dgm:spPr/>
    </dgm:pt>
    <dgm:pt modelId="{31749271-0A98-47F6-B7A8-B6BD13904A8E}" type="pres">
      <dgm:prSet presAssocID="{8A2DBDC8-2822-452A-BEC9-3C5F7B169352}" presName="firstChild" presStyleLbl="bgAccFollowNode1" presStyleIdx="0" presStyleCnt="5" custScaleX="123517" custScaleY="209039" custLinFactNeighborX="-700" custLinFactNeighborY="-6000"/>
      <dgm:spPr/>
      <dgm:t>
        <a:bodyPr/>
        <a:lstStyle/>
        <a:p>
          <a:endParaRPr lang="zh-TW" altLang="en-US"/>
        </a:p>
      </dgm:t>
    </dgm:pt>
    <dgm:pt modelId="{E04E745D-F9E7-4CCC-9467-12EDFA87DB26}" type="pres">
      <dgm:prSet presAssocID="{8A2DBDC8-2822-452A-BEC9-3C5F7B169352}" presName="firstChildTx" presStyleLbl="bgAccFollowNode1" presStyleIdx="0" presStyleCnt="5">
        <dgm:presLayoutVars>
          <dgm:bulletEnabled val="1"/>
        </dgm:presLayoutVars>
      </dgm:prSet>
      <dgm:spPr/>
      <dgm:t>
        <a:bodyPr/>
        <a:lstStyle/>
        <a:p>
          <a:endParaRPr lang="zh-TW" altLang="en-US"/>
        </a:p>
      </dgm:t>
    </dgm:pt>
    <dgm:pt modelId="{7749BADD-FD18-437B-B81F-8511EAD152C4}" type="pres">
      <dgm:prSet presAssocID="{8A2DBDC8-2822-452A-BEC9-3C5F7B169352}" presName="negSpace" presStyleCnt="0"/>
      <dgm:spPr/>
    </dgm:pt>
    <dgm:pt modelId="{5663C886-923B-427D-99BF-2240834BD1D5}" type="pres">
      <dgm:prSet presAssocID="{8A2DBDC8-2822-452A-BEC9-3C5F7B169352}" presName="circle" presStyleLbl="node1" presStyleIdx="0" presStyleCnt="3" custScaleX="71688" custScaleY="71688" custLinFactNeighborX="-19842" custLinFactNeighborY="-77"/>
      <dgm:spPr/>
      <dgm:t>
        <a:bodyPr/>
        <a:lstStyle/>
        <a:p>
          <a:endParaRPr lang="zh-TW" altLang="en-US"/>
        </a:p>
      </dgm:t>
    </dgm:pt>
    <dgm:pt modelId="{CE522690-5D91-418C-8A04-5356686F180A}" type="pres">
      <dgm:prSet presAssocID="{A137FB29-E4B8-4B1A-A757-B236A1DD9280}" presName="transSpace" presStyleCnt="0"/>
      <dgm:spPr/>
    </dgm:pt>
    <dgm:pt modelId="{51DCAD4F-1005-4899-9C4D-B62CA5296BAB}" type="pres">
      <dgm:prSet presAssocID="{6E932C5C-715B-4C39-BF53-A292EBA9EDCA}" presName="posSpace" presStyleCnt="0"/>
      <dgm:spPr/>
    </dgm:pt>
    <dgm:pt modelId="{2516329B-0CDE-42C6-832A-86DEA7EFD1D4}" type="pres">
      <dgm:prSet presAssocID="{6E932C5C-715B-4C39-BF53-A292EBA9EDCA}" presName="vertFlow" presStyleCnt="0"/>
      <dgm:spPr/>
    </dgm:pt>
    <dgm:pt modelId="{12B574C5-6922-4EB2-B89B-BA210EC91F4B}" type="pres">
      <dgm:prSet presAssocID="{6E932C5C-715B-4C39-BF53-A292EBA9EDCA}" presName="topSpace" presStyleCnt="0"/>
      <dgm:spPr/>
    </dgm:pt>
    <dgm:pt modelId="{0A6687DB-E2F8-4074-BE22-10C4A105F057}" type="pres">
      <dgm:prSet presAssocID="{6E932C5C-715B-4C39-BF53-A292EBA9EDCA}" presName="firstComp" presStyleCnt="0"/>
      <dgm:spPr/>
    </dgm:pt>
    <dgm:pt modelId="{5DACB3AD-F991-4C8B-9A77-7831D4A899F9}" type="pres">
      <dgm:prSet presAssocID="{6E932C5C-715B-4C39-BF53-A292EBA9EDCA}" presName="firstChild" presStyleLbl="bgAccFollowNode1" presStyleIdx="1" presStyleCnt="5" custScaleX="123517" custScaleY="209039" custLinFactNeighborX="-17524" custLinFactNeighborY="-3388"/>
      <dgm:spPr/>
      <dgm:t>
        <a:bodyPr/>
        <a:lstStyle/>
        <a:p>
          <a:endParaRPr lang="zh-TW" altLang="en-US"/>
        </a:p>
      </dgm:t>
    </dgm:pt>
    <dgm:pt modelId="{41A0C043-039E-406E-BEC9-9D839F6F8E36}" type="pres">
      <dgm:prSet presAssocID="{6E932C5C-715B-4C39-BF53-A292EBA9EDCA}" presName="firstChildTx" presStyleLbl="bgAccFollowNode1" presStyleIdx="1" presStyleCnt="5">
        <dgm:presLayoutVars>
          <dgm:bulletEnabled val="1"/>
        </dgm:presLayoutVars>
      </dgm:prSet>
      <dgm:spPr/>
      <dgm:t>
        <a:bodyPr/>
        <a:lstStyle/>
        <a:p>
          <a:endParaRPr lang="zh-TW" altLang="en-US"/>
        </a:p>
      </dgm:t>
    </dgm:pt>
    <dgm:pt modelId="{E982EC99-B582-4D85-8959-B785D9FC5D52}" type="pres">
      <dgm:prSet presAssocID="{C5910292-B15F-449A-B729-A24FFB2C3616}" presName="comp" presStyleCnt="0"/>
      <dgm:spPr/>
    </dgm:pt>
    <dgm:pt modelId="{454DF551-2DB5-4890-B0C9-BEA68F3FBC75}" type="pres">
      <dgm:prSet presAssocID="{C5910292-B15F-449A-B729-A24FFB2C3616}" presName="child" presStyleLbl="bgAccFollowNode1" presStyleIdx="2" presStyleCnt="5" custScaleX="123517" custScaleY="209039" custLinFactNeighborX="-17524" custLinFactNeighborY="-3388"/>
      <dgm:spPr/>
      <dgm:t>
        <a:bodyPr/>
        <a:lstStyle/>
        <a:p>
          <a:endParaRPr lang="zh-TW" altLang="en-US"/>
        </a:p>
      </dgm:t>
    </dgm:pt>
    <dgm:pt modelId="{37C3F81F-E7CE-434A-B4C8-9EA9063C99AA}" type="pres">
      <dgm:prSet presAssocID="{C5910292-B15F-449A-B729-A24FFB2C3616}" presName="childTx" presStyleLbl="bgAccFollowNode1" presStyleIdx="2" presStyleCnt="5">
        <dgm:presLayoutVars>
          <dgm:bulletEnabled val="1"/>
        </dgm:presLayoutVars>
      </dgm:prSet>
      <dgm:spPr/>
      <dgm:t>
        <a:bodyPr/>
        <a:lstStyle/>
        <a:p>
          <a:endParaRPr lang="zh-TW" altLang="en-US"/>
        </a:p>
      </dgm:t>
    </dgm:pt>
    <dgm:pt modelId="{7389165A-0996-46E4-821A-EF5738559A9C}" type="pres">
      <dgm:prSet presAssocID="{6E932C5C-715B-4C39-BF53-A292EBA9EDCA}" presName="negSpace" presStyleCnt="0"/>
      <dgm:spPr/>
    </dgm:pt>
    <dgm:pt modelId="{3EA9CBD2-CA1A-4FD9-9A55-E2D234BCDB6C}" type="pres">
      <dgm:prSet presAssocID="{6E932C5C-715B-4C39-BF53-A292EBA9EDCA}" presName="circle" presStyleLbl="node1" presStyleIdx="1" presStyleCnt="3" custScaleX="71688" custScaleY="71688" custLinFactNeighborX="-46522" custLinFactNeighborY="1320"/>
      <dgm:spPr/>
      <dgm:t>
        <a:bodyPr/>
        <a:lstStyle/>
        <a:p>
          <a:endParaRPr lang="zh-TW" altLang="en-US"/>
        </a:p>
      </dgm:t>
    </dgm:pt>
    <dgm:pt modelId="{DF816F73-9D93-40AB-8B27-A70AEECFBBC8}" type="pres">
      <dgm:prSet presAssocID="{1676687D-267E-45F4-A1BB-68E30A2EB1F1}" presName="transSpace" presStyleCnt="0"/>
      <dgm:spPr/>
    </dgm:pt>
    <dgm:pt modelId="{A8F56073-867E-4D47-B7BB-2DC727D08C4D}" type="pres">
      <dgm:prSet presAssocID="{A1F20574-36ED-4049-9AEC-C4CB487D4AC1}" presName="posSpace" presStyleCnt="0"/>
      <dgm:spPr/>
    </dgm:pt>
    <dgm:pt modelId="{266AC3CE-B768-4C66-9D9B-EFD0C86A1779}" type="pres">
      <dgm:prSet presAssocID="{A1F20574-36ED-4049-9AEC-C4CB487D4AC1}" presName="vertFlow" presStyleCnt="0"/>
      <dgm:spPr/>
    </dgm:pt>
    <dgm:pt modelId="{20B2D8D6-AB40-4E6A-B704-3D9311E4E614}" type="pres">
      <dgm:prSet presAssocID="{A1F20574-36ED-4049-9AEC-C4CB487D4AC1}" presName="topSpace" presStyleCnt="0"/>
      <dgm:spPr/>
    </dgm:pt>
    <dgm:pt modelId="{B0F44721-5C91-4D78-A5BA-764F53BEE1DF}" type="pres">
      <dgm:prSet presAssocID="{A1F20574-36ED-4049-9AEC-C4CB487D4AC1}" presName="firstComp" presStyleCnt="0"/>
      <dgm:spPr/>
    </dgm:pt>
    <dgm:pt modelId="{C084E746-2DA1-4963-8BDC-8EB5D1A402BF}" type="pres">
      <dgm:prSet presAssocID="{A1F20574-36ED-4049-9AEC-C4CB487D4AC1}" presName="firstChild" presStyleLbl="bgAccFollowNode1" presStyleIdx="3" presStyleCnt="5" custScaleX="123517" custScaleY="209039" custLinFactNeighborX="-34297" custLinFactNeighborY="-3388"/>
      <dgm:spPr/>
      <dgm:t>
        <a:bodyPr/>
        <a:lstStyle/>
        <a:p>
          <a:endParaRPr lang="zh-TW" altLang="en-US"/>
        </a:p>
      </dgm:t>
    </dgm:pt>
    <dgm:pt modelId="{726E9798-DF34-4628-8565-B555AD4DA904}" type="pres">
      <dgm:prSet presAssocID="{A1F20574-36ED-4049-9AEC-C4CB487D4AC1}" presName="firstChildTx" presStyleLbl="bgAccFollowNode1" presStyleIdx="3" presStyleCnt="5">
        <dgm:presLayoutVars>
          <dgm:bulletEnabled val="1"/>
        </dgm:presLayoutVars>
      </dgm:prSet>
      <dgm:spPr/>
      <dgm:t>
        <a:bodyPr/>
        <a:lstStyle/>
        <a:p>
          <a:endParaRPr lang="zh-TW" altLang="en-US"/>
        </a:p>
      </dgm:t>
    </dgm:pt>
    <dgm:pt modelId="{E6456154-C452-4CA2-9467-DB0CE5B5D337}" type="pres">
      <dgm:prSet presAssocID="{134F27BA-AD87-41F2-8EE6-1C6CA297CB22}" presName="comp" presStyleCnt="0"/>
      <dgm:spPr/>
    </dgm:pt>
    <dgm:pt modelId="{A0E355CD-27BA-43EB-8348-995504769530}" type="pres">
      <dgm:prSet presAssocID="{134F27BA-AD87-41F2-8EE6-1C6CA297CB22}" presName="child" presStyleLbl="bgAccFollowNode1" presStyleIdx="4" presStyleCnt="5" custScaleX="123517" custScaleY="209039" custLinFactNeighborX="-34297" custLinFactNeighborY="-3388"/>
      <dgm:spPr/>
      <dgm:t>
        <a:bodyPr/>
        <a:lstStyle/>
        <a:p>
          <a:endParaRPr lang="zh-TW" altLang="en-US"/>
        </a:p>
      </dgm:t>
    </dgm:pt>
    <dgm:pt modelId="{56F8F494-21D0-4C64-B43D-095415F526E9}" type="pres">
      <dgm:prSet presAssocID="{134F27BA-AD87-41F2-8EE6-1C6CA297CB22}" presName="childTx" presStyleLbl="bgAccFollowNode1" presStyleIdx="4" presStyleCnt="5">
        <dgm:presLayoutVars>
          <dgm:bulletEnabled val="1"/>
        </dgm:presLayoutVars>
      </dgm:prSet>
      <dgm:spPr/>
      <dgm:t>
        <a:bodyPr/>
        <a:lstStyle/>
        <a:p>
          <a:endParaRPr lang="zh-TW" altLang="en-US"/>
        </a:p>
      </dgm:t>
    </dgm:pt>
    <dgm:pt modelId="{69D75180-2AE2-40B0-A88E-6B4F4E580A13}" type="pres">
      <dgm:prSet presAssocID="{A1F20574-36ED-4049-9AEC-C4CB487D4AC1}" presName="negSpace" presStyleCnt="0"/>
      <dgm:spPr/>
    </dgm:pt>
    <dgm:pt modelId="{8FE7176B-29ED-4192-AD78-27DBBAC05B8C}" type="pres">
      <dgm:prSet presAssocID="{A1F20574-36ED-4049-9AEC-C4CB487D4AC1}" presName="circle" presStyleLbl="node1" presStyleIdx="2" presStyleCnt="3" custScaleX="71688" custScaleY="71688" custLinFactNeighborX="-43177" custLinFactNeighborY="-77"/>
      <dgm:spPr/>
      <dgm:t>
        <a:bodyPr/>
        <a:lstStyle/>
        <a:p>
          <a:endParaRPr lang="zh-TW" altLang="en-US"/>
        </a:p>
      </dgm:t>
    </dgm:pt>
  </dgm:ptLst>
  <dgm:cxnLst>
    <dgm:cxn modelId="{677CCCFB-502F-49E7-8BEC-D08C12FA8F64}" type="presOf" srcId="{9DDE037B-A054-4C1C-9617-7269E187D031}" destId="{5DACB3AD-F991-4C8B-9A77-7831D4A899F9}" srcOrd="0" destOrd="0" presId="urn:microsoft.com/office/officeart/2005/8/layout/hList9"/>
    <dgm:cxn modelId="{D5DE8605-39CF-4311-8A49-75FC8FFB1355}" type="presOf" srcId="{6E932C5C-715B-4C39-BF53-A292EBA9EDCA}" destId="{3EA9CBD2-CA1A-4FD9-9A55-E2D234BCDB6C}" srcOrd="0" destOrd="0" presId="urn:microsoft.com/office/officeart/2005/8/layout/hList9"/>
    <dgm:cxn modelId="{C83D0BCF-4D13-45FF-804F-5DA5F0BB154B}" type="presOf" srcId="{168B266D-288F-47CA-8098-51DF076353BC}" destId="{5DACB3AD-F991-4C8B-9A77-7831D4A899F9}" srcOrd="0" destOrd="1" presId="urn:microsoft.com/office/officeart/2005/8/layout/hList9"/>
    <dgm:cxn modelId="{72851EC7-1CAE-4571-A71F-3D66DC2760EE}" type="presOf" srcId="{C634A387-B9ED-40E4-807E-DED0DCAAC1E3}" destId="{5DACB3AD-F991-4C8B-9A77-7831D4A899F9}" srcOrd="0" destOrd="3" presId="urn:microsoft.com/office/officeart/2005/8/layout/hList9"/>
    <dgm:cxn modelId="{35195C0D-05A7-45BA-9AA7-836A4C14D979}" type="presOf" srcId="{C5910292-B15F-449A-B729-A24FFB2C3616}" destId="{454DF551-2DB5-4890-B0C9-BEA68F3FBC75}" srcOrd="0" destOrd="0" presId="urn:microsoft.com/office/officeart/2005/8/layout/hList9"/>
    <dgm:cxn modelId="{22813336-6D64-4217-8418-83A0FA71CF17}" type="presOf" srcId="{8C135D42-E564-4C71-AB11-3AEA13CB3795}" destId="{C084E746-2DA1-4963-8BDC-8EB5D1A402BF}" srcOrd="0" destOrd="0" presId="urn:microsoft.com/office/officeart/2005/8/layout/hList9"/>
    <dgm:cxn modelId="{17B30CDC-9AEB-4DE5-90E6-45219DBA0630}" type="presOf" srcId="{46EEE8D7-A0F9-43E0-BD1C-2BFCA024EA45}" destId="{454DF551-2DB5-4890-B0C9-BEA68F3FBC75}" srcOrd="0" destOrd="1" presId="urn:microsoft.com/office/officeart/2005/8/layout/hList9"/>
    <dgm:cxn modelId="{E4FBA3A3-99F4-4706-A009-89EB3C2A0BAF}" srcId="{C5910292-B15F-449A-B729-A24FFB2C3616}" destId="{46EEE8D7-A0F9-43E0-BD1C-2BFCA024EA45}" srcOrd="0" destOrd="0" parTransId="{72E9E371-8FAD-4BAF-905A-35843BD66EE4}" sibTransId="{41DD6F0E-2861-4327-86E2-FD7D3709FCB6}"/>
    <dgm:cxn modelId="{EE44E2AF-6EC6-4AB7-BC7E-B70B3843877C}" type="presOf" srcId="{8DB48DBA-B927-4ED6-94E3-03F60BEE93B4}" destId="{41A0C043-039E-406E-BEC9-9D839F6F8E36}" srcOrd="1" destOrd="2" presId="urn:microsoft.com/office/officeart/2005/8/layout/hList9"/>
    <dgm:cxn modelId="{870A11EE-EBE6-46E8-83C2-06B702A9DD8E}" srcId="{D7574348-56DC-4761-B6FE-4CCEC2F04D68}" destId="{8A2DBDC8-2822-452A-BEC9-3C5F7B169352}" srcOrd="0" destOrd="0" parTransId="{D06B4DB6-5C16-4D80-BAEF-000532820438}" sibTransId="{A137FB29-E4B8-4B1A-A757-B236A1DD9280}"/>
    <dgm:cxn modelId="{86AC88F0-698D-4F7D-8FFB-AAB36EBA6528}" srcId="{A1F20574-36ED-4049-9AEC-C4CB487D4AC1}" destId="{8C135D42-E564-4C71-AB11-3AEA13CB3795}" srcOrd="0" destOrd="0" parTransId="{B094B503-318C-4399-BF64-EAA571E6306B}" sibTransId="{D0A10311-2E96-4995-BD54-1446F9957EC8}"/>
    <dgm:cxn modelId="{6CD6E497-D6DC-4077-AF83-FAD0B6EA490F}" type="presOf" srcId="{D7574348-56DC-4761-B6FE-4CCEC2F04D68}" destId="{009B32A4-EA04-41BD-8E6B-45C66B5223FC}" srcOrd="0" destOrd="0" presId="urn:microsoft.com/office/officeart/2005/8/layout/hList9"/>
    <dgm:cxn modelId="{B163D55A-62CF-441A-992F-A8DF0D5488A4}" type="presOf" srcId="{8A2DBDC8-2822-452A-BEC9-3C5F7B169352}" destId="{5663C886-923B-427D-99BF-2240834BD1D5}" srcOrd="0" destOrd="0" presId="urn:microsoft.com/office/officeart/2005/8/layout/hList9"/>
    <dgm:cxn modelId="{8225945E-81EF-4577-8342-DA39153B3515}" type="presOf" srcId="{134F27BA-AD87-41F2-8EE6-1C6CA297CB22}" destId="{A0E355CD-27BA-43EB-8348-995504769530}" srcOrd="0" destOrd="0" presId="urn:microsoft.com/office/officeart/2005/8/layout/hList9"/>
    <dgm:cxn modelId="{B4C783F9-58ED-4118-8165-CC6EF7457492}" srcId="{9DDE037B-A054-4C1C-9617-7269E187D031}" destId="{C634A387-B9ED-40E4-807E-DED0DCAAC1E3}" srcOrd="2" destOrd="0" parTransId="{775FD849-1A18-4DED-87FC-5AE19282CF96}" sibTransId="{61F021BB-5FBD-4811-981E-8F922577553C}"/>
    <dgm:cxn modelId="{206D15E3-3A34-4563-A4B3-AF927168A0A3}" type="presOf" srcId="{134F27BA-AD87-41F2-8EE6-1C6CA297CB22}" destId="{56F8F494-21D0-4C64-B43D-095415F526E9}" srcOrd="1" destOrd="0" presId="urn:microsoft.com/office/officeart/2005/8/layout/hList9"/>
    <dgm:cxn modelId="{BD739CB2-DD11-4DDE-A8DF-BB31AC2DE380}" srcId="{9DDE037B-A054-4C1C-9617-7269E187D031}" destId="{8DB48DBA-B927-4ED6-94E3-03F60BEE93B4}" srcOrd="1" destOrd="0" parTransId="{AFD0150F-C631-4192-9B75-E9B32D80C392}" sibTransId="{1843E924-A92D-48CF-A38F-0BDA7837F17F}"/>
    <dgm:cxn modelId="{F200A447-0FDF-4148-95C0-DD34C75EAFF5}" type="presOf" srcId="{9DDE037B-A054-4C1C-9617-7269E187D031}" destId="{41A0C043-039E-406E-BEC9-9D839F6F8E36}" srcOrd="1" destOrd="0" presId="urn:microsoft.com/office/officeart/2005/8/layout/hList9"/>
    <dgm:cxn modelId="{84427308-B459-47C2-9838-90C10CADEEFA}" srcId="{6E932C5C-715B-4C39-BF53-A292EBA9EDCA}" destId="{C5910292-B15F-449A-B729-A24FFB2C3616}" srcOrd="1" destOrd="0" parTransId="{5724A923-A52F-42C0-BC02-F9191795C0E7}" sibTransId="{5DD00912-86F0-459C-B10D-D012CE8070E0}"/>
    <dgm:cxn modelId="{3F098F13-C443-4F4D-8BF9-38496D91ED18}" type="presOf" srcId="{C6F774FB-1896-41EB-904D-50FF465398A7}" destId="{E04E745D-F9E7-4CCC-9467-12EDFA87DB26}" srcOrd="1" destOrd="0" presId="urn:microsoft.com/office/officeart/2005/8/layout/hList9"/>
    <dgm:cxn modelId="{F17B392D-FB14-4F0D-B3BC-BA1EE0D6F4CD}" type="presOf" srcId="{168B266D-288F-47CA-8098-51DF076353BC}" destId="{41A0C043-039E-406E-BEC9-9D839F6F8E36}" srcOrd="1" destOrd="1" presId="urn:microsoft.com/office/officeart/2005/8/layout/hList9"/>
    <dgm:cxn modelId="{DA27DB0C-489E-4C11-9803-81B8073413DF}" type="presOf" srcId="{AFEFBCCE-A703-4C1B-8529-09E24C219C42}" destId="{454DF551-2DB5-4890-B0C9-BEA68F3FBC75}" srcOrd="0" destOrd="2" presId="urn:microsoft.com/office/officeart/2005/8/layout/hList9"/>
    <dgm:cxn modelId="{88BE1581-1920-4372-BDDE-923743C5843D}" type="presOf" srcId="{8C135D42-E564-4C71-AB11-3AEA13CB3795}" destId="{726E9798-DF34-4628-8565-B555AD4DA904}" srcOrd="1" destOrd="0" presId="urn:microsoft.com/office/officeart/2005/8/layout/hList9"/>
    <dgm:cxn modelId="{C0B6D0B5-B286-4EE1-8E31-C4E3EC445FC0}" type="presOf" srcId="{46EEE8D7-A0F9-43E0-BD1C-2BFCA024EA45}" destId="{37C3F81F-E7CE-434A-B4C8-9EA9063C99AA}" srcOrd="1" destOrd="1" presId="urn:microsoft.com/office/officeart/2005/8/layout/hList9"/>
    <dgm:cxn modelId="{5EB7F494-86ED-404D-B75D-D0A76916A1ED}" srcId="{D7574348-56DC-4761-B6FE-4CCEC2F04D68}" destId="{6E932C5C-715B-4C39-BF53-A292EBA9EDCA}" srcOrd="1" destOrd="0" parTransId="{6A754FB4-88AB-485C-BD7D-62B713867C1B}" sibTransId="{1676687D-267E-45F4-A1BB-68E30A2EB1F1}"/>
    <dgm:cxn modelId="{200373D5-B3F6-4E4E-B013-DFF3A1F3B31E}" srcId="{8A2DBDC8-2822-452A-BEC9-3C5F7B169352}" destId="{C6F774FB-1896-41EB-904D-50FF465398A7}" srcOrd="0" destOrd="0" parTransId="{121C6E88-CDDA-472B-9589-49FFF12BC888}" sibTransId="{59E68E49-1326-42E6-8AE8-8521AA396A6D}"/>
    <dgm:cxn modelId="{53E57E5E-ACF1-4761-B552-78FCCAE6E7FB}" type="presOf" srcId="{AFEFBCCE-A703-4C1B-8529-09E24C219C42}" destId="{37C3F81F-E7CE-434A-B4C8-9EA9063C99AA}" srcOrd="1" destOrd="2" presId="urn:microsoft.com/office/officeart/2005/8/layout/hList9"/>
    <dgm:cxn modelId="{DA029044-FB8E-40F3-80AD-A391B7574FD5}" srcId="{6E932C5C-715B-4C39-BF53-A292EBA9EDCA}" destId="{9DDE037B-A054-4C1C-9617-7269E187D031}" srcOrd="0" destOrd="0" parTransId="{FDFA1C07-6AE8-46D7-A701-D40A378274CA}" sibTransId="{779BF53E-3D48-45FF-A4B5-88EA3A7E8E9F}"/>
    <dgm:cxn modelId="{E7EA4B4C-79F2-45B2-9690-D758980BB6EB}" type="presOf" srcId="{C5910292-B15F-449A-B729-A24FFB2C3616}" destId="{37C3F81F-E7CE-434A-B4C8-9EA9063C99AA}" srcOrd="1" destOrd="0" presId="urn:microsoft.com/office/officeart/2005/8/layout/hList9"/>
    <dgm:cxn modelId="{B98599E0-F9F3-4AEA-86A1-A9FCCE20032A}" srcId="{C5910292-B15F-449A-B729-A24FFB2C3616}" destId="{AFEFBCCE-A703-4C1B-8529-09E24C219C42}" srcOrd="1" destOrd="0" parTransId="{485C150C-665F-4996-9DC6-D923BFC46570}" sibTransId="{80431DEA-37B9-4757-8297-7FCFD72F61DE}"/>
    <dgm:cxn modelId="{7A21C812-4548-4D89-9492-AB5D49CAF01C}" type="presOf" srcId="{A1F20574-36ED-4049-9AEC-C4CB487D4AC1}" destId="{8FE7176B-29ED-4192-AD78-27DBBAC05B8C}" srcOrd="0" destOrd="0" presId="urn:microsoft.com/office/officeart/2005/8/layout/hList9"/>
    <dgm:cxn modelId="{E8A848A8-BB45-418B-89B5-9604B23FA593}" srcId="{D7574348-56DC-4761-B6FE-4CCEC2F04D68}" destId="{A1F20574-36ED-4049-9AEC-C4CB487D4AC1}" srcOrd="2" destOrd="0" parTransId="{20944DE2-52C0-44DE-BE54-E43640919C73}" sibTransId="{76D04BFE-A2B7-4A85-A14D-A06B01B4429E}"/>
    <dgm:cxn modelId="{98308E22-0E28-40B6-BA95-14D1BA3E6A88}" srcId="{A1F20574-36ED-4049-9AEC-C4CB487D4AC1}" destId="{134F27BA-AD87-41F2-8EE6-1C6CA297CB22}" srcOrd="1" destOrd="0" parTransId="{952FE9FD-BDC2-4F19-B2E6-9F4713C457FB}" sibTransId="{203E727A-75E8-43E6-A144-2D30B34AAD15}"/>
    <dgm:cxn modelId="{1FD8C489-E225-4082-892D-63E671E310F2}" type="presOf" srcId="{8DB48DBA-B927-4ED6-94E3-03F60BEE93B4}" destId="{5DACB3AD-F991-4C8B-9A77-7831D4A899F9}" srcOrd="0" destOrd="2" presId="urn:microsoft.com/office/officeart/2005/8/layout/hList9"/>
    <dgm:cxn modelId="{6557155F-B6C1-479E-B5E6-DE9ECBF4308D}" type="presOf" srcId="{C6F774FB-1896-41EB-904D-50FF465398A7}" destId="{31749271-0A98-47F6-B7A8-B6BD13904A8E}" srcOrd="0" destOrd="0" presId="urn:microsoft.com/office/officeart/2005/8/layout/hList9"/>
    <dgm:cxn modelId="{ED30AF32-EFC0-4B16-94A8-6CFD5C9117F2}" srcId="{9DDE037B-A054-4C1C-9617-7269E187D031}" destId="{168B266D-288F-47CA-8098-51DF076353BC}" srcOrd="0" destOrd="0" parTransId="{5ECABE30-82B5-4403-9DA0-A861ED071074}" sibTransId="{31913ACC-2309-426B-9607-DC7358A38C6D}"/>
    <dgm:cxn modelId="{E404080F-11ED-4BBA-A946-C1FFFAF389B9}" type="presOf" srcId="{C634A387-B9ED-40E4-807E-DED0DCAAC1E3}" destId="{41A0C043-039E-406E-BEC9-9D839F6F8E36}" srcOrd="1" destOrd="3" presId="urn:microsoft.com/office/officeart/2005/8/layout/hList9"/>
    <dgm:cxn modelId="{E82175D0-7BB7-4D9E-A1A4-77004FDC11B1}" type="presParOf" srcId="{009B32A4-EA04-41BD-8E6B-45C66B5223FC}" destId="{CE57FE7D-C771-452E-9083-EEF4AE889C53}" srcOrd="0" destOrd="0" presId="urn:microsoft.com/office/officeart/2005/8/layout/hList9"/>
    <dgm:cxn modelId="{AE7CB062-B7EE-4AC5-BDA3-5787A0A85C39}" type="presParOf" srcId="{009B32A4-EA04-41BD-8E6B-45C66B5223FC}" destId="{1B99836D-62C4-4ED6-B296-C52278D31CE2}" srcOrd="1" destOrd="0" presId="urn:microsoft.com/office/officeart/2005/8/layout/hList9"/>
    <dgm:cxn modelId="{B603CF43-57CF-4327-99BE-43187B8F50FC}" type="presParOf" srcId="{1B99836D-62C4-4ED6-B296-C52278D31CE2}" destId="{AAD87948-CA1A-4593-91A9-3BF0C7C71769}" srcOrd="0" destOrd="0" presId="urn:microsoft.com/office/officeart/2005/8/layout/hList9"/>
    <dgm:cxn modelId="{30A75B06-9AD7-4B95-A8D6-F3B7D0BDA815}" type="presParOf" srcId="{1B99836D-62C4-4ED6-B296-C52278D31CE2}" destId="{1EF84080-D53F-4159-B4B6-235D7FE53813}" srcOrd="1" destOrd="0" presId="urn:microsoft.com/office/officeart/2005/8/layout/hList9"/>
    <dgm:cxn modelId="{00D20146-9010-40FC-AA33-D4BB53FF4AEC}" type="presParOf" srcId="{1EF84080-D53F-4159-B4B6-235D7FE53813}" destId="{31749271-0A98-47F6-B7A8-B6BD13904A8E}" srcOrd="0" destOrd="0" presId="urn:microsoft.com/office/officeart/2005/8/layout/hList9"/>
    <dgm:cxn modelId="{2D267D58-DF95-450B-B08E-A20031222523}" type="presParOf" srcId="{1EF84080-D53F-4159-B4B6-235D7FE53813}" destId="{E04E745D-F9E7-4CCC-9467-12EDFA87DB26}" srcOrd="1" destOrd="0" presId="urn:microsoft.com/office/officeart/2005/8/layout/hList9"/>
    <dgm:cxn modelId="{C8BE3AA2-50EA-415E-95FD-5BF052289706}" type="presParOf" srcId="{009B32A4-EA04-41BD-8E6B-45C66B5223FC}" destId="{7749BADD-FD18-437B-B81F-8511EAD152C4}" srcOrd="2" destOrd="0" presId="urn:microsoft.com/office/officeart/2005/8/layout/hList9"/>
    <dgm:cxn modelId="{81E2C93A-89D3-4595-8294-13224474BF6D}" type="presParOf" srcId="{009B32A4-EA04-41BD-8E6B-45C66B5223FC}" destId="{5663C886-923B-427D-99BF-2240834BD1D5}" srcOrd="3" destOrd="0" presId="urn:microsoft.com/office/officeart/2005/8/layout/hList9"/>
    <dgm:cxn modelId="{1EC90BBD-D198-41B5-AA77-31C45F232562}" type="presParOf" srcId="{009B32A4-EA04-41BD-8E6B-45C66B5223FC}" destId="{CE522690-5D91-418C-8A04-5356686F180A}" srcOrd="4" destOrd="0" presId="urn:microsoft.com/office/officeart/2005/8/layout/hList9"/>
    <dgm:cxn modelId="{E27A3B0D-23F9-40D1-9113-B4E463CFD30E}" type="presParOf" srcId="{009B32A4-EA04-41BD-8E6B-45C66B5223FC}" destId="{51DCAD4F-1005-4899-9C4D-B62CA5296BAB}" srcOrd="5" destOrd="0" presId="urn:microsoft.com/office/officeart/2005/8/layout/hList9"/>
    <dgm:cxn modelId="{4D681EE4-2808-4A3F-8CF3-0B4978B3A233}" type="presParOf" srcId="{009B32A4-EA04-41BD-8E6B-45C66B5223FC}" destId="{2516329B-0CDE-42C6-832A-86DEA7EFD1D4}" srcOrd="6" destOrd="0" presId="urn:microsoft.com/office/officeart/2005/8/layout/hList9"/>
    <dgm:cxn modelId="{2295AD2B-AFC4-44C6-80E4-792625C5D608}" type="presParOf" srcId="{2516329B-0CDE-42C6-832A-86DEA7EFD1D4}" destId="{12B574C5-6922-4EB2-B89B-BA210EC91F4B}" srcOrd="0" destOrd="0" presId="urn:microsoft.com/office/officeart/2005/8/layout/hList9"/>
    <dgm:cxn modelId="{230E7BBB-5E21-4D8A-B1FA-C64228BDD60C}" type="presParOf" srcId="{2516329B-0CDE-42C6-832A-86DEA7EFD1D4}" destId="{0A6687DB-E2F8-4074-BE22-10C4A105F057}" srcOrd="1" destOrd="0" presId="urn:microsoft.com/office/officeart/2005/8/layout/hList9"/>
    <dgm:cxn modelId="{4559919C-4449-4233-B73C-14A8631173F3}" type="presParOf" srcId="{0A6687DB-E2F8-4074-BE22-10C4A105F057}" destId="{5DACB3AD-F991-4C8B-9A77-7831D4A899F9}" srcOrd="0" destOrd="0" presId="urn:microsoft.com/office/officeart/2005/8/layout/hList9"/>
    <dgm:cxn modelId="{33B495AC-DAAF-44A1-A7C7-34157EA00CD4}" type="presParOf" srcId="{0A6687DB-E2F8-4074-BE22-10C4A105F057}" destId="{41A0C043-039E-406E-BEC9-9D839F6F8E36}" srcOrd="1" destOrd="0" presId="urn:microsoft.com/office/officeart/2005/8/layout/hList9"/>
    <dgm:cxn modelId="{9EEA46B5-ED1C-477A-A965-A02D0ECD723B}" type="presParOf" srcId="{2516329B-0CDE-42C6-832A-86DEA7EFD1D4}" destId="{E982EC99-B582-4D85-8959-B785D9FC5D52}" srcOrd="2" destOrd="0" presId="urn:microsoft.com/office/officeart/2005/8/layout/hList9"/>
    <dgm:cxn modelId="{611BB416-F6FB-4078-8F11-8ED9501D4342}" type="presParOf" srcId="{E982EC99-B582-4D85-8959-B785D9FC5D52}" destId="{454DF551-2DB5-4890-B0C9-BEA68F3FBC75}" srcOrd="0" destOrd="0" presId="urn:microsoft.com/office/officeart/2005/8/layout/hList9"/>
    <dgm:cxn modelId="{1854EF9E-E4B0-4581-9BE3-A7C44BE1CC11}" type="presParOf" srcId="{E982EC99-B582-4D85-8959-B785D9FC5D52}" destId="{37C3F81F-E7CE-434A-B4C8-9EA9063C99AA}" srcOrd="1" destOrd="0" presId="urn:microsoft.com/office/officeart/2005/8/layout/hList9"/>
    <dgm:cxn modelId="{2083C550-4C89-44A4-A081-CC57BFBF57B5}" type="presParOf" srcId="{009B32A4-EA04-41BD-8E6B-45C66B5223FC}" destId="{7389165A-0996-46E4-821A-EF5738559A9C}" srcOrd="7" destOrd="0" presId="urn:microsoft.com/office/officeart/2005/8/layout/hList9"/>
    <dgm:cxn modelId="{B4176CE0-CF64-4AF9-A118-302571EA67E9}" type="presParOf" srcId="{009B32A4-EA04-41BD-8E6B-45C66B5223FC}" destId="{3EA9CBD2-CA1A-4FD9-9A55-E2D234BCDB6C}" srcOrd="8" destOrd="0" presId="urn:microsoft.com/office/officeart/2005/8/layout/hList9"/>
    <dgm:cxn modelId="{FE0EBF86-BF48-44C1-9EF5-FFEEB956CB2D}" type="presParOf" srcId="{009B32A4-EA04-41BD-8E6B-45C66B5223FC}" destId="{DF816F73-9D93-40AB-8B27-A70AEECFBBC8}" srcOrd="9" destOrd="0" presId="urn:microsoft.com/office/officeart/2005/8/layout/hList9"/>
    <dgm:cxn modelId="{DCBA7348-C85E-45A8-BEC9-5A077B236120}" type="presParOf" srcId="{009B32A4-EA04-41BD-8E6B-45C66B5223FC}" destId="{A8F56073-867E-4D47-B7BB-2DC727D08C4D}" srcOrd="10" destOrd="0" presId="urn:microsoft.com/office/officeart/2005/8/layout/hList9"/>
    <dgm:cxn modelId="{485DBAA8-CC68-4ACB-804C-2B6E68E8306B}" type="presParOf" srcId="{009B32A4-EA04-41BD-8E6B-45C66B5223FC}" destId="{266AC3CE-B768-4C66-9D9B-EFD0C86A1779}" srcOrd="11" destOrd="0" presId="urn:microsoft.com/office/officeart/2005/8/layout/hList9"/>
    <dgm:cxn modelId="{F48F2B42-03A1-4127-8FC6-8C4188D16CEE}" type="presParOf" srcId="{266AC3CE-B768-4C66-9D9B-EFD0C86A1779}" destId="{20B2D8D6-AB40-4E6A-B704-3D9311E4E614}" srcOrd="0" destOrd="0" presId="urn:microsoft.com/office/officeart/2005/8/layout/hList9"/>
    <dgm:cxn modelId="{6BB904A0-92EF-4201-A078-70FC2FC47863}" type="presParOf" srcId="{266AC3CE-B768-4C66-9D9B-EFD0C86A1779}" destId="{B0F44721-5C91-4D78-A5BA-764F53BEE1DF}" srcOrd="1" destOrd="0" presId="urn:microsoft.com/office/officeart/2005/8/layout/hList9"/>
    <dgm:cxn modelId="{25A4078A-21D1-492C-8390-B9F946D9A5C2}" type="presParOf" srcId="{B0F44721-5C91-4D78-A5BA-764F53BEE1DF}" destId="{C084E746-2DA1-4963-8BDC-8EB5D1A402BF}" srcOrd="0" destOrd="0" presId="urn:microsoft.com/office/officeart/2005/8/layout/hList9"/>
    <dgm:cxn modelId="{D3E7B0A2-6A4A-4C56-80D3-5B88530EA112}" type="presParOf" srcId="{B0F44721-5C91-4D78-A5BA-764F53BEE1DF}" destId="{726E9798-DF34-4628-8565-B555AD4DA904}" srcOrd="1" destOrd="0" presId="urn:microsoft.com/office/officeart/2005/8/layout/hList9"/>
    <dgm:cxn modelId="{5AEF3477-D03B-4B51-B7C4-00F56C227DCE}" type="presParOf" srcId="{266AC3CE-B768-4C66-9D9B-EFD0C86A1779}" destId="{E6456154-C452-4CA2-9467-DB0CE5B5D337}" srcOrd="2" destOrd="0" presId="urn:microsoft.com/office/officeart/2005/8/layout/hList9"/>
    <dgm:cxn modelId="{67E6A7E5-81FA-40AD-8087-EE4AF0C94DD4}" type="presParOf" srcId="{E6456154-C452-4CA2-9467-DB0CE5B5D337}" destId="{A0E355CD-27BA-43EB-8348-995504769530}" srcOrd="0" destOrd="0" presId="urn:microsoft.com/office/officeart/2005/8/layout/hList9"/>
    <dgm:cxn modelId="{8509EDF6-CF5E-49BC-8C2D-EB0899D816FE}" type="presParOf" srcId="{E6456154-C452-4CA2-9467-DB0CE5B5D337}" destId="{56F8F494-21D0-4C64-B43D-095415F526E9}" srcOrd="1" destOrd="0" presId="urn:microsoft.com/office/officeart/2005/8/layout/hList9"/>
    <dgm:cxn modelId="{E091A0D8-8659-4A26-A4CC-9ECDFF8EB56A}" type="presParOf" srcId="{009B32A4-EA04-41BD-8E6B-45C66B5223FC}" destId="{69D75180-2AE2-40B0-A88E-6B4F4E580A13}" srcOrd="12" destOrd="0" presId="urn:microsoft.com/office/officeart/2005/8/layout/hList9"/>
    <dgm:cxn modelId="{4E415453-60A1-499B-B93D-97ACD9D5C278}" type="presParOf" srcId="{009B32A4-EA04-41BD-8E6B-45C66B5223FC}" destId="{8FE7176B-29ED-4192-AD78-27DBBAC05B8C}"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542D549-0247-432C-8F0F-412E09C33C47}"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zh-TW" altLang="en-US"/>
        </a:p>
      </dgm:t>
    </dgm:pt>
    <dgm:pt modelId="{A8C0C851-AC36-4E4F-9188-4B643C973F62}">
      <dgm:prSet custT="1"/>
      <dgm:spPr/>
      <dgm:t>
        <a:bodyPr vert="horz" lIns="36000" rIns="36000"/>
        <a:lstStyle/>
        <a:p>
          <a:pPr rtl="0"/>
          <a:r>
            <a:rPr lang="zh-TW" altLang="en-US" sz="2000" b="1" dirty="0" smtClean="0"/>
            <a:t>跌倒風險評估</a:t>
          </a:r>
          <a:endParaRPr lang="zh-TW" altLang="en-US" sz="2000" dirty="0"/>
        </a:p>
      </dgm:t>
    </dgm:pt>
    <dgm:pt modelId="{B3FE8F8A-99FD-4DF1-ADC5-9FF7F6E9B8BE}" type="parTrans" cxnId="{38580DA3-49F3-4D82-9453-A0C57525C9BC}">
      <dgm:prSet/>
      <dgm:spPr/>
      <dgm:t>
        <a:bodyPr/>
        <a:lstStyle/>
        <a:p>
          <a:endParaRPr lang="zh-TW" altLang="en-US"/>
        </a:p>
      </dgm:t>
    </dgm:pt>
    <dgm:pt modelId="{C197AC83-E316-448D-960B-E36CDD983B39}" type="sibTrans" cxnId="{38580DA3-49F3-4D82-9453-A0C57525C9BC}">
      <dgm:prSet/>
      <dgm:spPr/>
      <dgm:t>
        <a:bodyPr/>
        <a:lstStyle/>
        <a:p>
          <a:endParaRPr lang="zh-TW" altLang="en-US"/>
        </a:p>
      </dgm:t>
    </dgm:pt>
    <dgm:pt modelId="{A2059D5C-2D49-4AAA-B6CC-FD3764D0F7A2}">
      <dgm:prSet custT="1"/>
      <dgm:spPr/>
      <dgm:t>
        <a:bodyPr lIns="36000" rIns="36000"/>
        <a:lstStyle/>
        <a:p>
          <a:pPr rtl="0"/>
          <a:r>
            <a:rPr lang="zh-TW" altLang="en-US" sz="1600" b="1" dirty="0" smtClean="0"/>
            <a:t>利用具信效度的跌倒評估工具來篩檢具跌倒危險傾向的病人。</a:t>
          </a:r>
          <a:endParaRPr lang="zh-TW" altLang="en-US" sz="1600" dirty="0"/>
        </a:p>
      </dgm:t>
    </dgm:pt>
    <dgm:pt modelId="{E66E16A4-1576-4031-BFD8-936F8071F80F}" type="parTrans" cxnId="{CE6666E2-380C-4779-84B0-9154AB3BCDB0}">
      <dgm:prSet/>
      <dgm:spPr/>
      <dgm:t>
        <a:bodyPr/>
        <a:lstStyle/>
        <a:p>
          <a:endParaRPr lang="zh-TW" altLang="en-US"/>
        </a:p>
      </dgm:t>
    </dgm:pt>
    <dgm:pt modelId="{68AC6339-FE19-4854-83E9-2E50A9E87A81}" type="sibTrans" cxnId="{CE6666E2-380C-4779-84B0-9154AB3BCDB0}">
      <dgm:prSet/>
      <dgm:spPr/>
      <dgm:t>
        <a:bodyPr/>
        <a:lstStyle/>
        <a:p>
          <a:endParaRPr lang="zh-TW" altLang="en-US"/>
        </a:p>
      </dgm:t>
    </dgm:pt>
    <dgm:pt modelId="{43699C60-6D90-4709-8943-C878BAAF849C}">
      <dgm:prSet custT="1"/>
      <dgm:spPr/>
      <dgm:t>
        <a:bodyPr lIns="36000" rIns="36000"/>
        <a:lstStyle/>
        <a:p>
          <a:pPr rtl="0"/>
          <a:r>
            <a:rPr lang="zh-TW" altLang="en-US" sz="1600" b="1" dirty="0" smtClean="0"/>
            <a:t>查房時與病人或照顧者共同進行跌倒危險評估。</a:t>
          </a:r>
          <a:endParaRPr lang="zh-TW" altLang="en-US" sz="1600" dirty="0"/>
        </a:p>
      </dgm:t>
    </dgm:pt>
    <dgm:pt modelId="{542B1A81-9EB6-47F2-A19F-30C0E7A73C7F}" type="parTrans" cxnId="{F9918AD2-2431-4081-87FD-127DB558EC7C}">
      <dgm:prSet/>
      <dgm:spPr/>
      <dgm:t>
        <a:bodyPr/>
        <a:lstStyle/>
        <a:p>
          <a:endParaRPr lang="zh-TW" altLang="en-US"/>
        </a:p>
      </dgm:t>
    </dgm:pt>
    <dgm:pt modelId="{0CBB0EF6-D4D6-49F8-89E0-2F769A91D4F8}" type="sibTrans" cxnId="{F9918AD2-2431-4081-87FD-127DB558EC7C}">
      <dgm:prSet/>
      <dgm:spPr/>
      <dgm:t>
        <a:bodyPr/>
        <a:lstStyle/>
        <a:p>
          <a:endParaRPr lang="zh-TW" altLang="en-US"/>
        </a:p>
      </dgm:t>
    </dgm:pt>
    <dgm:pt modelId="{18E4BE7E-2154-442B-AA50-5B1F7F340F57}">
      <dgm:prSet custT="1"/>
      <dgm:spPr/>
      <dgm:t>
        <a:bodyPr lIns="36000" rIns="36000"/>
        <a:lstStyle/>
        <a:p>
          <a:pPr rtl="0"/>
          <a:r>
            <a:rPr lang="zh-TW" altLang="en-US" sz="1600" b="1" dirty="0" smtClean="0"/>
            <a:t>將前一日的評估結果作為判別跌倒高危險群的依據。</a:t>
          </a:r>
          <a:endParaRPr lang="zh-TW" altLang="en-US" sz="1600" dirty="0"/>
        </a:p>
      </dgm:t>
    </dgm:pt>
    <dgm:pt modelId="{D87E394B-E3C6-437C-9697-2EBC33C6C696}" type="parTrans" cxnId="{1C8EACE9-3C04-4EAF-9BD3-A600A0AC45E6}">
      <dgm:prSet/>
      <dgm:spPr/>
      <dgm:t>
        <a:bodyPr/>
        <a:lstStyle/>
        <a:p>
          <a:endParaRPr lang="zh-TW" altLang="en-US"/>
        </a:p>
      </dgm:t>
    </dgm:pt>
    <dgm:pt modelId="{23458953-0282-4CC5-BD83-139855A077BA}" type="sibTrans" cxnId="{1C8EACE9-3C04-4EAF-9BD3-A600A0AC45E6}">
      <dgm:prSet/>
      <dgm:spPr/>
      <dgm:t>
        <a:bodyPr/>
        <a:lstStyle/>
        <a:p>
          <a:endParaRPr lang="zh-TW" altLang="en-US"/>
        </a:p>
      </dgm:t>
    </dgm:pt>
    <dgm:pt modelId="{16F65439-CE30-4E60-B5A1-E810B281F177}">
      <dgm:prSet custT="1"/>
      <dgm:spPr/>
      <dgm:t>
        <a:bodyPr lIns="36000" rIns="36000"/>
        <a:lstStyle/>
        <a:p>
          <a:pPr rtl="0"/>
          <a:r>
            <a:rPr lang="zh-TW" altLang="en-US" sz="1600" b="1" dirty="0" smtClean="0"/>
            <a:t>定期檢視各單位跌倒評估作業流程與評估方式、量表之適當性。</a:t>
          </a:r>
          <a:endParaRPr lang="zh-TW" altLang="en-US" sz="1600" dirty="0"/>
        </a:p>
      </dgm:t>
    </dgm:pt>
    <dgm:pt modelId="{D1A6A31F-A14B-4DB4-929C-6DD5E0D55C8C}" type="parTrans" cxnId="{9927D240-E62F-4552-9772-32FA5DF08F50}">
      <dgm:prSet/>
      <dgm:spPr/>
      <dgm:t>
        <a:bodyPr/>
        <a:lstStyle/>
        <a:p>
          <a:endParaRPr lang="zh-TW" altLang="en-US"/>
        </a:p>
      </dgm:t>
    </dgm:pt>
    <dgm:pt modelId="{708C1D7B-854F-48F5-9064-72B163822C78}" type="sibTrans" cxnId="{9927D240-E62F-4552-9772-32FA5DF08F50}">
      <dgm:prSet/>
      <dgm:spPr/>
      <dgm:t>
        <a:bodyPr/>
        <a:lstStyle/>
        <a:p>
          <a:endParaRPr lang="zh-TW" altLang="en-US"/>
        </a:p>
      </dgm:t>
    </dgm:pt>
    <dgm:pt modelId="{B0E6B75B-6864-4994-86DB-5E8C84D86B2E}">
      <dgm:prSet custT="1"/>
      <dgm:spPr/>
      <dgm:t>
        <a:bodyPr vert="horz" lIns="36000" rIns="36000"/>
        <a:lstStyle/>
        <a:p>
          <a:pPr rtl="0"/>
          <a:r>
            <a:rPr lang="zh-TW" altLang="en-US" sz="2000" b="1" dirty="0" smtClean="0"/>
            <a:t>提供預防跌倒措施</a:t>
          </a:r>
          <a:endParaRPr lang="zh-TW" altLang="en-US" sz="2000" dirty="0"/>
        </a:p>
      </dgm:t>
    </dgm:pt>
    <dgm:pt modelId="{4BE43A5D-8FE5-4CF6-A0E6-C0E4F7298A2E}" type="parTrans" cxnId="{7D955D9D-2F21-4C21-98E2-97C33B4D28AE}">
      <dgm:prSet/>
      <dgm:spPr/>
      <dgm:t>
        <a:bodyPr/>
        <a:lstStyle/>
        <a:p>
          <a:endParaRPr lang="zh-TW" altLang="en-US"/>
        </a:p>
      </dgm:t>
    </dgm:pt>
    <dgm:pt modelId="{16D2192C-AE31-4AA3-8954-E745C6767CEB}" type="sibTrans" cxnId="{7D955D9D-2F21-4C21-98E2-97C33B4D28AE}">
      <dgm:prSet/>
      <dgm:spPr/>
      <dgm:t>
        <a:bodyPr/>
        <a:lstStyle/>
        <a:p>
          <a:endParaRPr lang="zh-TW" altLang="en-US"/>
        </a:p>
      </dgm:t>
    </dgm:pt>
    <dgm:pt modelId="{5D682734-8F9F-49DE-8E0C-44D3D6F3A394}">
      <dgm:prSet custT="1"/>
      <dgm:spPr/>
      <dgm:t>
        <a:bodyPr lIns="36000" rIns="36000"/>
        <a:lstStyle/>
        <a:p>
          <a:pPr rtl="0"/>
          <a:r>
            <a:rPr lang="zh-TW" altLang="en-US" sz="1600" b="1" dirty="0" smtClean="0"/>
            <a:t>入院後發現跌倒危險因子</a:t>
          </a:r>
          <a:endParaRPr lang="zh-TW" altLang="en-US" sz="1600" dirty="0"/>
        </a:p>
      </dgm:t>
    </dgm:pt>
    <dgm:pt modelId="{34CBC2C3-4534-43B7-BF0A-C24F289BEE9F}" type="parTrans" cxnId="{7532BF40-CC5C-4E17-B58D-87EF2B80AA2E}">
      <dgm:prSet/>
      <dgm:spPr/>
      <dgm:t>
        <a:bodyPr/>
        <a:lstStyle/>
        <a:p>
          <a:endParaRPr lang="zh-TW" altLang="en-US"/>
        </a:p>
      </dgm:t>
    </dgm:pt>
    <dgm:pt modelId="{87B6996E-64CC-4BB5-B6FB-50F563A25F5B}" type="sibTrans" cxnId="{7532BF40-CC5C-4E17-B58D-87EF2B80AA2E}">
      <dgm:prSet/>
      <dgm:spPr/>
      <dgm:t>
        <a:bodyPr/>
        <a:lstStyle/>
        <a:p>
          <a:endParaRPr lang="zh-TW" altLang="en-US"/>
        </a:p>
      </dgm:t>
    </dgm:pt>
    <dgm:pt modelId="{AECB252B-791A-4372-917D-5D5C8BBE0954}">
      <dgm:prSet custT="1"/>
      <dgm:spPr/>
      <dgm:t>
        <a:bodyPr lIns="36000" rIns="36000"/>
        <a:lstStyle/>
        <a:p>
          <a:pPr rtl="0"/>
          <a:r>
            <a:rPr lang="zh-TW" altLang="en-US" sz="1200" b="1" dirty="0" smtClean="0"/>
            <a:t>再評估並列入交班。</a:t>
          </a:r>
          <a:endParaRPr lang="zh-TW" altLang="en-US" sz="1200" dirty="0"/>
        </a:p>
      </dgm:t>
    </dgm:pt>
    <dgm:pt modelId="{96DD62F4-87E2-4FB1-A0AE-58A009E4A813}" type="parTrans" cxnId="{08533934-FA68-4EAD-8EAF-DD98F75EABE4}">
      <dgm:prSet/>
      <dgm:spPr/>
      <dgm:t>
        <a:bodyPr/>
        <a:lstStyle/>
        <a:p>
          <a:endParaRPr lang="zh-TW" altLang="en-US"/>
        </a:p>
      </dgm:t>
    </dgm:pt>
    <dgm:pt modelId="{4ED9500E-CE9F-4BB9-A07E-EFD97DDC8CEA}" type="sibTrans" cxnId="{08533934-FA68-4EAD-8EAF-DD98F75EABE4}">
      <dgm:prSet/>
      <dgm:spPr/>
      <dgm:t>
        <a:bodyPr/>
        <a:lstStyle/>
        <a:p>
          <a:endParaRPr lang="zh-TW" altLang="en-US"/>
        </a:p>
      </dgm:t>
    </dgm:pt>
    <dgm:pt modelId="{60B63C02-7791-4371-B5EF-0076888701E1}">
      <dgm:prSet custT="1"/>
      <dgm:spPr/>
      <dgm:t>
        <a:bodyPr lIns="36000" rIns="36000"/>
        <a:lstStyle/>
        <a:p>
          <a:pPr rtl="0"/>
          <a:r>
            <a:rPr lang="zh-TW" altLang="en-US" sz="1200" b="1" dirty="0" smtClean="0"/>
            <a:t>給予適當的護理措施。</a:t>
          </a:r>
          <a:endParaRPr lang="zh-TW" altLang="en-US" sz="1200" dirty="0"/>
        </a:p>
      </dgm:t>
    </dgm:pt>
    <dgm:pt modelId="{021F1F50-B746-4BB6-BAEE-D41C99B99C4E}" type="parTrans" cxnId="{F3601634-14E3-49EF-9F20-042A508ACFCE}">
      <dgm:prSet/>
      <dgm:spPr/>
      <dgm:t>
        <a:bodyPr/>
        <a:lstStyle/>
        <a:p>
          <a:endParaRPr lang="zh-TW" altLang="en-US"/>
        </a:p>
      </dgm:t>
    </dgm:pt>
    <dgm:pt modelId="{D5FE3960-61E9-4E3A-9473-00513EA0153B}" type="sibTrans" cxnId="{F3601634-14E3-49EF-9F20-042A508ACFCE}">
      <dgm:prSet/>
      <dgm:spPr/>
      <dgm:t>
        <a:bodyPr/>
        <a:lstStyle/>
        <a:p>
          <a:endParaRPr lang="zh-TW" altLang="en-US"/>
        </a:p>
      </dgm:t>
    </dgm:pt>
    <dgm:pt modelId="{7295AD10-5A94-44CE-A584-847AEC4E92FE}">
      <dgm:prSet custT="1"/>
      <dgm:spPr/>
      <dgm:t>
        <a:bodyPr lIns="36000" rIns="36000"/>
        <a:lstStyle/>
        <a:p>
          <a:pPr rtl="0"/>
          <a:r>
            <a:rPr lang="zh-TW" altLang="en-US" sz="1600" b="1" dirty="0" smtClean="0"/>
            <a:t>高危險族群</a:t>
          </a:r>
          <a:endParaRPr lang="zh-TW" altLang="en-US" sz="1600" dirty="0"/>
        </a:p>
      </dgm:t>
    </dgm:pt>
    <dgm:pt modelId="{1CFA18ED-8886-43BA-96DA-79348B5D005D}" type="parTrans" cxnId="{BE138A33-5D2B-4FCA-AF02-2EBED1BD40D5}">
      <dgm:prSet/>
      <dgm:spPr/>
      <dgm:t>
        <a:bodyPr/>
        <a:lstStyle/>
        <a:p>
          <a:endParaRPr lang="zh-TW" altLang="en-US"/>
        </a:p>
      </dgm:t>
    </dgm:pt>
    <dgm:pt modelId="{CA4EFD6B-3D8B-4AAE-8E31-E35FE15E28AD}" type="sibTrans" cxnId="{BE138A33-5D2B-4FCA-AF02-2EBED1BD40D5}">
      <dgm:prSet/>
      <dgm:spPr/>
      <dgm:t>
        <a:bodyPr/>
        <a:lstStyle/>
        <a:p>
          <a:endParaRPr lang="zh-TW" altLang="en-US"/>
        </a:p>
      </dgm:t>
    </dgm:pt>
    <dgm:pt modelId="{E50D263D-ECFA-4472-9F7A-F9E5DD896782}">
      <dgm:prSet custT="1"/>
      <dgm:spPr/>
      <dgm:t>
        <a:bodyPr lIns="36000" rIns="36000"/>
        <a:lstStyle/>
        <a:p>
          <a:pPr rtl="0"/>
          <a:r>
            <a:rPr lang="zh-TW" altLang="en-US" sz="1200" b="1" dirty="0" smtClean="0"/>
            <a:t>增加探視頻次。</a:t>
          </a:r>
          <a:endParaRPr lang="zh-TW" altLang="en-US" sz="1200" dirty="0"/>
        </a:p>
      </dgm:t>
    </dgm:pt>
    <dgm:pt modelId="{0B53CC29-9D41-4201-9322-160672AEDB94}" type="parTrans" cxnId="{A070D40C-60DC-478F-BC8C-BBB09ABE07DA}">
      <dgm:prSet/>
      <dgm:spPr/>
      <dgm:t>
        <a:bodyPr/>
        <a:lstStyle/>
        <a:p>
          <a:endParaRPr lang="zh-TW" altLang="en-US"/>
        </a:p>
      </dgm:t>
    </dgm:pt>
    <dgm:pt modelId="{E75AA52A-6AF3-4633-8A48-772514B42038}" type="sibTrans" cxnId="{A070D40C-60DC-478F-BC8C-BBB09ABE07DA}">
      <dgm:prSet/>
      <dgm:spPr/>
      <dgm:t>
        <a:bodyPr/>
        <a:lstStyle/>
        <a:p>
          <a:endParaRPr lang="zh-TW" altLang="en-US"/>
        </a:p>
      </dgm:t>
    </dgm:pt>
    <dgm:pt modelId="{11464745-CD0F-44E2-A2C2-9E055519D1F7}">
      <dgm:prSet custT="1"/>
      <dgm:spPr/>
      <dgm:t>
        <a:bodyPr lIns="36000" rIns="36000"/>
        <a:lstStyle/>
        <a:p>
          <a:pPr rtl="0"/>
          <a:r>
            <a:rPr lang="zh-TW" altLang="en-US" sz="1200" b="1" dirty="0" smtClean="0"/>
            <a:t>預防跌倒的警示標誌。</a:t>
          </a:r>
          <a:endParaRPr lang="zh-TW" altLang="en-US" sz="1200" dirty="0"/>
        </a:p>
      </dgm:t>
    </dgm:pt>
    <dgm:pt modelId="{4A1BAADA-FBAA-4E0D-A215-F391E4BCBF7D}" type="parTrans" cxnId="{4E8C94B2-8129-4FB3-BB8A-13F9527E6DE0}">
      <dgm:prSet/>
      <dgm:spPr/>
      <dgm:t>
        <a:bodyPr/>
        <a:lstStyle/>
        <a:p>
          <a:endParaRPr lang="zh-TW" altLang="en-US"/>
        </a:p>
      </dgm:t>
    </dgm:pt>
    <dgm:pt modelId="{C2A95C5F-2CFA-4F0D-B2F6-46C4A7544AE1}" type="sibTrans" cxnId="{4E8C94B2-8129-4FB3-BB8A-13F9527E6DE0}">
      <dgm:prSet/>
      <dgm:spPr/>
      <dgm:t>
        <a:bodyPr/>
        <a:lstStyle/>
        <a:p>
          <a:endParaRPr lang="zh-TW" altLang="en-US"/>
        </a:p>
      </dgm:t>
    </dgm:pt>
    <dgm:pt modelId="{12463523-91C9-4A92-BCB7-7D06FBF9F9AE}">
      <dgm:prSet custT="1"/>
      <dgm:spPr/>
      <dgm:t>
        <a:bodyPr lIns="36000" rIns="36000"/>
        <a:lstStyle/>
        <a:p>
          <a:pPr rtl="0"/>
          <a:r>
            <a:rPr lang="zh-TW" altLang="en-US" sz="1200" b="1" dirty="0" smtClean="0"/>
            <a:t>評估有無可改變的跌倒因子</a:t>
          </a:r>
          <a:endParaRPr lang="zh-TW" altLang="en-US" sz="1200" dirty="0"/>
        </a:p>
      </dgm:t>
    </dgm:pt>
    <dgm:pt modelId="{F90587E1-269D-486E-8D1B-044566F607F5}" type="parTrans" cxnId="{40829704-7A76-4AD4-88A6-F8B79DA415E3}">
      <dgm:prSet/>
      <dgm:spPr/>
      <dgm:t>
        <a:bodyPr/>
        <a:lstStyle/>
        <a:p>
          <a:endParaRPr lang="zh-TW" altLang="en-US"/>
        </a:p>
      </dgm:t>
    </dgm:pt>
    <dgm:pt modelId="{A132A885-155C-46FB-8BAD-C0B69BFE06FB}" type="sibTrans" cxnId="{40829704-7A76-4AD4-88A6-F8B79DA415E3}">
      <dgm:prSet/>
      <dgm:spPr/>
      <dgm:t>
        <a:bodyPr/>
        <a:lstStyle/>
        <a:p>
          <a:endParaRPr lang="zh-TW" altLang="en-US"/>
        </a:p>
      </dgm:t>
    </dgm:pt>
    <dgm:pt modelId="{1C6AD924-2F6B-46D2-A8F3-C18F6B7DDB60}">
      <dgm:prSet custT="1"/>
      <dgm:spPr/>
      <dgm:t>
        <a:bodyPr lIns="36000" rIns="36000"/>
        <a:lstStyle/>
        <a:p>
          <a:pPr rtl="0"/>
          <a:r>
            <a:rPr lang="zh-TW" altLang="en-US" sz="1200" b="1" dirty="0" smtClean="0"/>
            <a:t>照護者與病人建立關懷的信任關係、給予情緒支持，並說明跌倒可以預防。</a:t>
          </a:r>
          <a:endParaRPr lang="zh-TW" altLang="en-US" sz="1200" dirty="0"/>
        </a:p>
      </dgm:t>
    </dgm:pt>
    <dgm:pt modelId="{57CFD166-CF24-4A02-A9B5-69B0F4025FB1}" type="parTrans" cxnId="{611029EE-F451-4A7D-A98C-AE4EF81709EC}">
      <dgm:prSet/>
      <dgm:spPr/>
      <dgm:t>
        <a:bodyPr/>
        <a:lstStyle/>
        <a:p>
          <a:endParaRPr lang="zh-TW" altLang="en-US"/>
        </a:p>
      </dgm:t>
    </dgm:pt>
    <dgm:pt modelId="{FB7B2FD2-C1B5-4D89-A999-5E577DC2ABEE}" type="sibTrans" cxnId="{611029EE-F451-4A7D-A98C-AE4EF81709EC}">
      <dgm:prSet/>
      <dgm:spPr/>
      <dgm:t>
        <a:bodyPr/>
        <a:lstStyle/>
        <a:p>
          <a:endParaRPr lang="zh-TW" altLang="en-US"/>
        </a:p>
      </dgm:t>
    </dgm:pt>
    <dgm:pt modelId="{73BE2246-9CDC-4993-85D6-30ABAD1BD34C}">
      <dgm:prSet custT="1"/>
      <dgm:spPr/>
      <dgm:t>
        <a:bodyPr lIns="36000" rIns="36000"/>
        <a:lstStyle/>
        <a:p>
          <a:pPr rtl="0"/>
          <a:r>
            <a:rPr lang="zh-TW" altLang="en-US" sz="2000" b="1" dirty="0" smtClean="0"/>
            <a:t>辨識跌倒危險因子</a:t>
          </a:r>
          <a:endParaRPr lang="zh-TW" altLang="en-US" sz="2000" dirty="0"/>
        </a:p>
      </dgm:t>
    </dgm:pt>
    <dgm:pt modelId="{F90E64B0-8A76-46CD-AA95-125875EE0883}" type="parTrans" cxnId="{CCEE4A13-5B89-46E9-85E5-CA3B00C0D90D}">
      <dgm:prSet/>
      <dgm:spPr/>
      <dgm:t>
        <a:bodyPr/>
        <a:lstStyle/>
        <a:p>
          <a:endParaRPr lang="zh-TW" altLang="en-US"/>
        </a:p>
      </dgm:t>
    </dgm:pt>
    <dgm:pt modelId="{469FCA0A-3C45-42DF-81B0-432A7BBAFCD2}" type="sibTrans" cxnId="{CCEE4A13-5B89-46E9-85E5-CA3B00C0D90D}">
      <dgm:prSet/>
      <dgm:spPr/>
      <dgm:t>
        <a:bodyPr/>
        <a:lstStyle/>
        <a:p>
          <a:endParaRPr lang="zh-TW" altLang="en-US"/>
        </a:p>
      </dgm:t>
    </dgm:pt>
    <dgm:pt modelId="{35B7D3B4-A0B9-4BA9-9B18-CF743E0E9C23}">
      <dgm:prSet custT="1"/>
      <dgm:spPr/>
      <dgm:t>
        <a:bodyPr lIns="36000" rIns="36000"/>
        <a:lstStyle/>
        <a:p>
          <a:pPr lvl="1" rtl="0"/>
          <a:r>
            <a:rPr lang="zh-TW" sz="1600" b="1" dirty="0" smtClean="0">
              <a:effectLst/>
            </a:rPr>
            <a:t>年齡</a:t>
          </a:r>
          <a:r>
            <a:rPr lang="en-US" sz="1600" b="1" dirty="0" smtClean="0">
              <a:effectLst/>
            </a:rPr>
            <a:t>65</a:t>
          </a:r>
          <a:r>
            <a:rPr lang="zh-TW" sz="1600" b="1" dirty="0" smtClean="0">
              <a:effectLst/>
            </a:rPr>
            <a:t>歲以上及</a:t>
          </a:r>
          <a:r>
            <a:rPr lang="en-US" sz="1600" b="1" dirty="0" smtClean="0">
              <a:effectLst/>
            </a:rPr>
            <a:t>5</a:t>
          </a:r>
          <a:r>
            <a:rPr lang="zh-TW" sz="1600" b="1" dirty="0" smtClean="0">
              <a:effectLst/>
            </a:rPr>
            <a:t>歲以下</a:t>
          </a:r>
          <a:endParaRPr lang="zh-TW" sz="1600" b="1" dirty="0">
            <a:effectLst/>
          </a:endParaRPr>
        </a:p>
      </dgm:t>
    </dgm:pt>
    <dgm:pt modelId="{97E8BC86-548E-44ED-9F64-34F87F5035DA}" type="parTrans" cxnId="{9BDEFDC8-0C34-44B2-B99C-B07BD523DDCD}">
      <dgm:prSet/>
      <dgm:spPr/>
      <dgm:t>
        <a:bodyPr/>
        <a:lstStyle/>
        <a:p>
          <a:endParaRPr lang="zh-TW" altLang="en-US"/>
        </a:p>
      </dgm:t>
    </dgm:pt>
    <dgm:pt modelId="{AAE4BA9E-E421-4D00-9D8D-C7801002E632}" type="sibTrans" cxnId="{9BDEFDC8-0C34-44B2-B99C-B07BD523DDCD}">
      <dgm:prSet/>
      <dgm:spPr/>
      <dgm:t>
        <a:bodyPr/>
        <a:lstStyle/>
        <a:p>
          <a:endParaRPr lang="zh-TW" altLang="en-US"/>
        </a:p>
      </dgm:t>
    </dgm:pt>
    <dgm:pt modelId="{D915DBB8-B23B-4B24-A042-A9E5F22946C4}">
      <dgm:prSet custT="1"/>
      <dgm:spPr/>
      <dgm:t>
        <a:bodyPr lIns="36000" rIns="36000"/>
        <a:lstStyle/>
        <a:p>
          <a:pPr lvl="1" rtl="0"/>
          <a:r>
            <a:rPr lang="zh-TW" altLang="en-US" sz="1600" b="1" dirty="0" smtClean="0">
              <a:effectLst/>
            </a:rPr>
            <a:t>跌倒經驗：</a:t>
          </a:r>
          <a:endParaRPr lang="zh-TW" altLang="en-US" sz="1600" b="1" dirty="0">
            <a:effectLst/>
          </a:endParaRPr>
        </a:p>
      </dgm:t>
    </dgm:pt>
    <dgm:pt modelId="{9FE1A048-E96A-4680-B33D-62E10BA13340}" type="parTrans" cxnId="{DD3BBF79-552C-4B1E-8218-557953476C44}">
      <dgm:prSet/>
      <dgm:spPr/>
      <dgm:t>
        <a:bodyPr/>
        <a:lstStyle/>
        <a:p>
          <a:endParaRPr lang="zh-TW" altLang="en-US"/>
        </a:p>
      </dgm:t>
    </dgm:pt>
    <dgm:pt modelId="{3A68AFA9-F211-44EC-8851-72B04FBCD038}" type="sibTrans" cxnId="{DD3BBF79-552C-4B1E-8218-557953476C44}">
      <dgm:prSet/>
      <dgm:spPr/>
      <dgm:t>
        <a:bodyPr/>
        <a:lstStyle/>
        <a:p>
          <a:endParaRPr lang="zh-TW" altLang="en-US"/>
        </a:p>
      </dgm:t>
    </dgm:pt>
    <dgm:pt modelId="{FDE42595-FD36-4AB2-8C1B-543963CFCF1D}">
      <dgm:prSet custT="1"/>
      <dgm:spPr/>
      <dgm:t>
        <a:bodyPr lIns="36000" rIns="36000"/>
        <a:lstStyle/>
        <a:p>
          <a:pPr lvl="1" rtl="0"/>
          <a:r>
            <a:rPr lang="zh-TW" altLang="en-US" sz="1200" b="1" dirty="0" smtClean="0">
              <a:effectLst/>
            </a:rPr>
            <a:t>過去一年內曾跌倒</a:t>
          </a:r>
          <a:endParaRPr lang="zh-TW" altLang="en-US" sz="1200" b="1" dirty="0">
            <a:effectLst/>
          </a:endParaRPr>
        </a:p>
      </dgm:t>
    </dgm:pt>
    <dgm:pt modelId="{CB76903E-31BA-4870-8E3E-8BB83970A861}" type="parTrans" cxnId="{E11FF33B-0770-4ADA-8901-01C4FD1670D5}">
      <dgm:prSet/>
      <dgm:spPr/>
      <dgm:t>
        <a:bodyPr/>
        <a:lstStyle/>
        <a:p>
          <a:endParaRPr lang="zh-TW" altLang="en-US"/>
        </a:p>
      </dgm:t>
    </dgm:pt>
    <dgm:pt modelId="{FC524634-2A50-4CDC-8ACA-CDFE99791ADB}" type="sibTrans" cxnId="{E11FF33B-0770-4ADA-8901-01C4FD1670D5}">
      <dgm:prSet/>
      <dgm:spPr/>
      <dgm:t>
        <a:bodyPr/>
        <a:lstStyle/>
        <a:p>
          <a:endParaRPr lang="zh-TW" altLang="en-US"/>
        </a:p>
      </dgm:t>
    </dgm:pt>
    <dgm:pt modelId="{947D149C-F456-419A-B1B4-66AC8E583BA6}">
      <dgm:prSet custT="1"/>
      <dgm:spPr/>
      <dgm:t>
        <a:bodyPr lIns="36000" rIns="36000"/>
        <a:lstStyle/>
        <a:p>
          <a:pPr lvl="1" rtl="0"/>
          <a:r>
            <a:rPr lang="zh-TW" altLang="en-US" sz="1600" b="1" dirty="0" smtClean="0">
              <a:effectLst/>
            </a:rPr>
            <a:t>生理、意識狀況及身體活動功能</a:t>
          </a:r>
          <a:endParaRPr lang="zh-TW" altLang="en-US" sz="1600" b="1" dirty="0">
            <a:effectLst/>
          </a:endParaRPr>
        </a:p>
      </dgm:t>
    </dgm:pt>
    <dgm:pt modelId="{3B724810-73AF-4BD6-AF0A-24324B87AA3C}" type="parTrans" cxnId="{0A84C1E0-BB48-41DB-A9C6-D8D0B6F93BB1}">
      <dgm:prSet/>
      <dgm:spPr/>
      <dgm:t>
        <a:bodyPr/>
        <a:lstStyle/>
        <a:p>
          <a:endParaRPr lang="zh-TW" altLang="en-US"/>
        </a:p>
      </dgm:t>
    </dgm:pt>
    <dgm:pt modelId="{3BC76615-CCD1-4021-9890-9A33B5411297}" type="sibTrans" cxnId="{0A84C1E0-BB48-41DB-A9C6-D8D0B6F93BB1}">
      <dgm:prSet/>
      <dgm:spPr/>
      <dgm:t>
        <a:bodyPr/>
        <a:lstStyle/>
        <a:p>
          <a:endParaRPr lang="zh-TW" altLang="en-US"/>
        </a:p>
      </dgm:t>
    </dgm:pt>
    <dgm:pt modelId="{A5D36E0A-EABD-4B43-9DA8-EFE8EDA71E1B}">
      <dgm:prSet custT="1"/>
      <dgm:spPr/>
      <dgm:t>
        <a:bodyPr lIns="36000" rIns="36000"/>
        <a:lstStyle/>
        <a:p>
          <a:pPr lvl="1" rtl="0"/>
          <a:r>
            <a:rPr lang="zh-TW" altLang="en-US" sz="1200" b="1" dirty="0" smtClean="0">
              <a:effectLst/>
            </a:rPr>
            <a:t>藥品使用</a:t>
          </a:r>
          <a:endParaRPr lang="zh-TW" altLang="en-US" sz="1200" b="1" dirty="0">
            <a:effectLst/>
          </a:endParaRPr>
        </a:p>
      </dgm:t>
    </dgm:pt>
    <dgm:pt modelId="{D9EFB364-4DC5-48BA-A423-2D5BB9E7B144}" type="parTrans" cxnId="{A363C660-6320-4AD1-8FD1-0B3E8A1D0E24}">
      <dgm:prSet/>
      <dgm:spPr/>
      <dgm:t>
        <a:bodyPr/>
        <a:lstStyle/>
        <a:p>
          <a:endParaRPr lang="zh-TW" altLang="en-US"/>
        </a:p>
      </dgm:t>
    </dgm:pt>
    <dgm:pt modelId="{BE47B822-A6B6-4FAD-86EE-61ADBECACBE8}" type="sibTrans" cxnId="{A363C660-6320-4AD1-8FD1-0B3E8A1D0E24}">
      <dgm:prSet/>
      <dgm:spPr/>
      <dgm:t>
        <a:bodyPr/>
        <a:lstStyle/>
        <a:p>
          <a:endParaRPr lang="zh-TW" altLang="en-US"/>
        </a:p>
      </dgm:t>
    </dgm:pt>
    <dgm:pt modelId="{BA188C34-A6AA-47CA-99A6-FF89CC1C7FF2}">
      <dgm:prSet custT="1"/>
      <dgm:spPr/>
      <dgm:t>
        <a:bodyPr lIns="36000" rIns="36000"/>
        <a:lstStyle/>
        <a:p>
          <a:pPr lvl="1" rtl="0"/>
          <a:r>
            <a:rPr lang="zh-TW" altLang="en-US" sz="1200" b="1" dirty="0" smtClean="0">
              <a:effectLst/>
            </a:rPr>
            <a:t>曾有住院期間跌倒經驗</a:t>
          </a:r>
          <a:endParaRPr lang="zh-TW" altLang="en-US" sz="1200" b="1" dirty="0">
            <a:effectLst/>
          </a:endParaRPr>
        </a:p>
      </dgm:t>
    </dgm:pt>
    <dgm:pt modelId="{49A8BC9A-8AEC-4329-A27E-A18E9F03F394}" type="parTrans" cxnId="{0499883E-97DE-491E-B428-663AED80ECC7}">
      <dgm:prSet/>
      <dgm:spPr/>
      <dgm:t>
        <a:bodyPr/>
        <a:lstStyle/>
        <a:p>
          <a:endParaRPr lang="zh-TW" altLang="en-US"/>
        </a:p>
      </dgm:t>
    </dgm:pt>
    <dgm:pt modelId="{905B68BC-9CD0-45F9-96DE-272B19B720C1}" type="sibTrans" cxnId="{0499883E-97DE-491E-B428-663AED80ECC7}">
      <dgm:prSet/>
      <dgm:spPr/>
      <dgm:t>
        <a:bodyPr/>
        <a:lstStyle/>
        <a:p>
          <a:endParaRPr lang="zh-TW" altLang="en-US"/>
        </a:p>
      </dgm:t>
    </dgm:pt>
    <dgm:pt modelId="{BA6F7192-03D2-46A6-BA5D-3647CC9F773F}">
      <dgm:prSet custT="1"/>
      <dgm:spPr/>
      <dgm:t>
        <a:bodyPr lIns="36000" rIns="36000"/>
        <a:lstStyle/>
        <a:p>
          <a:pPr lvl="1" rtl="0"/>
          <a:r>
            <a:rPr lang="zh-TW" altLang="en-US" sz="1200" b="1" dirty="0" smtClean="0">
              <a:effectLst/>
            </a:rPr>
            <a:t>肢體無力、步態不穩、協調或平衡能力差、移位步行需他人協助</a:t>
          </a:r>
          <a:r>
            <a:rPr lang="en-US" altLang="zh-TW" sz="1200" b="1" dirty="0" smtClean="0">
              <a:effectLst/>
            </a:rPr>
            <a:t>…</a:t>
          </a:r>
          <a:endParaRPr lang="zh-TW" altLang="en-US" sz="1200" b="1" dirty="0">
            <a:effectLst/>
          </a:endParaRPr>
        </a:p>
      </dgm:t>
    </dgm:pt>
    <dgm:pt modelId="{E6B1964F-1FB5-4F96-B049-9E57A46D8F8E}" type="parTrans" cxnId="{0E57957C-A3CE-462C-A21F-6A51F40C4788}">
      <dgm:prSet/>
      <dgm:spPr/>
      <dgm:t>
        <a:bodyPr/>
        <a:lstStyle/>
        <a:p>
          <a:endParaRPr lang="zh-TW" altLang="en-US"/>
        </a:p>
      </dgm:t>
    </dgm:pt>
    <dgm:pt modelId="{F7F38790-7DC6-4F34-9EC4-ED73CC8AC8FA}" type="sibTrans" cxnId="{0E57957C-A3CE-462C-A21F-6A51F40C4788}">
      <dgm:prSet/>
      <dgm:spPr/>
      <dgm:t>
        <a:bodyPr/>
        <a:lstStyle/>
        <a:p>
          <a:endParaRPr lang="zh-TW" altLang="en-US"/>
        </a:p>
      </dgm:t>
    </dgm:pt>
    <dgm:pt modelId="{B16F2295-29A1-45C4-A8EE-FBAB782C3963}">
      <dgm:prSet custT="1"/>
      <dgm:spPr/>
      <dgm:t>
        <a:bodyPr lIns="36000" rIns="36000"/>
        <a:lstStyle/>
        <a:p>
          <a:pPr lvl="1" rtl="0"/>
          <a:r>
            <a:rPr lang="zh-TW" altLang="en-US" sz="1200" b="1" dirty="0" smtClean="0">
              <a:effectLst/>
            </a:rPr>
            <a:t>頭暈、虛弱感</a:t>
          </a:r>
          <a:r>
            <a:rPr lang="en-US" altLang="zh-TW" sz="1200" b="1" dirty="0" smtClean="0">
              <a:effectLst/>
            </a:rPr>
            <a:t>…</a:t>
          </a:r>
          <a:endParaRPr lang="zh-TW" altLang="en-US" sz="1200" b="1" dirty="0">
            <a:effectLst/>
          </a:endParaRPr>
        </a:p>
      </dgm:t>
    </dgm:pt>
    <dgm:pt modelId="{4D8AAA8C-7929-43DD-9727-5DCB9EE81071}" type="parTrans" cxnId="{41AD9AA4-1FBE-457E-94CA-9B30FDEA9E63}">
      <dgm:prSet/>
      <dgm:spPr/>
      <dgm:t>
        <a:bodyPr/>
        <a:lstStyle/>
        <a:p>
          <a:endParaRPr lang="zh-TW" altLang="en-US"/>
        </a:p>
      </dgm:t>
    </dgm:pt>
    <dgm:pt modelId="{1DB79C97-952F-46FF-A2D9-B670CC75F237}" type="sibTrans" cxnId="{41AD9AA4-1FBE-457E-94CA-9B30FDEA9E63}">
      <dgm:prSet/>
      <dgm:spPr/>
      <dgm:t>
        <a:bodyPr/>
        <a:lstStyle/>
        <a:p>
          <a:endParaRPr lang="zh-TW" altLang="en-US"/>
        </a:p>
      </dgm:t>
    </dgm:pt>
    <dgm:pt modelId="{878E93AE-AC8C-4B3F-A935-B2E94ADC57F4}">
      <dgm:prSet custT="1"/>
      <dgm:spPr/>
      <dgm:t>
        <a:bodyPr lIns="36000" rIns="36000"/>
        <a:lstStyle/>
        <a:p>
          <a:pPr lvl="1" rtl="0"/>
          <a:r>
            <a:rPr lang="zh-TW" altLang="en-US" sz="1200" b="1" dirty="0" smtClean="0">
              <a:effectLst/>
            </a:rPr>
            <a:t>頻繁如廁</a:t>
          </a:r>
          <a:endParaRPr lang="zh-TW" altLang="en-US" sz="1200" b="1" dirty="0">
            <a:effectLst/>
          </a:endParaRPr>
        </a:p>
      </dgm:t>
    </dgm:pt>
    <dgm:pt modelId="{559F8A60-AAD3-4880-8B14-AE2EB4512A26}" type="parTrans" cxnId="{EA6145D8-27E1-4E8B-A60E-4890002C15D8}">
      <dgm:prSet/>
      <dgm:spPr/>
      <dgm:t>
        <a:bodyPr/>
        <a:lstStyle/>
        <a:p>
          <a:endParaRPr lang="zh-TW" altLang="en-US"/>
        </a:p>
      </dgm:t>
    </dgm:pt>
    <dgm:pt modelId="{CB80C86A-4A36-45A0-ADFE-82C2658250EF}" type="sibTrans" cxnId="{EA6145D8-27E1-4E8B-A60E-4890002C15D8}">
      <dgm:prSet/>
      <dgm:spPr/>
      <dgm:t>
        <a:bodyPr/>
        <a:lstStyle/>
        <a:p>
          <a:endParaRPr lang="zh-TW" altLang="en-US"/>
        </a:p>
      </dgm:t>
    </dgm:pt>
    <dgm:pt modelId="{D8F2CBA8-066A-4B5C-8A20-842E99EC21C5}">
      <dgm:prSet custT="1"/>
      <dgm:spPr/>
      <dgm:t>
        <a:bodyPr/>
        <a:lstStyle/>
        <a:p>
          <a:pPr lvl="1" rtl="0"/>
          <a:r>
            <a:rPr lang="zh-TW" altLang="en-US" sz="1200" b="1" dirty="0" smtClean="0">
              <a:effectLst/>
            </a:rPr>
            <a:t>意識躁動或不清</a:t>
          </a:r>
          <a:endParaRPr lang="zh-TW" altLang="en-US" sz="1200" b="1" dirty="0">
            <a:effectLst/>
          </a:endParaRPr>
        </a:p>
      </dgm:t>
    </dgm:pt>
    <dgm:pt modelId="{989DD1C8-5225-43CF-809E-B7B15CDC2B2A}" type="parTrans" cxnId="{6F3182FE-1F68-4410-8439-0A89ABF33B84}">
      <dgm:prSet/>
      <dgm:spPr/>
      <dgm:t>
        <a:bodyPr/>
        <a:lstStyle/>
        <a:p>
          <a:endParaRPr lang="zh-TW" altLang="en-US"/>
        </a:p>
      </dgm:t>
    </dgm:pt>
    <dgm:pt modelId="{C151F7BF-42C7-48F1-96F4-BA01331105CF}" type="sibTrans" cxnId="{6F3182FE-1F68-4410-8439-0A89ABF33B84}">
      <dgm:prSet/>
      <dgm:spPr/>
      <dgm:t>
        <a:bodyPr/>
        <a:lstStyle/>
        <a:p>
          <a:endParaRPr lang="zh-TW" altLang="en-US"/>
        </a:p>
      </dgm:t>
    </dgm:pt>
    <dgm:pt modelId="{6ED4AD04-7FCF-4E41-8114-367A95A270BB}" type="pres">
      <dgm:prSet presAssocID="{E542D549-0247-432C-8F0F-412E09C33C47}" presName="Name0" presStyleCnt="0">
        <dgm:presLayoutVars>
          <dgm:dir/>
          <dgm:animLvl val="lvl"/>
          <dgm:resizeHandles val="exact"/>
        </dgm:presLayoutVars>
      </dgm:prSet>
      <dgm:spPr/>
      <dgm:t>
        <a:bodyPr/>
        <a:lstStyle/>
        <a:p>
          <a:endParaRPr lang="zh-TW" altLang="en-US"/>
        </a:p>
      </dgm:t>
    </dgm:pt>
    <dgm:pt modelId="{D241F2FC-7CC1-475E-B486-0D6392A8E326}" type="pres">
      <dgm:prSet presAssocID="{A8C0C851-AC36-4E4F-9188-4B643C973F62}" presName="composite" presStyleCnt="0"/>
      <dgm:spPr/>
    </dgm:pt>
    <dgm:pt modelId="{CC67CD30-DA05-4194-A753-E01565D71253}" type="pres">
      <dgm:prSet presAssocID="{A8C0C851-AC36-4E4F-9188-4B643C973F62}" presName="parTx" presStyleLbl="alignNode1" presStyleIdx="0" presStyleCnt="3" custScaleY="100000" custLinFactNeighborY="-18976">
        <dgm:presLayoutVars>
          <dgm:chMax val="0"/>
          <dgm:chPref val="0"/>
          <dgm:bulletEnabled val="1"/>
        </dgm:presLayoutVars>
      </dgm:prSet>
      <dgm:spPr/>
      <dgm:t>
        <a:bodyPr/>
        <a:lstStyle/>
        <a:p>
          <a:endParaRPr lang="zh-TW" altLang="en-US"/>
        </a:p>
      </dgm:t>
    </dgm:pt>
    <dgm:pt modelId="{689EBFD3-B73E-4C90-B8EC-3242BDD7EB20}" type="pres">
      <dgm:prSet presAssocID="{A8C0C851-AC36-4E4F-9188-4B643C973F62}" presName="desTx" presStyleLbl="alignAccFollowNode1" presStyleIdx="0" presStyleCnt="3" custScaleY="105536">
        <dgm:presLayoutVars>
          <dgm:bulletEnabled val="1"/>
        </dgm:presLayoutVars>
      </dgm:prSet>
      <dgm:spPr/>
      <dgm:t>
        <a:bodyPr/>
        <a:lstStyle/>
        <a:p>
          <a:endParaRPr lang="zh-TW" altLang="en-US"/>
        </a:p>
      </dgm:t>
    </dgm:pt>
    <dgm:pt modelId="{E236AF25-5279-40F6-8050-7CCDE16C2DA6}" type="pres">
      <dgm:prSet presAssocID="{C197AC83-E316-448D-960B-E36CDD983B39}" presName="space" presStyleCnt="0"/>
      <dgm:spPr/>
    </dgm:pt>
    <dgm:pt modelId="{224AA78C-CA68-4C48-BB4D-96C4E98DB1AD}" type="pres">
      <dgm:prSet presAssocID="{73BE2246-9CDC-4993-85D6-30ABAD1BD34C}" presName="composite" presStyleCnt="0"/>
      <dgm:spPr/>
    </dgm:pt>
    <dgm:pt modelId="{A654BA00-6BA7-408C-996A-EE0B49FB3D2B}" type="pres">
      <dgm:prSet presAssocID="{73BE2246-9CDC-4993-85D6-30ABAD1BD34C}" presName="parTx" presStyleLbl="alignNode1" presStyleIdx="1" presStyleCnt="3" custScaleY="100000" custLinFactNeighborX="-4145" custLinFactNeighborY="-18976">
        <dgm:presLayoutVars>
          <dgm:chMax val="0"/>
          <dgm:chPref val="0"/>
          <dgm:bulletEnabled val="1"/>
        </dgm:presLayoutVars>
      </dgm:prSet>
      <dgm:spPr/>
      <dgm:t>
        <a:bodyPr/>
        <a:lstStyle/>
        <a:p>
          <a:endParaRPr lang="zh-TW" altLang="en-US"/>
        </a:p>
      </dgm:t>
    </dgm:pt>
    <dgm:pt modelId="{84BBEEC0-B003-4D88-ADA2-743668D22017}" type="pres">
      <dgm:prSet presAssocID="{73BE2246-9CDC-4993-85D6-30ABAD1BD34C}" presName="desTx" presStyleLbl="alignAccFollowNode1" presStyleIdx="1" presStyleCnt="3" custScaleY="105536" custLinFactNeighborX="-4145">
        <dgm:presLayoutVars>
          <dgm:bulletEnabled val="1"/>
        </dgm:presLayoutVars>
      </dgm:prSet>
      <dgm:spPr/>
      <dgm:t>
        <a:bodyPr/>
        <a:lstStyle/>
        <a:p>
          <a:endParaRPr lang="zh-TW" altLang="en-US"/>
        </a:p>
      </dgm:t>
    </dgm:pt>
    <dgm:pt modelId="{8C77A09B-DCCB-4E73-AEA8-647E07425C77}" type="pres">
      <dgm:prSet presAssocID="{469FCA0A-3C45-42DF-81B0-432A7BBAFCD2}" presName="space" presStyleCnt="0"/>
      <dgm:spPr/>
    </dgm:pt>
    <dgm:pt modelId="{E4BFE420-3A47-4138-9BD4-76B5474EBF86}" type="pres">
      <dgm:prSet presAssocID="{B0E6B75B-6864-4994-86DB-5E8C84D86B2E}" presName="composite" presStyleCnt="0"/>
      <dgm:spPr/>
    </dgm:pt>
    <dgm:pt modelId="{DEB88FD4-D7B6-4685-9AB3-698908B21125}" type="pres">
      <dgm:prSet presAssocID="{B0E6B75B-6864-4994-86DB-5E8C84D86B2E}" presName="parTx" presStyleLbl="alignNode1" presStyleIdx="2" presStyleCnt="3" custScaleY="100000" custLinFactNeighborX="-9021" custLinFactNeighborY="-18976">
        <dgm:presLayoutVars>
          <dgm:chMax val="0"/>
          <dgm:chPref val="0"/>
          <dgm:bulletEnabled val="1"/>
        </dgm:presLayoutVars>
      </dgm:prSet>
      <dgm:spPr/>
      <dgm:t>
        <a:bodyPr/>
        <a:lstStyle/>
        <a:p>
          <a:endParaRPr lang="zh-TW" altLang="en-US"/>
        </a:p>
      </dgm:t>
    </dgm:pt>
    <dgm:pt modelId="{788F7030-D8AC-48DA-9F96-0E71188D580A}" type="pres">
      <dgm:prSet presAssocID="{B0E6B75B-6864-4994-86DB-5E8C84D86B2E}" presName="desTx" presStyleLbl="alignAccFollowNode1" presStyleIdx="2" presStyleCnt="3" custScaleY="105536" custLinFactNeighborX="-9021">
        <dgm:presLayoutVars>
          <dgm:bulletEnabled val="1"/>
        </dgm:presLayoutVars>
      </dgm:prSet>
      <dgm:spPr/>
      <dgm:t>
        <a:bodyPr/>
        <a:lstStyle/>
        <a:p>
          <a:endParaRPr lang="zh-TW" altLang="en-US"/>
        </a:p>
      </dgm:t>
    </dgm:pt>
  </dgm:ptLst>
  <dgm:cxnLst>
    <dgm:cxn modelId="{A070D40C-60DC-478F-BC8C-BBB09ABE07DA}" srcId="{7295AD10-5A94-44CE-A584-847AEC4E92FE}" destId="{E50D263D-ECFA-4472-9F7A-F9E5DD896782}" srcOrd="0" destOrd="0" parTransId="{0B53CC29-9D41-4201-9322-160672AEDB94}" sibTransId="{E75AA52A-6AF3-4633-8A48-772514B42038}"/>
    <dgm:cxn modelId="{9BDEFDC8-0C34-44B2-B99C-B07BD523DDCD}" srcId="{73BE2246-9CDC-4993-85D6-30ABAD1BD34C}" destId="{35B7D3B4-A0B9-4BA9-9B18-CF743E0E9C23}" srcOrd="0" destOrd="0" parTransId="{97E8BC86-548E-44ED-9F64-34F87F5035DA}" sibTransId="{AAE4BA9E-E421-4D00-9D8D-C7801002E632}"/>
    <dgm:cxn modelId="{6F3182FE-1F68-4410-8439-0A89ABF33B84}" srcId="{947D149C-F456-419A-B1B4-66AC8E583BA6}" destId="{D8F2CBA8-066A-4B5C-8A20-842E99EC21C5}" srcOrd="3" destOrd="0" parTransId="{989DD1C8-5225-43CF-809E-B7B15CDC2B2A}" sibTransId="{C151F7BF-42C7-48F1-96F4-BA01331105CF}"/>
    <dgm:cxn modelId="{D4F5D8C0-1C01-4E7B-B3B5-CB1692BAD02F}" type="presOf" srcId="{12463523-91C9-4A92-BCB7-7D06FBF9F9AE}" destId="{788F7030-D8AC-48DA-9F96-0E71188D580A}" srcOrd="0" destOrd="6" presId="urn:microsoft.com/office/officeart/2005/8/layout/hList1"/>
    <dgm:cxn modelId="{F9918AD2-2431-4081-87FD-127DB558EC7C}" srcId="{A8C0C851-AC36-4E4F-9188-4B643C973F62}" destId="{43699C60-6D90-4709-8943-C878BAAF849C}" srcOrd="1" destOrd="0" parTransId="{542B1A81-9EB6-47F2-A19F-30C0E7A73C7F}" sibTransId="{0CBB0EF6-D4D6-49F8-89E0-2F769A91D4F8}"/>
    <dgm:cxn modelId="{EA6145D8-27E1-4E8B-A60E-4890002C15D8}" srcId="{947D149C-F456-419A-B1B4-66AC8E583BA6}" destId="{878E93AE-AC8C-4B3F-A935-B2E94ADC57F4}" srcOrd="2" destOrd="0" parTransId="{559F8A60-AAD3-4880-8B14-AE2EB4512A26}" sibTransId="{CB80C86A-4A36-45A0-ADFE-82C2658250EF}"/>
    <dgm:cxn modelId="{611029EE-F451-4A7D-A98C-AE4EF81709EC}" srcId="{7295AD10-5A94-44CE-A584-847AEC4E92FE}" destId="{1C6AD924-2F6B-46D2-A8F3-C18F6B7DDB60}" srcOrd="3" destOrd="0" parTransId="{57CFD166-CF24-4A02-A9B5-69B0F4025FB1}" sibTransId="{FB7B2FD2-C1B5-4D89-A999-5E577DC2ABEE}"/>
    <dgm:cxn modelId="{0E57957C-A3CE-462C-A21F-6A51F40C4788}" srcId="{947D149C-F456-419A-B1B4-66AC8E583BA6}" destId="{BA6F7192-03D2-46A6-BA5D-3647CC9F773F}" srcOrd="1" destOrd="0" parTransId="{E6B1964F-1FB5-4F96-B049-9E57A46D8F8E}" sibTransId="{F7F38790-7DC6-4F34-9EC4-ED73CC8AC8FA}"/>
    <dgm:cxn modelId="{E11FF33B-0770-4ADA-8901-01C4FD1670D5}" srcId="{D915DBB8-B23B-4B24-A042-A9E5F22946C4}" destId="{FDE42595-FD36-4AB2-8C1B-543963CFCF1D}" srcOrd="1" destOrd="0" parTransId="{CB76903E-31BA-4870-8E3E-8BB83970A861}" sibTransId="{FC524634-2A50-4CDC-8ACA-CDFE99791ADB}"/>
    <dgm:cxn modelId="{7EFAF208-ED6A-476A-B5C0-204AE9DF78A7}" type="presOf" srcId="{E542D549-0247-432C-8F0F-412E09C33C47}" destId="{6ED4AD04-7FCF-4E41-8114-367A95A270BB}" srcOrd="0" destOrd="0" presId="urn:microsoft.com/office/officeart/2005/8/layout/hList1"/>
    <dgm:cxn modelId="{3F9CF9ED-3F0C-4E4B-A780-7F4C31672F0F}" type="presOf" srcId="{B16F2295-29A1-45C4-A8EE-FBAB782C3963}" destId="{84BBEEC0-B003-4D88-ADA2-743668D22017}" srcOrd="0" destOrd="5" presId="urn:microsoft.com/office/officeart/2005/8/layout/hList1"/>
    <dgm:cxn modelId="{7EB99B2A-CF60-40FA-B4F0-75E7DBBBAF77}" type="presOf" srcId="{947D149C-F456-419A-B1B4-66AC8E583BA6}" destId="{84BBEEC0-B003-4D88-ADA2-743668D22017}" srcOrd="0" destOrd="4" presId="urn:microsoft.com/office/officeart/2005/8/layout/hList1"/>
    <dgm:cxn modelId="{7532BF40-CC5C-4E17-B58D-87EF2B80AA2E}" srcId="{B0E6B75B-6864-4994-86DB-5E8C84D86B2E}" destId="{5D682734-8F9F-49DE-8E0C-44D3D6F3A394}" srcOrd="0" destOrd="0" parTransId="{34CBC2C3-4534-43B7-BF0A-C24F289BEE9F}" sibTransId="{87B6996E-64CC-4BB5-B6FB-50F563A25F5B}"/>
    <dgm:cxn modelId="{40829704-7A76-4AD4-88A6-F8B79DA415E3}" srcId="{7295AD10-5A94-44CE-A584-847AEC4E92FE}" destId="{12463523-91C9-4A92-BCB7-7D06FBF9F9AE}" srcOrd="2" destOrd="0" parTransId="{F90587E1-269D-486E-8D1B-044566F607F5}" sibTransId="{A132A885-155C-46FB-8BAD-C0B69BFE06FB}"/>
    <dgm:cxn modelId="{08533934-FA68-4EAD-8EAF-DD98F75EABE4}" srcId="{5D682734-8F9F-49DE-8E0C-44D3D6F3A394}" destId="{AECB252B-791A-4372-917D-5D5C8BBE0954}" srcOrd="0" destOrd="0" parTransId="{96DD62F4-87E2-4FB1-A0AE-58A009E4A813}" sibTransId="{4ED9500E-CE9F-4BB9-A07E-EFD97DDC8CEA}"/>
    <dgm:cxn modelId="{BE138A33-5D2B-4FCA-AF02-2EBED1BD40D5}" srcId="{B0E6B75B-6864-4994-86DB-5E8C84D86B2E}" destId="{7295AD10-5A94-44CE-A584-847AEC4E92FE}" srcOrd="1" destOrd="0" parTransId="{1CFA18ED-8886-43BA-96DA-79348B5D005D}" sibTransId="{CA4EFD6B-3D8B-4AAE-8E31-E35FE15E28AD}"/>
    <dgm:cxn modelId="{1C8EACE9-3C04-4EAF-9BD3-A600A0AC45E6}" srcId="{A8C0C851-AC36-4E4F-9188-4B643C973F62}" destId="{18E4BE7E-2154-442B-AA50-5B1F7F340F57}" srcOrd="2" destOrd="0" parTransId="{D87E394B-E3C6-437C-9697-2EBC33C6C696}" sibTransId="{23458953-0282-4CC5-BD83-139855A077BA}"/>
    <dgm:cxn modelId="{4BC488F6-67BD-42D8-AF34-6136122FD288}" type="presOf" srcId="{A2059D5C-2D49-4AAA-B6CC-FD3764D0F7A2}" destId="{689EBFD3-B73E-4C90-B8EC-3242BDD7EB20}" srcOrd="0" destOrd="0" presId="urn:microsoft.com/office/officeart/2005/8/layout/hList1"/>
    <dgm:cxn modelId="{DD3BBF79-552C-4B1E-8218-557953476C44}" srcId="{73BE2246-9CDC-4993-85D6-30ABAD1BD34C}" destId="{D915DBB8-B23B-4B24-A042-A9E5F22946C4}" srcOrd="1" destOrd="0" parTransId="{9FE1A048-E96A-4680-B33D-62E10BA13340}" sibTransId="{3A68AFA9-F211-44EC-8851-72B04FBCD038}"/>
    <dgm:cxn modelId="{0E1F8E2F-5F65-4E02-89B3-799B91A9C4C8}" type="presOf" srcId="{7295AD10-5A94-44CE-A584-847AEC4E92FE}" destId="{788F7030-D8AC-48DA-9F96-0E71188D580A}" srcOrd="0" destOrd="3" presId="urn:microsoft.com/office/officeart/2005/8/layout/hList1"/>
    <dgm:cxn modelId="{D9F2E292-EE94-4EB5-B578-4F2C281FF84F}" type="presOf" srcId="{BA188C34-A6AA-47CA-99A6-FF89CC1C7FF2}" destId="{84BBEEC0-B003-4D88-ADA2-743668D22017}" srcOrd="0" destOrd="2" presId="urn:microsoft.com/office/officeart/2005/8/layout/hList1"/>
    <dgm:cxn modelId="{D4F74004-998A-4ADF-86C9-AF908915F2E7}" type="presOf" srcId="{FDE42595-FD36-4AB2-8C1B-543963CFCF1D}" destId="{84BBEEC0-B003-4D88-ADA2-743668D22017}" srcOrd="0" destOrd="3" presId="urn:microsoft.com/office/officeart/2005/8/layout/hList1"/>
    <dgm:cxn modelId="{170A4AB1-F6AF-4BD9-AD50-F77E62A39738}" type="presOf" srcId="{5D682734-8F9F-49DE-8E0C-44D3D6F3A394}" destId="{788F7030-D8AC-48DA-9F96-0E71188D580A}" srcOrd="0" destOrd="0" presId="urn:microsoft.com/office/officeart/2005/8/layout/hList1"/>
    <dgm:cxn modelId="{CE6666E2-380C-4779-84B0-9154AB3BCDB0}" srcId="{A8C0C851-AC36-4E4F-9188-4B643C973F62}" destId="{A2059D5C-2D49-4AAA-B6CC-FD3764D0F7A2}" srcOrd="0" destOrd="0" parTransId="{E66E16A4-1576-4031-BFD8-936F8071F80F}" sibTransId="{68AC6339-FE19-4854-83E9-2E50A9E87A81}"/>
    <dgm:cxn modelId="{7E10DE24-545A-4EBB-8F1A-EDE7225F3086}" type="presOf" srcId="{18E4BE7E-2154-442B-AA50-5B1F7F340F57}" destId="{689EBFD3-B73E-4C90-B8EC-3242BDD7EB20}" srcOrd="0" destOrd="2" presId="urn:microsoft.com/office/officeart/2005/8/layout/hList1"/>
    <dgm:cxn modelId="{0B3E1981-3A02-4B38-88E3-B949D13F47E2}" type="presOf" srcId="{AECB252B-791A-4372-917D-5D5C8BBE0954}" destId="{788F7030-D8AC-48DA-9F96-0E71188D580A}" srcOrd="0" destOrd="1" presId="urn:microsoft.com/office/officeart/2005/8/layout/hList1"/>
    <dgm:cxn modelId="{882ABCCA-F5C4-4ED9-80AC-73F89C21429E}" type="presOf" srcId="{E50D263D-ECFA-4472-9F7A-F9E5DD896782}" destId="{788F7030-D8AC-48DA-9F96-0E71188D580A}" srcOrd="0" destOrd="4" presId="urn:microsoft.com/office/officeart/2005/8/layout/hList1"/>
    <dgm:cxn modelId="{72AC87F4-9FCB-49C0-812B-DDB304588B76}" type="presOf" srcId="{878E93AE-AC8C-4B3F-A935-B2E94ADC57F4}" destId="{84BBEEC0-B003-4D88-ADA2-743668D22017}" srcOrd="0" destOrd="7" presId="urn:microsoft.com/office/officeart/2005/8/layout/hList1"/>
    <dgm:cxn modelId="{9234646F-9062-4E5B-BBD4-24BF839E8AD0}" type="presOf" srcId="{1C6AD924-2F6B-46D2-A8F3-C18F6B7DDB60}" destId="{788F7030-D8AC-48DA-9F96-0E71188D580A}" srcOrd="0" destOrd="7" presId="urn:microsoft.com/office/officeart/2005/8/layout/hList1"/>
    <dgm:cxn modelId="{A363C660-6320-4AD1-8FD1-0B3E8A1D0E24}" srcId="{947D149C-F456-419A-B1B4-66AC8E583BA6}" destId="{A5D36E0A-EABD-4B43-9DA8-EFE8EDA71E1B}" srcOrd="4" destOrd="0" parTransId="{D9EFB364-4DC5-48BA-A423-2D5BB9E7B144}" sibTransId="{BE47B822-A6B6-4FAD-86EE-61ADBECACBE8}"/>
    <dgm:cxn modelId="{F3601634-14E3-49EF-9F20-042A508ACFCE}" srcId="{5D682734-8F9F-49DE-8E0C-44D3D6F3A394}" destId="{60B63C02-7791-4371-B5EF-0076888701E1}" srcOrd="1" destOrd="0" parTransId="{021F1F50-B746-4BB6-BAEE-D41C99B99C4E}" sibTransId="{D5FE3960-61E9-4E3A-9473-00513EA0153B}"/>
    <dgm:cxn modelId="{A03DA9D5-F5C6-4010-96F0-687B80A4F2E8}" type="presOf" srcId="{60B63C02-7791-4371-B5EF-0076888701E1}" destId="{788F7030-D8AC-48DA-9F96-0E71188D580A}" srcOrd="0" destOrd="2" presId="urn:microsoft.com/office/officeart/2005/8/layout/hList1"/>
    <dgm:cxn modelId="{38580DA3-49F3-4D82-9453-A0C57525C9BC}" srcId="{E542D549-0247-432C-8F0F-412E09C33C47}" destId="{A8C0C851-AC36-4E4F-9188-4B643C973F62}" srcOrd="0" destOrd="0" parTransId="{B3FE8F8A-99FD-4DF1-ADC5-9FF7F6E9B8BE}" sibTransId="{C197AC83-E316-448D-960B-E36CDD983B39}"/>
    <dgm:cxn modelId="{56164385-23BD-4984-BFC3-24BE092985A8}" type="presOf" srcId="{D8F2CBA8-066A-4B5C-8A20-842E99EC21C5}" destId="{84BBEEC0-B003-4D88-ADA2-743668D22017}" srcOrd="0" destOrd="8" presId="urn:microsoft.com/office/officeart/2005/8/layout/hList1"/>
    <dgm:cxn modelId="{7CABF4A8-AEE0-494B-85F9-42A93596EFAD}" type="presOf" srcId="{35B7D3B4-A0B9-4BA9-9B18-CF743E0E9C23}" destId="{84BBEEC0-B003-4D88-ADA2-743668D22017}" srcOrd="0" destOrd="0" presId="urn:microsoft.com/office/officeart/2005/8/layout/hList1"/>
    <dgm:cxn modelId="{D2F1D163-4DA8-4EB7-A356-35F8180B0AB2}" type="presOf" srcId="{B0E6B75B-6864-4994-86DB-5E8C84D86B2E}" destId="{DEB88FD4-D7B6-4685-9AB3-698908B21125}" srcOrd="0" destOrd="0" presId="urn:microsoft.com/office/officeart/2005/8/layout/hList1"/>
    <dgm:cxn modelId="{9927D240-E62F-4552-9772-32FA5DF08F50}" srcId="{A8C0C851-AC36-4E4F-9188-4B643C973F62}" destId="{16F65439-CE30-4E60-B5A1-E810B281F177}" srcOrd="3" destOrd="0" parTransId="{D1A6A31F-A14B-4DB4-929C-6DD5E0D55C8C}" sibTransId="{708C1D7B-854F-48F5-9064-72B163822C78}"/>
    <dgm:cxn modelId="{76E5B8A0-93DB-4FA7-8165-125AB312B39D}" type="presOf" srcId="{D915DBB8-B23B-4B24-A042-A9E5F22946C4}" destId="{84BBEEC0-B003-4D88-ADA2-743668D22017}" srcOrd="0" destOrd="1" presId="urn:microsoft.com/office/officeart/2005/8/layout/hList1"/>
    <dgm:cxn modelId="{35EBB309-E11B-4494-863A-6DCE86BAC91B}" type="presOf" srcId="{A8C0C851-AC36-4E4F-9188-4B643C973F62}" destId="{CC67CD30-DA05-4194-A753-E01565D71253}" srcOrd="0" destOrd="0" presId="urn:microsoft.com/office/officeart/2005/8/layout/hList1"/>
    <dgm:cxn modelId="{4E8C94B2-8129-4FB3-BB8A-13F9527E6DE0}" srcId="{7295AD10-5A94-44CE-A584-847AEC4E92FE}" destId="{11464745-CD0F-44E2-A2C2-9E055519D1F7}" srcOrd="1" destOrd="0" parTransId="{4A1BAADA-FBAA-4E0D-A215-F391E4BCBF7D}" sibTransId="{C2A95C5F-2CFA-4F0D-B2F6-46C4A7544AE1}"/>
    <dgm:cxn modelId="{CCEE4A13-5B89-46E9-85E5-CA3B00C0D90D}" srcId="{E542D549-0247-432C-8F0F-412E09C33C47}" destId="{73BE2246-9CDC-4993-85D6-30ABAD1BD34C}" srcOrd="1" destOrd="0" parTransId="{F90E64B0-8A76-46CD-AA95-125875EE0883}" sibTransId="{469FCA0A-3C45-42DF-81B0-432A7BBAFCD2}"/>
    <dgm:cxn modelId="{0A84C1E0-BB48-41DB-A9C6-D8D0B6F93BB1}" srcId="{73BE2246-9CDC-4993-85D6-30ABAD1BD34C}" destId="{947D149C-F456-419A-B1B4-66AC8E583BA6}" srcOrd="2" destOrd="0" parTransId="{3B724810-73AF-4BD6-AF0A-24324B87AA3C}" sibTransId="{3BC76615-CCD1-4021-9890-9A33B5411297}"/>
    <dgm:cxn modelId="{0EBE7685-CB33-468B-A2CB-6C145BCE3860}" type="presOf" srcId="{11464745-CD0F-44E2-A2C2-9E055519D1F7}" destId="{788F7030-D8AC-48DA-9F96-0E71188D580A}" srcOrd="0" destOrd="5" presId="urn:microsoft.com/office/officeart/2005/8/layout/hList1"/>
    <dgm:cxn modelId="{B9496C54-250A-47C5-895D-B4A2AE766EAA}" type="presOf" srcId="{16F65439-CE30-4E60-B5A1-E810B281F177}" destId="{689EBFD3-B73E-4C90-B8EC-3242BDD7EB20}" srcOrd="0" destOrd="3" presId="urn:microsoft.com/office/officeart/2005/8/layout/hList1"/>
    <dgm:cxn modelId="{9EBEFAA7-F5AC-4274-BCEC-2FD3BBC7CAF0}" type="presOf" srcId="{BA6F7192-03D2-46A6-BA5D-3647CC9F773F}" destId="{84BBEEC0-B003-4D88-ADA2-743668D22017}" srcOrd="0" destOrd="6" presId="urn:microsoft.com/office/officeart/2005/8/layout/hList1"/>
    <dgm:cxn modelId="{4AEFBFBE-2746-44D3-8B2E-5EEDB5D7F87C}" type="presOf" srcId="{73BE2246-9CDC-4993-85D6-30ABAD1BD34C}" destId="{A654BA00-6BA7-408C-996A-EE0B49FB3D2B}" srcOrd="0" destOrd="0" presId="urn:microsoft.com/office/officeart/2005/8/layout/hList1"/>
    <dgm:cxn modelId="{7D955D9D-2F21-4C21-98E2-97C33B4D28AE}" srcId="{E542D549-0247-432C-8F0F-412E09C33C47}" destId="{B0E6B75B-6864-4994-86DB-5E8C84D86B2E}" srcOrd="2" destOrd="0" parTransId="{4BE43A5D-8FE5-4CF6-A0E6-C0E4F7298A2E}" sibTransId="{16D2192C-AE31-4AA3-8954-E745C6767CEB}"/>
    <dgm:cxn modelId="{367E72F7-5B65-481E-BD88-4F7A3CDDCA8A}" type="presOf" srcId="{A5D36E0A-EABD-4B43-9DA8-EFE8EDA71E1B}" destId="{84BBEEC0-B003-4D88-ADA2-743668D22017}" srcOrd="0" destOrd="9" presId="urn:microsoft.com/office/officeart/2005/8/layout/hList1"/>
    <dgm:cxn modelId="{0499883E-97DE-491E-B428-663AED80ECC7}" srcId="{D915DBB8-B23B-4B24-A042-A9E5F22946C4}" destId="{BA188C34-A6AA-47CA-99A6-FF89CC1C7FF2}" srcOrd="0" destOrd="0" parTransId="{49A8BC9A-8AEC-4329-A27E-A18E9F03F394}" sibTransId="{905B68BC-9CD0-45F9-96DE-272B19B720C1}"/>
    <dgm:cxn modelId="{41AD9AA4-1FBE-457E-94CA-9B30FDEA9E63}" srcId="{947D149C-F456-419A-B1B4-66AC8E583BA6}" destId="{B16F2295-29A1-45C4-A8EE-FBAB782C3963}" srcOrd="0" destOrd="0" parTransId="{4D8AAA8C-7929-43DD-9727-5DCB9EE81071}" sibTransId="{1DB79C97-952F-46FF-A2D9-B670CC75F237}"/>
    <dgm:cxn modelId="{2314632A-2DA7-45C8-A539-6A286EFD6575}" type="presOf" srcId="{43699C60-6D90-4709-8943-C878BAAF849C}" destId="{689EBFD3-B73E-4C90-B8EC-3242BDD7EB20}" srcOrd="0" destOrd="1" presId="urn:microsoft.com/office/officeart/2005/8/layout/hList1"/>
    <dgm:cxn modelId="{E2CFF174-2024-4360-84E7-8650A0FC0DFF}" type="presParOf" srcId="{6ED4AD04-7FCF-4E41-8114-367A95A270BB}" destId="{D241F2FC-7CC1-475E-B486-0D6392A8E326}" srcOrd="0" destOrd="0" presId="urn:microsoft.com/office/officeart/2005/8/layout/hList1"/>
    <dgm:cxn modelId="{6796648D-4A20-4013-B79A-493883818FAD}" type="presParOf" srcId="{D241F2FC-7CC1-475E-B486-0D6392A8E326}" destId="{CC67CD30-DA05-4194-A753-E01565D71253}" srcOrd="0" destOrd="0" presId="urn:microsoft.com/office/officeart/2005/8/layout/hList1"/>
    <dgm:cxn modelId="{0EC703CF-D48A-4DF0-B9D2-C5071397A670}" type="presParOf" srcId="{D241F2FC-7CC1-475E-B486-0D6392A8E326}" destId="{689EBFD3-B73E-4C90-B8EC-3242BDD7EB20}" srcOrd="1" destOrd="0" presId="urn:microsoft.com/office/officeart/2005/8/layout/hList1"/>
    <dgm:cxn modelId="{B4104647-7225-46F2-874D-5FBA0D9CE24A}" type="presParOf" srcId="{6ED4AD04-7FCF-4E41-8114-367A95A270BB}" destId="{E236AF25-5279-40F6-8050-7CCDE16C2DA6}" srcOrd="1" destOrd="0" presId="urn:microsoft.com/office/officeart/2005/8/layout/hList1"/>
    <dgm:cxn modelId="{753C6EC8-A8B2-45E4-8496-E71CF38C63EE}" type="presParOf" srcId="{6ED4AD04-7FCF-4E41-8114-367A95A270BB}" destId="{224AA78C-CA68-4C48-BB4D-96C4E98DB1AD}" srcOrd="2" destOrd="0" presId="urn:microsoft.com/office/officeart/2005/8/layout/hList1"/>
    <dgm:cxn modelId="{77788807-B3F7-492A-8126-94213CDEFAA0}" type="presParOf" srcId="{224AA78C-CA68-4C48-BB4D-96C4E98DB1AD}" destId="{A654BA00-6BA7-408C-996A-EE0B49FB3D2B}" srcOrd="0" destOrd="0" presId="urn:microsoft.com/office/officeart/2005/8/layout/hList1"/>
    <dgm:cxn modelId="{ECBE018C-C1C2-4568-97CB-8EBE2980431B}" type="presParOf" srcId="{224AA78C-CA68-4C48-BB4D-96C4E98DB1AD}" destId="{84BBEEC0-B003-4D88-ADA2-743668D22017}" srcOrd="1" destOrd="0" presId="urn:microsoft.com/office/officeart/2005/8/layout/hList1"/>
    <dgm:cxn modelId="{F77C8B4B-C468-4E78-8D03-5819F3F41061}" type="presParOf" srcId="{6ED4AD04-7FCF-4E41-8114-367A95A270BB}" destId="{8C77A09B-DCCB-4E73-AEA8-647E07425C77}" srcOrd="3" destOrd="0" presId="urn:microsoft.com/office/officeart/2005/8/layout/hList1"/>
    <dgm:cxn modelId="{691D61F0-8ED7-4FAD-88BA-2051F612BBF0}" type="presParOf" srcId="{6ED4AD04-7FCF-4E41-8114-367A95A270BB}" destId="{E4BFE420-3A47-4138-9BD4-76B5474EBF86}" srcOrd="4" destOrd="0" presId="urn:microsoft.com/office/officeart/2005/8/layout/hList1"/>
    <dgm:cxn modelId="{36F31407-CC89-4EF5-84EA-3EA5DC9D13DD}" type="presParOf" srcId="{E4BFE420-3A47-4138-9BD4-76B5474EBF86}" destId="{DEB88FD4-D7B6-4685-9AB3-698908B21125}" srcOrd="0" destOrd="0" presId="urn:microsoft.com/office/officeart/2005/8/layout/hList1"/>
    <dgm:cxn modelId="{7211CC27-B872-44CC-86E3-37AEC172EC6A}" type="presParOf" srcId="{E4BFE420-3A47-4138-9BD4-76B5474EBF86}" destId="{788F7030-D8AC-48DA-9F96-0E71188D58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F903002-A977-4675-9D2D-E20207A8100D}"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zh-TW" altLang="en-US"/>
        </a:p>
      </dgm:t>
    </dgm:pt>
    <dgm:pt modelId="{A1924719-E4D7-48CF-9BF1-FB93424D339A}">
      <dgm:prSet custT="1"/>
      <dgm:spPr/>
      <dgm:t>
        <a:bodyPr lIns="72000" tIns="36000" rIns="72000" bIns="36000"/>
        <a:lstStyle/>
        <a:p>
          <a:pPr rtl="0"/>
          <a:r>
            <a:rPr lang="zh-TW" sz="2400" b="1" dirty="0" smtClean="0">
              <a:solidFill>
                <a:srgbClr val="FFFF00"/>
              </a:solidFill>
              <a:effectLst>
                <a:outerShdw blurRad="38100" dist="38100" dir="2700000" algn="tl">
                  <a:srgbClr val="000000">
                    <a:alpha val="43137"/>
                  </a:srgbClr>
                </a:outerShdw>
              </a:effectLst>
            </a:rPr>
            <a:t>防止再發生</a:t>
          </a:r>
          <a:r>
            <a:rPr lang="en-US" altLang="zh-TW" sz="2000" b="1" dirty="0" smtClean="0"/>
            <a:t/>
          </a:r>
          <a:br>
            <a:rPr lang="en-US" altLang="zh-TW" sz="2000" b="1" dirty="0" smtClean="0"/>
          </a:br>
          <a:r>
            <a:rPr lang="zh-TW" sz="1300" b="1" dirty="0" smtClean="0"/>
            <a:t>對不同屬性病人建立跌倒後立即處理及後續觀察流程</a:t>
          </a:r>
          <a:endParaRPr lang="zh-TW" sz="1300" dirty="0"/>
        </a:p>
      </dgm:t>
    </dgm:pt>
    <dgm:pt modelId="{E2E3EEE9-84D9-4CB4-AB26-DDEBB7C34BBA}" type="parTrans" cxnId="{CA7BA3A0-6C09-419C-B54B-ED3C3273D7F6}">
      <dgm:prSet/>
      <dgm:spPr/>
      <dgm:t>
        <a:bodyPr/>
        <a:lstStyle/>
        <a:p>
          <a:endParaRPr lang="zh-TW" altLang="en-US"/>
        </a:p>
      </dgm:t>
    </dgm:pt>
    <dgm:pt modelId="{8708058A-1896-4CFC-82C7-D05FBD45E878}" type="sibTrans" cxnId="{CA7BA3A0-6C09-419C-B54B-ED3C3273D7F6}">
      <dgm:prSet/>
      <dgm:spPr/>
      <dgm:t>
        <a:bodyPr/>
        <a:lstStyle/>
        <a:p>
          <a:endParaRPr lang="zh-TW" altLang="en-US"/>
        </a:p>
      </dgm:t>
    </dgm:pt>
    <dgm:pt modelId="{88944F58-7102-4161-8923-5B6ED8AE4951}">
      <dgm:prSet custT="1"/>
      <dgm:spPr/>
      <dgm:t>
        <a:bodyPr lIns="72000" tIns="36000" rIns="72000" bIns="36000"/>
        <a:lstStyle/>
        <a:p>
          <a:pPr rtl="0"/>
          <a:r>
            <a:rPr lang="zh-TW" altLang="en-US" sz="1600" b="1" dirty="0" smtClean="0"/>
            <a:t>包括：評估時機、頻率、評估內容及病人臨床反應。</a:t>
          </a:r>
          <a:endParaRPr lang="zh-TW" altLang="en-US" sz="1600" dirty="0"/>
        </a:p>
      </dgm:t>
    </dgm:pt>
    <dgm:pt modelId="{A77A9517-6805-4C90-A9C0-7E7E5A4EF3C0}" type="parTrans" cxnId="{95A47759-CD8E-46AD-9C07-489A481D39F8}">
      <dgm:prSet/>
      <dgm:spPr/>
      <dgm:t>
        <a:bodyPr/>
        <a:lstStyle/>
        <a:p>
          <a:endParaRPr lang="zh-TW" altLang="en-US"/>
        </a:p>
      </dgm:t>
    </dgm:pt>
    <dgm:pt modelId="{2DBB8366-6F5B-419D-BB97-4A16280919D6}" type="sibTrans" cxnId="{95A47759-CD8E-46AD-9C07-489A481D39F8}">
      <dgm:prSet/>
      <dgm:spPr/>
      <dgm:t>
        <a:bodyPr/>
        <a:lstStyle/>
        <a:p>
          <a:endParaRPr lang="zh-TW" altLang="en-US"/>
        </a:p>
      </dgm:t>
    </dgm:pt>
    <dgm:pt modelId="{3B656B31-33AC-4FE2-8307-73FC6040CE47}">
      <dgm:prSet custT="1"/>
      <dgm:spPr/>
      <dgm:t>
        <a:bodyPr lIns="72000" tIns="36000" rIns="72000" bIns="36000"/>
        <a:lstStyle/>
        <a:p>
          <a:pPr rtl="0"/>
          <a:r>
            <a:rPr lang="zh-TW" sz="2400" b="1" dirty="0" smtClean="0">
              <a:solidFill>
                <a:srgbClr val="FFFF00"/>
              </a:solidFill>
              <a:effectLst>
                <a:outerShdw blurRad="38100" dist="38100" dir="2700000" algn="tl">
                  <a:srgbClr val="000000">
                    <a:alpha val="43137"/>
                  </a:srgbClr>
                </a:outerShdw>
              </a:effectLst>
            </a:rPr>
            <a:t>事先防範</a:t>
          </a:r>
          <a:r>
            <a:rPr lang="en-US" altLang="zh-TW" sz="2000" b="1" dirty="0" smtClean="0"/>
            <a:t/>
          </a:r>
          <a:br>
            <a:rPr lang="en-US" altLang="zh-TW" sz="2000" b="1" dirty="0" smtClean="0"/>
          </a:br>
          <a:r>
            <a:rPr lang="zh-TW" sz="1400" b="1" dirty="0" smtClean="0"/>
            <a:t>給予個別性護理措施及配套做法</a:t>
          </a:r>
          <a:endParaRPr lang="zh-TW" sz="1500" dirty="0"/>
        </a:p>
      </dgm:t>
    </dgm:pt>
    <dgm:pt modelId="{A3439DC8-B288-4715-BC74-4D03EE78E5E8}" type="parTrans" cxnId="{3BFB8317-C045-4410-BDE8-0F6451A86779}">
      <dgm:prSet/>
      <dgm:spPr/>
      <dgm:t>
        <a:bodyPr/>
        <a:lstStyle/>
        <a:p>
          <a:endParaRPr lang="zh-TW" altLang="en-US"/>
        </a:p>
      </dgm:t>
    </dgm:pt>
    <dgm:pt modelId="{F1344033-2B41-46AB-B543-77CB7CF72C01}" type="sibTrans" cxnId="{3BFB8317-C045-4410-BDE8-0F6451A86779}">
      <dgm:prSet/>
      <dgm:spPr/>
      <dgm:t>
        <a:bodyPr/>
        <a:lstStyle/>
        <a:p>
          <a:endParaRPr lang="zh-TW" altLang="en-US"/>
        </a:p>
      </dgm:t>
    </dgm:pt>
    <dgm:pt modelId="{8E0802B4-2232-4F9F-A8A2-6798DC252F5E}">
      <dgm:prSet custT="1"/>
      <dgm:spPr/>
      <dgm:t>
        <a:bodyPr lIns="72000" tIns="36000" rIns="72000" bIns="36000"/>
        <a:lstStyle/>
        <a:p>
          <a:pPr rtl="0"/>
          <a:r>
            <a:rPr lang="zh-TW" altLang="en-US" sz="1600" b="1" dirty="0" smtClean="0"/>
            <a:t>依病況或照護情況安排床位。</a:t>
          </a:r>
          <a:endParaRPr lang="zh-TW" altLang="en-US" sz="1600" dirty="0"/>
        </a:p>
      </dgm:t>
    </dgm:pt>
    <dgm:pt modelId="{2CC69A22-0565-47B1-B450-FBF36BC72BAB}" type="parTrans" cxnId="{BD2A270B-B53E-4080-9C4A-EB8309CE47D5}">
      <dgm:prSet/>
      <dgm:spPr/>
      <dgm:t>
        <a:bodyPr/>
        <a:lstStyle/>
        <a:p>
          <a:endParaRPr lang="zh-TW" altLang="en-US"/>
        </a:p>
      </dgm:t>
    </dgm:pt>
    <dgm:pt modelId="{A1E583ED-F580-4283-8725-99AF384DD3DC}" type="sibTrans" cxnId="{BD2A270B-B53E-4080-9C4A-EB8309CE47D5}">
      <dgm:prSet/>
      <dgm:spPr/>
      <dgm:t>
        <a:bodyPr/>
        <a:lstStyle/>
        <a:p>
          <a:endParaRPr lang="zh-TW" altLang="en-US"/>
        </a:p>
      </dgm:t>
    </dgm:pt>
    <dgm:pt modelId="{D5F1BEC1-5FB9-4379-84D6-28C8DE8A3D97}">
      <dgm:prSet custT="1"/>
      <dgm:spPr/>
      <dgm:t>
        <a:bodyPr lIns="72000" tIns="36000" rIns="72000" bIns="36000"/>
        <a:lstStyle/>
        <a:p>
          <a:pPr rtl="0"/>
          <a:r>
            <a:rPr lang="zh-TW" altLang="en-US" sz="1600" b="1" dirty="0" smtClean="0"/>
            <a:t>正確指導安全移動病人的方式。</a:t>
          </a:r>
          <a:endParaRPr lang="zh-TW" altLang="en-US" sz="1600" dirty="0"/>
        </a:p>
      </dgm:t>
    </dgm:pt>
    <dgm:pt modelId="{9F365F31-A486-46C9-9973-BC9C9CF9B1ED}" type="parTrans" cxnId="{42404F68-89ED-4BBD-B892-36707AD1DB23}">
      <dgm:prSet/>
      <dgm:spPr/>
      <dgm:t>
        <a:bodyPr/>
        <a:lstStyle/>
        <a:p>
          <a:endParaRPr lang="zh-TW" altLang="en-US"/>
        </a:p>
      </dgm:t>
    </dgm:pt>
    <dgm:pt modelId="{502EE18B-6E93-4A6F-B021-65BC18A5C131}" type="sibTrans" cxnId="{42404F68-89ED-4BBD-B892-36707AD1DB23}">
      <dgm:prSet/>
      <dgm:spPr/>
      <dgm:t>
        <a:bodyPr/>
        <a:lstStyle/>
        <a:p>
          <a:endParaRPr lang="zh-TW" altLang="en-US"/>
        </a:p>
      </dgm:t>
    </dgm:pt>
    <dgm:pt modelId="{0E782930-FC23-4A8C-A9B9-E64CE487690A}">
      <dgm:prSet custT="1"/>
      <dgm:spPr/>
      <dgm:t>
        <a:bodyPr lIns="72000" tIns="36000" rIns="72000" bIns="36000"/>
        <a:lstStyle/>
        <a:p>
          <a:pPr rtl="0"/>
          <a:r>
            <a:rPr lang="zh-TW" altLang="en-US" sz="1600" b="1" dirty="0" smtClean="0"/>
            <a:t>骨髓損傷或膝關節受損之病人：採用高位活動便盆椅</a:t>
          </a:r>
          <a:endParaRPr lang="zh-TW" altLang="en-US" sz="1600" dirty="0"/>
        </a:p>
      </dgm:t>
    </dgm:pt>
    <dgm:pt modelId="{85CAA0E2-4AF7-4EA8-AFBC-511C5358BD06}" type="parTrans" cxnId="{AFFB6712-0D07-4AD5-9911-00A4BC151FE1}">
      <dgm:prSet/>
      <dgm:spPr/>
      <dgm:t>
        <a:bodyPr/>
        <a:lstStyle/>
        <a:p>
          <a:endParaRPr lang="zh-TW" altLang="en-US"/>
        </a:p>
      </dgm:t>
    </dgm:pt>
    <dgm:pt modelId="{F58393F0-9A10-43AB-B255-5B96FE33EB32}" type="sibTrans" cxnId="{AFFB6712-0D07-4AD5-9911-00A4BC151FE1}">
      <dgm:prSet/>
      <dgm:spPr/>
      <dgm:t>
        <a:bodyPr/>
        <a:lstStyle/>
        <a:p>
          <a:endParaRPr lang="zh-TW" altLang="en-US"/>
        </a:p>
      </dgm:t>
    </dgm:pt>
    <dgm:pt modelId="{87B35D7C-8554-49B0-B5C0-F015DF076202}">
      <dgm:prSet custT="1"/>
      <dgm:spPr/>
      <dgm:t>
        <a:bodyPr lIns="72000" tIns="36000" rIns="72000" bIns="36000"/>
        <a:lstStyle/>
        <a:p>
          <a:pPr rtl="0"/>
          <a:r>
            <a:rPr lang="zh-TW" sz="1600" b="1" dirty="0" smtClean="0"/>
            <a:t>失智、無家屬陪伴、高齡</a:t>
          </a:r>
          <a:r>
            <a:rPr lang="en-US" sz="1600" b="1" dirty="0" smtClean="0"/>
            <a:t>70</a:t>
          </a:r>
          <a:r>
            <a:rPr lang="zh-TW" sz="1600" b="1" dirty="0" smtClean="0"/>
            <a:t>歲以上或有多次跌倒史之病人：使用下床感應式呼叫鈴。</a:t>
          </a:r>
          <a:endParaRPr lang="zh-TW" sz="1600" dirty="0"/>
        </a:p>
      </dgm:t>
    </dgm:pt>
    <dgm:pt modelId="{06492A8D-8ED8-4C2F-AB52-EEA3471B0287}" type="parTrans" cxnId="{15D48FB3-5986-4B54-8991-7DBE49C2EE57}">
      <dgm:prSet/>
      <dgm:spPr/>
      <dgm:t>
        <a:bodyPr/>
        <a:lstStyle/>
        <a:p>
          <a:endParaRPr lang="zh-TW" altLang="en-US"/>
        </a:p>
      </dgm:t>
    </dgm:pt>
    <dgm:pt modelId="{85943CDC-5054-409C-83C7-DEBA45AB029E}" type="sibTrans" cxnId="{15D48FB3-5986-4B54-8991-7DBE49C2EE57}">
      <dgm:prSet/>
      <dgm:spPr/>
      <dgm:t>
        <a:bodyPr/>
        <a:lstStyle/>
        <a:p>
          <a:endParaRPr lang="zh-TW" altLang="en-US"/>
        </a:p>
      </dgm:t>
    </dgm:pt>
    <dgm:pt modelId="{D975521E-4A7A-4EC3-9CD2-898FF129FE92}">
      <dgm:prSet custT="1"/>
      <dgm:spPr/>
      <dgm:t>
        <a:bodyPr lIns="72000" tIns="36000" rIns="72000" bIns="36000"/>
        <a:lstStyle/>
        <a:p>
          <a:pPr rtl="0"/>
          <a:r>
            <a:rPr lang="zh-TW" altLang="en-US" sz="1600" b="1" dirty="0" smtClean="0"/>
            <a:t>兒童：床欄使用圖示、病房浴廁安全座椅</a:t>
          </a:r>
          <a:endParaRPr lang="zh-TW" altLang="en-US" sz="1600" dirty="0"/>
        </a:p>
      </dgm:t>
    </dgm:pt>
    <dgm:pt modelId="{769032A5-F0E1-49C6-B53E-73C114642F01}" type="parTrans" cxnId="{BCAB8C6E-AA14-4B5B-80F3-A0AEA7D4C352}">
      <dgm:prSet/>
      <dgm:spPr/>
      <dgm:t>
        <a:bodyPr/>
        <a:lstStyle/>
        <a:p>
          <a:endParaRPr lang="zh-TW" altLang="en-US"/>
        </a:p>
      </dgm:t>
    </dgm:pt>
    <dgm:pt modelId="{896DE8E4-445A-4F69-8F5E-559C908CEBA3}" type="sibTrans" cxnId="{BCAB8C6E-AA14-4B5B-80F3-A0AEA7D4C352}">
      <dgm:prSet/>
      <dgm:spPr/>
      <dgm:t>
        <a:bodyPr/>
        <a:lstStyle/>
        <a:p>
          <a:endParaRPr lang="zh-TW" altLang="en-US"/>
        </a:p>
      </dgm:t>
    </dgm:pt>
    <dgm:pt modelId="{229299A9-3C2E-4CF2-A7D7-629C1D629CDB}">
      <dgm:prSet custT="1"/>
      <dgm:spPr/>
      <dgm:t>
        <a:bodyPr lIns="72000" tIns="36000" rIns="72000" bIns="36000"/>
        <a:lstStyle/>
        <a:p>
          <a:pPr rtl="0"/>
          <a:r>
            <a:rPr lang="zh-TW" altLang="en-US" sz="1600" b="1" dirty="0" smtClean="0"/>
            <a:t>年長者之防跌措施及護理指導：尊重感受、強化認知、教導輔具使用、確認長者確實會用、告知必要時可尋求協助</a:t>
          </a:r>
          <a:endParaRPr lang="zh-TW" altLang="en-US" sz="1600" dirty="0"/>
        </a:p>
      </dgm:t>
    </dgm:pt>
    <dgm:pt modelId="{514B4315-EDD2-4EF1-AB02-E2BFD6B6CD5E}" type="parTrans" cxnId="{306D9181-BBD5-4AC3-A04D-8B6C1967C7FC}">
      <dgm:prSet/>
      <dgm:spPr/>
      <dgm:t>
        <a:bodyPr/>
        <a:lstStyle/>
        <a:p>
          <a:endParaRPr lang="zh-TW" altLang="en-US"/>
        </a:p>
      </dgm:t>
    </dgm:pt>
    <dgm:pt modelId="{0B9ACF67-CCC5-48A9-8769-2BC1E2B48184}" type="sibTrans" cxnId="{306D9181-BBD5-4AC3-A04D-8B6C1967C7FC}">
      <dgm:prSet/>
      <dgm:spPr/>
      <dgm:t>
        <a:bodyPr/>
        <a:lstStyle/>
        <a:p>
          <a:endParaRPr lang="zh-TW" altLang="en-US"/>
        </a:p>
      </dgm:t>
    </dgm:pt>
    <dgm:pt modelId="{2B38791C-7B40-4E10-A640-AD51DED94F92}" type="pres">
      <dgm:prSet presAssocID="{2F903002-A977-4675-9D2D-E20207A8100D}" presName="Name0" presStyleCnt="0">
        <dgm:presLayoutVars>
          <dgm:dir val="rev"/>
          <dgm:animLvl val="lvl"/>
          <dgm:resizeHandles val="exact"/>
        </dgm:presLayoutVars>
      </dgm:prSet>
      <dgm:spPr/>
      <dgm:t>
        <a:bodyPr/>
        <a:lstStyle/>
        <a:p>
          <a:endParaRPr lang="zh-TW" altLang="en-US"/>
        </a:p>
      </dgm:t>
    </dgm:pt>
    <dgm:pt modelId="{5A2F684D-DBB6-4A23-973C-6F806640BA1D}" type="pres">
      <dgm:prSet presAssocID="{A1924719-E4D7-48CF-9BF1-FB93424D339A}" presName="composite" presStyleCnt="0"/>
      <dgm:spPr/>
    </dgm:pt>
    <dgm:pt modelId="{42F6F5CF-00ED-4D44-8994-98075BFBF1D8}" type="pres">
      <dgm:prSet presAssocID="{A1924719-E4D7-48CF-9BF1-FB93424D339A}" presName="parTx" presStyleLbl="alignNode1" presStyleIdx="0" presStyleCnt="2" custScaleX="106598" custLinFactNeighborX="-4355">
        <dgm:presLayoutVars>
          <dgm:chMax val="0"/>
          <dgm:chPref val="0"/>
          <dgm:bulletEnabled val="1"/>
        </dgm:presLayoutVars>
      </dgm:prSet>
      <dgm:spPr/>
      <dgm:t>
        <a:bodyPr/>
        <a:lstStyle/>
        <a:p>
          <a:endParaRPr lang="zh-TW" altLang="en-US"/>
        </a:p>
      </dgm:t>
    </dgm:pt>
    <dgm:pt modelId="{7DFA17FE-4771-4968-B87E-2906F05910FC}" type="pres">
      <dgm:prSet presAssocID="{A1924719-E4D7-48CF-9BF1-FB93424D339A}" presName="desTx" presStyleLbl="alignAccFollowNode1" presStyleIdx="0" presStyleCnt="2" custScaleX="106598" custLinFactNeighborX="-4355">
        <dgm:presLayoutVars>
          <dgm:bulletEnabled val="1"/>
        </dgm:presLayoutVars>
      </dgm:prSet>
      <dgm:spPr/>
      <dgm:t>
        <a:bodyPr/>
        <a:lstStyle/>
        <a:p>
          <a:endParaRPr lang="zh-TW" altLang="en-US"/>
        </a:p>
      </dgm:t>
    </dgm:pt>
    <dgm:pt modelId="{BAE433BE-CC17-4B0D-BCC7-D9FDDBD611D7}" type="pres">
      <dgm:prSet presAssocID="{8708058A-1896-4CFC-82C7-D05FBD45E878}" presName="space" presStyleCnt="0"/>
      <dgm:spPr/>
    </dgm:pt>
    <dgm:pt modelId="{74EE9873-152F-4C91-8E21-B7331C72F801}" type="pres">
      <dgm:prSet presAssocID="{3B656B31-33AC-4FE2-8307-73FC6040CE47}" presName="composite" presStyleCnt="0"/>
      <dgm:spPr/>
    </dgm:pt>
    <dgm:pt modelId="{991BE766-C747-4299-BBD2-E77952097F44}" type="pres">
      <dgm:prSet presAssocID="{3B656B31-33AC-4FE2-8307-73FC6040CE47}" presName="parTx" presStyleLbl="alignNode1" presStyleIdx="1" presStyleCnt="2" custScaleX="106598" custLinFactNeighborX="5647">
        <dgm:presLayoutVars>
          <dgm:chMax val="0"/>
          <dgm:chPref val="0"/>
          <dgm:bulletEnabled val="1"/>
        </dgm:presLayoutVars>
      </dgm:prSet>
      <dgm:spPr/>
      <dgm:t>
        <a:bodyPr/>
        <a:lstStyle/>
        <a:p>
          <a:endParaRPr lang="zh-TW" altLang="en-US"/>
        </a:p>
      </dgm:t>
    </dgm:pt>
    <dgm:pt modelId="{084AF2FF-68CA-440D-A96B-480D002D5CF4}" type="pres">
      <dgm:prSet presAssocID="{3B656B31-33AC-4FE2-8307-73FC6040CE47}" presName="desTx" presStyleLbl="alignAccFollowNode1" presStyleIdx="1" presStyleCnt="2" custScaleX="106598" custLinFactNeighborX="5647">
        <dgm:presLayoutVars>
          <dgm:bulletEnabled val="1"/>
        </dgm:presLayoutVars>
      </dgm:prSet>
      <dgm:spPr/>
      <dgm:t>
        <a:bodyPr/>
        <a:lstStyle/>
        <a:p>
          <a:endParaRPr lang="zh-TW" altLang="en-US"/>
        </a:p>
      </dgm:t>
    </dgm:pt>
  </dgm:ptLst>
  <dgm:cxnLst>
    <dgm:cxn modelId="{CA7BA3A0-6C09-419C-B54B-ED3C3273D7F6}" srcId="{2F903002-A977-4675-9D2D-E20207A8100D}" destId="{A1924719-E4D7-48CF-9BF1-FB93424D339A}" srcOrd="0" destOrd="0" parTransId="{E2E3EEE9-84D9-4CB4-AB26-DDEBB7C34BBA}" sibTransId="{8708058A-1896-4CFC-82C7-D05FBD45E878}"/>
    <dgm:cxn modelId="{2DFEDB81-0487-4947-8DB5-FC8843CE0D82}" type="presOf" srcId="{2F903002-A977-4675-9D2D-E20207A8100D}" destId="{2B38791C-7B40-4E10-A640-AD51DED94F92}" srcOrd="0" destOrd="0" presId="urn:microsoft.com/office/officeart/2005/8/layout/hList1"/>
    <dgm:cxn modelId="{95A47759-CD8E-46AD-9C07-489A481D39F8}" srcId="{A1924719-E4D7-48CF-9BF1-FB93424D339A}" destId="{88944F58-7102-4161-8923-5B6ED8AE4951}" srcOrd="0" destOrd="0" parTransId="{A77A9517-6805-4C90-A9C0-7E7E5A4EF3C0}" sibTransId="{2DBB8366-6F5B-419D-BB97-4A16280919D6}"/>
    <dgm:cxn modelId="{88796C5D-E989-4871-B2C9-E41D1D8759EC}" type="presOf" srcId="{A1924719-E4D7-48CF-9BF1-FB93424D339A}" destId="{42F6F5CF-00ED-4D44-8994-98075BFBF1D8}" srcOrd="0" destOrd="0" presId="urn:microsoft.com/office/officeart/2005/8/layout/hList1"/>
    <dgm:cxn modelId="{BD2A270B-B53E-4080-9C4A-EB8309CE47D5}" srcId="{3B656B31-33AC-4FE2-8307-73FC6040CE47}" destId="{8E0802B4-2232-4F9F-A8A2-6798DC252F5E}" srcOrd="0" destOrd="0" parTransId="{2CC69A22-0565-47B1-B450-FBF36BC72BAB}" sibTransId="{A1E583ED-F580-4283-8725-99AF384DD3DC}"/>
    <dgm:cxn modelId="{65E2C487-10E3-4DA0-A6CB-0D154A4EEE15}" type="presOf" srcId="{88944F58-7102-4161-8923-5B6ED8AE4951}" destId="{7DFA17FE-4771-4968-B87E-2906F05910FC}" srcOrd="0" destOrd="0" presId="urn:microsoft.com/office/officeart/2005/8/layout/hList1"/>
    <dgm:cxn modelId="{15D48FB3-5986-4B54-8991-7DBE49C2EE57}" srcId="{3B656B31-33AC-4FE2-8307-73FC6040CE47}" destId="{87B35D7C-8554-49B0-B5C0-F015DF076202}" srcOrd="3" destOrd="0" parTransId="{06492A8D-8ED8-4C2F-AB52-EEA3471B0287}" sibTransId="{85943CDC-5054-409C-83C7-DEBA45AB029E}"/>
    <dgm:cxn modelId="{49BAC2F5-F15C-42C5-A307-877880FFD5EB}" type="presOf" srcId="{0E782930-FC23-4A8C-A9B9-E64CE487690A}" destId="{084AF2FF-68CA-440D-A96B-480D002D5CF4}" srcOrd="0" destOrd="2" presId="urn:microsoft.com/office/officeart/2005/8/layout/hList1"/>
    <dgm:cxn modelId="{42404F68-89ED-4BBD-B892-36707AD1DB23}" srcId="{3B656B31-33AC-4FE2-8307-73FC6040CE47}" destId="{D5F1BEC1-5FB9-4379-84D6-28C8DE8A3D97}" srcOrd="1" destOrd="0" parTransId="{9F365F31-A486-46C9-9973-BC9C9CF9B1ED}" sibTransId="{502EE18B-6E93-4A6F-B021-65BC18A5C131}"/>
    <dgm:cxn modelId="{AFFB6712-0D07-4AD5-9911-00A4BC151FE1}" srcId="{3B656B31-33AC-4FE2-8307-73FC6040CE47}" destId="{0E782930-FC23-4A8C-A9B9-E64CE487690A}" srcOrd="2" destOrd="0" parTransId="{85CAA0E2-4AF7-4EA8-AFBC-511C5358BD06}" sibTransId="{F58393F0-9A10-43AB-B255-5B96FE33EB32}"/>
    <dgm:cxn modelId="{942B4DC4-9C4C-4A5F-BC54-FEB14F741692}" type="presOf" srcId="{3B656B31-33AC-4FE2-8307-73FC6040CE47}" destId="{991BE766-C747-4299-BBD2-E77952097F44}" srcOrd="0" destOrd="0" presId="urn:microsoft.com/office/officeart/2005/8/layout/hList1"/>
    <dgm:cxn modelId="{306D9181-BBD5-4AC3-A04D-8B6C1967C7FC}" srcId="{3B656B31-33AC-4FE2-8307-73FC6040CE47}" destId="{229299A9-3C2E-4CF2-A7D7-629C1D629CDB}" srcOrd="5" destOrd="0" parTransId="{514B4315-EDD2-4EF1-AB02-E2BFD6B6CD5E}" sibTransId="{0B9ACF67-CCC5-48A9-8769-2BC1E2B48184}"/>
    <dgm:cxn modelId="{7C455A65-0414-47F1-8609-8C7F52CD1C34}" type="presOf" srcId="{D975521E-4A7A-4EC3-9CD2-898FF129FE92}" destId="{084AF2FF-68CA-440D-A96B-480D002D5CF4}" srcOrd="0" destOrd="4" presId="urn:microsoft.com/office/officeart/2005/8/layout/hList1"/>
    <dgm:cxn modelId="{657CA848-9D8A-4AB0-AF0D-816E4A28D159}" type="presOf" srcId="{D5F1BEC1-5FB9-4379-84D6-28C8DE8A3D97}" destId="{084AF2FF-68CA-440D-A96B-480D002D5CF4}" srcOrd="0" destOrd="1" presId="urn:microsoft.com/office/officeart/2005/8/layout/hList1"/>
    <dgm:cxn modelId="{299358CC-54D6-480D-9CE1-0831C9466751}" type="presOf" srcId="{229299A9-3C2E-4CF2-A7D7-629C1D629CDB}" destId="{084AF2FF-68CA-440D-A96B-480D002D5CF4}" srcOrd="0" destOrd="5" presId="urn:microsoft.com/office/officeart/2005/8/layout/hList1"/>
    <dgm:cxn modelId="{8577B628-D4BA-4042-997D-1F54A987FC88}" type="presOf" srcId="{8E0802B4-2232-4F9F-A8A2-6798DC252F5E}" destId="{084AF2FF-68CA-440D-A96B-480D002D5CF4}" srcOrd="0" destOrd="0" presId="urn:microsoft.com/office/officeart/2005/8/layout/hList1"/>
    <dgm:cxn modelId="{3BFB8317-C045-4410-BDE8-0F6451A86779}" srcId="{2F903002-A977-4675-9D2D-E20207A8100D}" destId="{3B656B31-33AC-4FE2-8307-73FC6040CE47}" srcOrd="1" destOrd="0" parTransId="{A3439DC8-B288-4715-BC74-4D03EE78E5E8}" sibTransId="{F1344033-2B41-46AB-B543-77CB7CF72C01}"/>
    <dgm:cxn modelId="{1EF45DB0-9CFC-4501-965A-6C039E4A68C7}" type="presOf" srcId="{87B35D7C-8554-49B0-B5C0-F015DF076202}" destId="{084AF2FF-68CA-440D-A96B-480D002D5CF4}" srcOrd="0" destOrd="3" presId="urn:microsoft.com/office/officeart/2005/8/layout/hList1"/>
    <dgm:cxn modelId="{BCAB8C6E-AA14-4B5B-80F3-A0AEA7D4C352}" srcId="{3B656B31-33AC-4FE2-8307-73FC6040CE47}" destId="{D975521E-4A7A-4EC3-9CD2-898FF129FE92}" srcOrd="4" destOrd="0" parTransId="{769032A5-F0E1-49C6-B53E-73C114642F01}" sibTransId="{896DE8E4-445A-4F69-8F5E-559C908CEBA3}"/>
    <dgm:cxn modelId="{C40F64F5-63EE-4C2A-BA37-D49D3BF9A4D3}" type="presParOf" srcId="{2B38791C-7B40-4E10-A640-AD51DED94F92}" destId="{5A2F684D-DBB6-4A23-973C-6F806640BA1D}" srcOrd="0" destOrd="0" presId="urn:microsoft.com/office/officeart/2005/8/layout/hList1"/>
    <dgm:cxn modelId="{C97A8F5B-282D-46F5-B99F-F6AF975C10E4}" type="presParOf" srcId="{5A2F684D-DBB6-4A23-973C-6F806640BA1D}" destId="{42F6F5CF-00ED-4D44-8994-98075BFBF1D8}" srcOrd="0" destOrd="0" presId="urn:microsoft.com/office/officeart/2005/8/layout/hList1"/>
    <dgm:cxn modelId="{0B2B2F5D-2DAE-4DCB-9B44-9BC45E01834D}" type="presParOf" srcId="{5A2F684D-DBB6-4A23-973C-6F806640BA1D}" destId="{7DFA17FE-4771-4968-B87E-2906F05910FC}" srcOrd="1" destOrd="0" presId="urn:microsoft.com/office/officeart/2005/8/layout/hList1"/>
    <dgm:cxn modelId="{1B5547BE-6186-4727-8D64-DB31A4A4E7C6}" type="presParOf" srcId="{2B38791C-7B40-4E10-A640-AD51DED94F92}" destId="{BAE433BE-CC17-4B0D-BCC7-D9FDDBD611D7}" srcOrd="1" destOrd="0" presId="urn:microsoft.com/office/officeart/2005/8/layout/hList1"/>
    <dgm:cxn modelId="{96690F4F-D2AA-429D-8497-97CACCB8675C}" type="presParOf" srcId="{2B38791C-7B40-4E10-A640-AD51DED94F92}" destId="{74EE9873-152F-4C91-8E21-B7331C72F801}" srcOrd="2" destOrd="0" presId="urn:microsoft.com/office/officeart/2005/8/layout/hList1"/>
    <dgm:cxn modelId="{7426CF1B-DE02-4101-AE93-3DED58370AAC}" type="presParOf" srcId="{74EE9873-152F-4C91-8E21-B7331C72F801}" destId="{991BE766-C747-4299-BBD2-E77952097F44}" srcOrd="0" destOrd="0" presId="urn:microsoft.com/office/officeart/2005/8/layout/hList1"/>
    <dgm:cxn modelId="{F00915B3-B73F-4A7A-9711-7358758E3110}" type="presParOf" srcId="{74EE9873-152F-4C91-8E21-B7331C72F801}" destId="{084AF2FF-68CA-440D-A96B-480D002D5C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A0A486B-3179-4624-BB8C-4C7DE681D8EE}" type="doc">
      <dgm:prSet loTypeId="urn:microsoft.com/office/officeart/2005/8/layout/default#6" loCatId="list" qsTypeId="urn:microsoft.com/office/officeart/2005/8/quickstyle/simple2" qsCatId="simple" csTypeId="urn:microsoft.com/office/officeart/2005/8/colors/colorful5" csCatId="colorful" phldr="1"/>
      <dgm:spPr/>
      <dgm:t>
        <a:bodyPr/>
        <a:lstStyle/>
        <a:p>
          <a:endParaRPr lang="zh-TW" altLang="en-US"/>
        </a:p>
      </dgm:t>
    </dgm:pt>
    <dgm:pt modelId="{FE746406-4EE6-43BB-9EA8-9DDA0D05C0B6}">
      <dgm:prSet custT="1"/>
      <dgm:spPr>
        <a:solidFill>
          <a:srgbClr val="739C9D"/>
        </a:solidFill>
      </dgm:spPr>
      <dgm:t>
        <a:bodyPr lIns="36000" tIns="36000" rIns="36000" bIns="36000"/>
        <a:lstStyle/>
        <a:p>
          <a:pPr rtl="0">
            <a:lnSpc>
              <a:spcPct val="88000"/>
            </a:lnSpc>
            <a:spcAft>
              <a:spcPts val="200"/>
            </a:spcAft>
          </a:pPr>
          <a:r>
            <a:rPr lang="zh-TW" altLang="en-US" sz="2400" b="1" dirty="0" smtClean="0">
              <a:solidFill>
                <a:srgbClr val="FFFF00"/>
              </a:solidFill>
              <a:effectLst>
                <a:outerShdw blurRad="38100" dist="38100" dir="2700000" algn="tl">
                  <a:srgbClr val="000000">
                    <a:alpha val="43137"/>
                  </a:srgbClr>
                </a:outerShdw>
              </a:effectLst>
            </a:rPr>
            <a:t>病床周邊</a:t>
          </a:r>
          <a:endParaRPr lang="zh-TW" altLang="en-US" sz="2400" b="1" dirty="0">
            <a:solidFill>
              <a:srgbClr val="FFFF00"/>
            </a:solidFill>
            <a:effectLst>
              <a:outerShdw blurRad="38100" dist="38100" dir="2700000" algn="tl">
                <a:srgbClr val="000000">
                  <a:alpha val="43137"/>
                </a:srgbClr>
              </a:outerShdw>
            </a:effectLst>
          </a:endParaRPr>
        </a:p>
      </dgm:t>
    </dgm:pt>
    <dgm:pt modelId="{DFFCADA7-3F85-4C6A-AD53-4F70D390232D}" type="parTrans" cxnId="{34D3CF51-0C32-40EA-B9E1-DBE918AE9071}">
      <dgm:prSet/>
      <dgm:spPr/>
      <dgm:t>
        <a:bodyPr/>
        <a:lstStyle/>
        <a:p>
          <a:endParaRPr lang="zh-TW" altLang="en-US"/>
        </a:p>
      </dgm:t>
    </dgm:pt>
    <dgm:pt modelId="{4858DDB9-F5C9-46C8-80EB-B730F82C0B83}" type="sibTrans" cxnId="{34D3CF51-0C32-40EA-B9E1-DBE918AE9071}">
      <dgm:prSet/>
      <dgm:spPr/>
      <dgm:t>
        <a:bodyPr/>
        <a:lstStyle/>
        <a:p>
          <a:endParaRPr lang="zh-TW" altLang="en-US"/>
        </a:p>
      </dgm:t>
    </dgm:pt>
    <dgm:pt modelId="{7A5007F2-9C9A-4627-951D-E39222AD7331}">
      <dgm:prSet custT="1"/>
      <dgm:spPr>
        <a:solidFill>
          <a:srgbClr val="739C9D"/>
        </a:solidFill>
      </dgm:spPr>
      <dgm:t>
        <a:bodyPr lIns="36000" tIns="36000" rIns="36000" bIns="36000"/>
        <a:lstStyle/>
        <a:p>
          <a:pPr rtl="0">
            <a:lnSpc>
              <a:spcPct val="88000"/>
            </a:lnSpc>
            <a:spcAft>
              <a:spcPts val="200"/>
            </a:spcAft>
          </a:pPr>
          <a:r>
            <a:rPr lang="zh-TW" altLang="en-US" sz="1600" b="1" dirty="0" smtClean="0"/>
            <a:t>病人可能使用之物品置於病人隨手可得之處</a:t>
          </a:r>
          <a:endParaRPr lang="zh-TW" altLang="en-US" sz="1600" b="1" dirty="0"/>
        </a:p>
      </dgm:t>
    </dgm:pt>
    <dgm:pt modelId="{8D0E0DC9-86CE-4B17-83F7-C9596A200628}" type="parTrans" cxnId="{2A69C8CB-9A21-4322-95AC-7BF4A86C905A}">
      <dgm:prSet/>
      <dgm:spPr/>
      <dgm:t>
        <a:bodyPr/>
        <a:lstStyle/>
        <a:p>
          <a:endParaRPr lang="zh-TW" altLang="en-US"/>
        </a:p>
      </dgm:t>
    </dgm:pt>
    <dgm:pt modelId="{17D1B16E-7EA9-406B-9700-ED60E9F946EA}" type="sibTrans" cxnId="{2A69C8CB-9A21-4322-95AC-7BF4A86C905A}">
      <dgm:prSet/>
      <dgm:spPr/>
      <dgm:t>
        <a:bodyPr/>
        <a:lstStyle/>
        <a:p>
          <a:endParaRPr lang="zh-TW" altLang="en-US"/>
        </a:p>
      </dgm:t>
    </dgm:pt>
    <dgm:pt modelId="{7143294A-DD16-4908-BA16-F02BF81FF79B}">
      <dgm:prSet custT="1"/>
      <dgm:spPr>
        <a:solidFill>
          <a:srgbClr val="739C9D"/>
        </a:solidFill>
      </dgm:spPr>
      <dgm:t>
        <a:bodyPr lIns="36000" tIns="36000" rIns="36000" bIns="36000"/>
        <a:lstStyle/>
        <a:p>
          <a:pPr rtl="0">
            <a:lnSpc>
              <a:spcPct val="88000"/>
            </a:lnSpc>
            <a:spcAft>
              <a:spcPts val="200"/>
            </a:spcAft>
          </a:pPr>
          <a:r>
            <a:rPr lang="zh-TW" altLang="en-US" sz="1600" b="1" dirty="0" smtClean="0"/>
            <a:t>床輪固定並定期檢視功能</a:t>
          </a:r>
          <a:endParaRPr lang="zh-TW" altLang="en-US" sz="1600" b="1" dirty="0"/>
        </a:p>
      </dgm:t>
    </dgm:pt>
    <dgm:pt modelId="{F9301D18-94CF-442A-9845-33E0779D9823}" type="parTrans" cxnId="{776C4A65-7953-46C4-9C78-F86AF41BF890}">
      <dgm:prSet/>
      <dgm:spPr/>
      <dgm:t>
        <a:bodyPr/>
        <a:lstStyle/>
        <a:p>
          <a:endParaRPr lang="zh-TW" altLang="en-US"/>
        </a:p>
      </dgm:t>
    </dgm:pt>
    <dgm:pt modelId="{A20A1756-1174-445C-B5DD-81F07FA0FFE7}" type="sibTrans" cxnId="{776C4A65-7953-46C4-9C78-F86AF41BF890}">
      <dgm:prSet/>
      <dgm:spPr/>
      <dgm:t>
        <a:bodyPr/>
        <a:lstStyle/>
        <a:p>
          <a:endParaRPr lang="zh-TW" altLang="en-US"/>
        </a:p>
      </dgm:t>
    </dgm:pt>
    <dgm:pt modelId="{A8BAAA23-8876-49C3-9968-47CDB0A8C998}">
      <dgm:prSet custT="1"/>
      <dgm:spPr>
        <a:solidFill>
          <a:srgbClr val="739C9D"/>
        </a:solidFill>
      </dgm:spPr>
      <dgm:t>
        <a:bodyPr lIns="36000" tIns="36000" rIns="36000" bIns="36000"/>
        <a:lstStyle/>
        <a:p>
          <a:pPr rtl="0">
            <a:lnSpc>
              <a:spcPct val="88000"/>
            </a:lnSpc>
            <a:spcAft>
              <a:spcPts val="200"/>
            </a:spcAft>
          </a:pPr>
          <a:r>
            <a:rPr lang="zh-TW" altLang="en-US" sz="1600" b="1" dirty="0" smtClean="0"/>
            <a:t>不做治療時，病床高度降至最低</a:t>
          </a:r>
          <a:endParaRPr lang="zh-TW" altLang="en-US" sz="1600" b="1" dirty="0"/>
        </a:p>
      </dgm:t>
    </dgm:pt>
    <dgm:pt modelId="{A0C810C8-CE9F-444D-A8CE-34F2D95A3CCC}" type="parTrans" cxnId="{90F3972D-AD75-4FA8-8081-BEA0138C80F9}">
      <dgm:prSet/>
      <dgm:spPr/>
      <dgm:t>
        <a:bodyPr/>
        <a:lstStyle/>
        <a:p>
          <a:endParaRPr lang="zh-TW" altLang="en-US"/>
        </a:p>
      </dgm:t>
    </dgm:pt>
    <dgm:pt modelId="{23842520-55E1-4D40-8BBD-5DD263C294C4}" type="sibTrans" cxnId="{90F3972D-AD75-4FA8-8081-BEA0138C80F9}">
      <dgm:prSet/>
      <dgm:spPr/>
      <dgm:t>
        <a:bodyPr/>
        <a:lstStyle/>
        <a:p>
          <a:endParaRPr lang="zh-TW" altLang="en-US"/>
        </a:p>
      </dgm:t>
    </dgm:pt>
    <dgm:pt modelId="{D18BC5D3-C840-4BF5-8562-A9D4A2BACD50}">
      <dgm:prSet custT="1"/>
      <dgm:spPr>
        <a:solidFill>
          <a:srgbClr val="739C9D"/>
        </a:solidFill>
      </dgm:spPr>
      <dgm:t>
        <a:bodyPr lIns="36000" tIns="36000" rIns="36000" bIns="36000"/>
        <a:lstStyle/>
        <a:p>
          <a:pPr rtl="0">
            <a:lnSpc>
              <a:spcPct val="88000"/>
            </a:lnSpc>
            <a:spcAft>
              <a:spcPts val="200"/>
            </a:spcAft>
          </a:pPr>
          <a:r>
            <a:rPr lang="zh-TW" altLang="en-US" sz="1600" b="1" dirty="0" smtClean="0"/>
            <a:t>教導正確床欄使用方法。</a:t>
          </a:r>
          <a:endParaRPr lang="zh-TW" altLang="en-US" sz="1600" b="1" dirty="0"/>
        </a:p>
      </dgm:t>
    </dgm:pt>
    <dgm:pt modelId="{7A3DEE57-593C-4AEF-9F35-83DD918F0D42}" type="parTrans" cxnId="{F59B9EF3-BAFA-4F77-A4DE-2A0137D02158}">
      <dgm:prSet/>
      <dgm:spPr/>
      <dgm:t>
        <a:bodyPr/>
        <a:lstStyle/>
        <a:p>
          <a:endParaRPr lang="zh-TW" altLang="en-US"/>
        </a:p>
      </dgm:t>
    </dgm:pt>
    <dgm:pt modelId="{8B9EA2A7-643B-4C87-9273-5502A05AF15A}" type="sibTrans" cxnId="{F59B9EF3-BAFA-4F77-A4DE-2A0137D02158}">
      <dgm:prSet/>
      <dgm:spPr/>
      <dgm:t>
        <a:bodyPr/>
        <a:lstStyle/>
        <a:p>
          <a:endParaRPr lang="zh-TW" altLang="en-US"/>
        </a:p>
      </dgm:t>
    </dgm:pt>
    <dgm:pt modelId="{CC944D90-1C6A-4351-A369-FE27571FD11D}">
      <dgm:prSet custT="1"/>
      <dgm:spPr>
        <a:solidFill>
          <a:srgbClr val="739C9D"/>
        </a:solidFill>
      </dgm:spPr>
      <dgm:t>
        <a:bodyPr lIns="36000" tIns="36000" rIns="36000" bIns="36000"/>
        <a:lstStyle/>
        <a:p>
          <a:pPr rtl="0">
            <a:lnSpc>
              <a:spcPct val="88000"/>
            </a:lnSpc>
            <a:spcAft>
              <a:spcPts val="200"/>
            </a:spcAft>
          </a:pPr>
          <a:r>
            <a:rPr lang="zh-TW" altLang="en-US" sz="1600" b="1" dirty="0" smtClean="0"/>
            <a:t>下床時提供家屬使用移位固定帶</a:t>
          </a:r>
          <a:endParaRPr lang="zh-TW" altLang="en-US" sz="1600" b="1" dirty="0"/>
        </a:p>
      </dgm:t>
    </dgm:pt>
    <dgm:pt modelId="{89A5EE91-5223-4DBC-9549-36C6474BF177}" type="parTrans" cxnId="{70DA7FDE-170F-4CA1-A00A-B457FD38A72E}">
      <dgm:prSet/>
      <dgm:spPr/>
      <dgm:t>
        <a:bodyPr/>
        <a:lstStyle/>
        <a:p>
          <a:endParaRPr lang="zh-TW" altLang="en-US"/>
        </a:p>
      </dgm:t>
    </dgm:pt>
    <dgm:pt modelId="{5D2055AE-BB84-41D5-A371-2224E85F554B}" type="sibTrans" cxnId="{70DA7FDE-170F-4CA1-A00A-B457FD38A72E}">
      <dgm:prSet/>
      <dgm:spPr/>
      <dgm:t>
        <a:bodyPr/>
        <a:lstStyle/>
        <a:p>
          <a:endParaRPr lang="zh-TW" altLang="en-US"/>
        </a:p>
      </dgm:t>
    </dgm:pt>
    <dgm:pt modelId="{501CB3D2-7A51-4B2C-B120-463081B9E8BD}">
      <dgm:prSet custT="1"/>
      <dgm:spPr>
        <a:solidFill>
          <a:srgbClr val="709B6D"/>
        </a:solidFill>
      </dgm:spPr>
      <dgm:t>
        <a:bodyPr lIns="36000" tIns="36000" rIns="36000" bIns="36000"/>
        <a:lstStyle/>
        <a:p>
          <a:pPr rtl="0">
            <a:lnSpc>
              <a:spcPct val="88000"/>
            </a:lnSpc>
            <a:spcAft>
              <a:spcPts val="200"/>
            </a:spcAft>
          </a:pPr>
          <a:r>
            <a:rPr lang="zh-TW" altLang="en-US" sz="2400" b="1" dirty="0" smtClean="0">
              <a:solidFill>
                <a:srgbClr val="FFFF00"/>
              </a:solidFill>
              <a:effectLst>
                <a:outerShdw blurRad="38100" dist="38100" dir="2700000" algn="tl">
                  <a:srgbClr val="000000">
                    <a:alpha val="43137"/>
                  </a:srgbClr>
                </a:outerShdw>
              </a:effectLst>
            </a:rPr>
            <a:t>輔具與支撐物</a:t>
          </a:r>
          <a:endParaRPr lang="zh-TW" altLang="en-US" sz="2400" b="1" dirty="0">
            <a:solidFill>
              <a:srgbClr val="FFFF00"/>
            </a:solidFill>
            <a:effectLst>
              <a:outerShdw blurRad="38100" dist="38100" dir="2700000" algn="tl">
                <a:srgbClr val="000000">
                  <a:alpha val="43137"/>
                </a:srgbClr>
              </a:outerShdw>
            </a:effectLst>
          </a:endParaRPr>
        </a:p>
      </dgm:t>
    </dgm:pt>
    <dgm:pt modelId="{E50E4DC6-874C-42B8-9472-2ABAB05344E5}" type="parTrans" cxnId="{4BB180E9-8DF1-4719-90ED-77D4C21462CF}">
      <dgm:prSet/>
      <dgm:spPr/>
      <dgm:t>
        <a:bodyPr/>
        <a:lstStyle/>
        <a:p>
          <a:endParaRPr lang="zh-TW" altLang="en-US"/>
        </a:p>
      </dgm:t>
    </dgm:pt>
    <dgm:pt modelId="{DA50AA99-BD73-47BB-A9B2-6308F5864170}" type="sibTrans" cxnId="{4BB180E9-8DF1-4719-90ED-77D4C21462CF}">
      <dgm:prSet/>
      <dgm:spPr/>
      <dgm:t>
        <a:bodyPr/>
        <a:lstStyle/>
        <a:p>
          <a:endParaRPr lang="zh-TW" altLang="en-US"/>
        </a:p>
      </dgm:t>
    </dgm:pt>
    <dgm:pt modelId="{5CEFD70C-886F-4F5D-9758-4ABDF3639DEE}">
      <dgm:prSet custT="1"/>
      <dgm:spPr>
        <a:solidFill>
          <a:srgbClr val="709B6D"/>
        </a:solidFill>
      </dgm:spPr>
      <dgm:t>
        <a:bodyPr lIns="36000" tIns="36000" rIns="36000" bIns="36000"/>
        <a:lstStyle/>
        <a:p>
          <a:pPr rtl="0">
            <a:lnSpc>
              <a:spcPct val="88000"/>
            </a:lnSpc>
            <a:spcAft>
              <a:spcPts val="200"/>
            </a:spcAft>
          </a:pPr>
          <a:r>
            <a:rPr lang="zh-TW" altLang="en-US" sz="1600" b="1" dirty="0" smtClean="0"/>
            <a:t>視病人身體活動需求，主動提供輔具</a:t>
          </a:r>
          <a:endParaRPr lang="zh-TW" altLang="en-US" sz="1600" b="1" dirty="0"/>
        </a:p>
      </dgm:t>
    </dgm:pt>
    <dgm:pt modelId="{0D0C0CA8-D3CE-449E-946D-5D9EB4C5A5CC}" type="parTrans" cxnId="{39832006-0537-4A3D-906F-BEBA0D3AF9E1}">
      <dgm:prSet/>
      <dgm:spPr/>
      <dgm:t>
        <a:bodyPr/>
        <a:lstStyle/>
        <a:p>
          <a:endParaRPr lang="zh-TW" altLang="en-US"/>
        </a:p>
      </dgm:t>
    </dgm:pt>
    <dgm:pt modelId="{7C20BD1C-A699-4677-BD51-58BC4DBA8B5D}" type="sibTrans" cxnId="{39832006-0537-4A3D-906F-BEBA0D3AF9E1}">
      <dgm:prSet/>
      <dgm:spPr/>
      <dgm:t>
        <a:bodyPr/>
        <a:lstStyle/>
        <a:p>
          <a:endParaRPr lang="zh-TW" altLang="en-US"/>
        </a:p>
      </dgm:t>
    </dgm:pt>
    <dgm:pt modelId="{16D8FD02-02AB-4913-8024-E8E312BF8061}">
      <dgm:prSet custT="1"/>
      <dgm:spPr>
        <a:solidFill>
          <a:srgbClr val="709B6D"/>
        </a:solidFill>
      </dgm:spPr>
      <dgm:t>
        <a:bodyPr lIns="36000" tIns="36000" rIns="36000" bIns="36000"/>
        <a:lstStyle/>
        <a:p>
          <a:pPr rtl="0">
            <a:lnSpc>
              <a:spcPct val="88000"/>
            </a:lnSpc>
            <a:spcAft>
              <a:spcPts val="200"/>
            </a:spcAft>
          </a:pPr>
          <a:r>
            <a:rPr lang="zh-TW" altLang="en-US" sz="1600" b="1" dirty="0" smtClean="0"/>
            <a:t>避免使用會傾斜或可能會滑動的家具或設備支撐</a:t>
          </a:r>
          <a:endParaRPr lang="zh-TW" altLang="en-US" sz="1600" b="1" dirty="0"/>
        </a:p>
      </dgm:t>
    </dgm:pt>
    <dgm:pt modelId="{54F66D56-C1A2-4672-BC2E-2E1DFB286D12}" type="parTrans" cxnId="{0204CD78-FBD8-456D-BEB9-7A784582B223}">
      <dgm:prSet/>
      <dgm:spPr/>
      <dgm:t>
        <a:bodyPr/>
        <a:lstStyle/>
        <a:p>
          <a:endParaRPr lang="zh-TW" altLang="en-US"/>
        </a:p>
      </dgm:t>
    </dgm:pt>
    <dgm:pt modelId="{972740BE-6225-4799-B307-9FB1AB60A473}" type="sibTrans" cxnId="{0204CD78-FBD8-456D-BEB9-7A784582B223}">
      <dgm:prSet/>
      <dgm:spPr/>
      <dgm:t>
        <a:bodyPr/>
        <a:lstStyle/>
        <a:p>
          <a:endParaRPr lang="zh-TW" altLang="en-US"/>
        </a:p>
      </dgm:t>
    </dgm:pt>
    <dgm:pt modelId="{29B6D24F-B55F-45FD-BB31-971E3CC6FB91}">
      <dgm:prSet custT="1"/>
      <dgm:spPr>
        <a:solidFill>
          <a:srgbClr val="709B6D"/>
        </a:solidFill>
      </dgm:spPr>
      <dgm:t>
        <a:bodyPr lIns="36000" tIns="36000" rIns="36000" bIns="36000"/>
        <a:lstStyle/>
        <a:p>
          <a:pPr rtl="0">
            <a:lnSpc>
              <a:spcPct val="88000"/>
            </a:lnSpc>
            <a:spcAft>
              <a:spcPts val="200"/>
            </a:spcAft>
          </a:pPr>
          <a:r>
            <a:rPr lang="zh-TW" altLang="en-US" sz="1600" b="1" dirty="0" smtClean="0"/>
            <a:t>體重計加裝扶手，或底下加裝止滑墊或固定</a:t>
          </a:r>
          <a:endParaRPr lang="zh-TW" altLang="en-US" sz="1600" b="1" dirty="0"/>
        </a:p>
      </dgm:t>
    </dgm:pt>
    <dgm:pt modelId="{713B2A30-52E9-4DA8-949F-9422A80BBEE8}" type="parTrans" cxnId="{EBF0D32C-B406-46B2-AB70-074068FD8344}">
      <dgm:prSet/>
      <dgm:spPr/>
      <dgm:t>
        <a:bodyPr/>
        <a:lstStyle/>
        <a:p>
          <a:endParaRPr lang="zh-TW" altLang="en-US"/>
        </a:p>
      </dgm:t>
    </dgm:pt>
    <dgm:pt modelId="{E26F9670-D63E-4E80-B3F9-14E3CC54855C}" type="sibTrans" cxnId="{EBF0D32C-B406-46B2-AB70-074068FD8344}">
      <dgm:prSet/>
      <dgm:spPr/>
      <dgm:t>
        <a:bodyPr/>
        <a:lstStyle/>
        <a:p>
          <a:endParaRPr lang="zh-TW" altLang="en-US"/>
        </a:p>
      </dgm:t>
    </dgm:pt>
    <dgm:pt modelId="{860CB518-AE7D-489B-AD25-DD54BA370C30}">
      <dgm:prSet custT="1"/>
      <dgm:spPr>
        <a:solidFill>
          <a:schemeClr val="accent6"/>
        </a:solidFill>
      </dgm:spPr>
      <dgm:t>
        <a:bodyPr lIns="36000" tIns="36000" rIns="36000" bIns="36000"/>
        <a:lstStyle/>
        <a:p>
          <a:pPr rtl="0">
            <a:lnSpc>
              <a:spcPct val="88000"/>
            </a:lnSpc>
            <a:spcAft>
              <a:spcPts val="200"/>
            </a:spcAft>
          </a:pPr>
          <a:r>
            <a:rPr lang="zh-TW" altLang="en-US" sz="2400" b="1" dirty="0" smtClean="0">
              <a:solidFill>
                <a:srgbClr val="FFFF00"/>
              </a:solidFill>
              <a:effectLst>
                <a:outerShdw blurRad="38100" dist="38100" dir="2700000" algn="tl">
                  <a:srgbClr val="000000">
                    <a:alpha val="43137"/>
                  </a:srgbClr>
                </a:outerShdw>
              </a:effectLst>
            </a:rPr>
            <a:t>病房至浴廁動線</a:t>
          </a:r>
          <a:endParaRPr lang="zh-TW" altLang="en-US" sz="2400" b="1" dirty="0">
            <a:solidFill>
              <a:srgbClr val="FFFF00"/>
            </a:solidFill>
            <a:effectLst>
              <a:outerShdw blurRad="38100" dist="38100" dir="2700000" algn="tl">
                <a:srgbClr val="000000">
                  <a:alpha val="43137"/>
                </a:srgbClr>
              </a:outerShdw>
            </a:effectLst>
          </a:endParaRPr>
        </a:p>
      </dgm:t>
    </dgm:pt>
    <dgm:pt modelId="{0D8321B3-518A-4CFC-88FA-53CDDF7D0C9D}" type="parTrans" cxnId="{3C146D57-916F-4B7F-86D7-A746FB4A4A0F}">
      <dgm:prSet/>
      <dgm:spPr/>
      <dgm:t>
        <a:bodyPr/>
        <a:lstStyle/>
        <a:p>
          <a:endParaRPr lang="zh-TW" altLang="en-US"/>
        </a:p>
      </dgm:t>
    </dgm:pt>
    <dgm:pt modelId="{7B64F662-1709-4725-A5AF-F9D433D26FEA}" type="sibTrans" cxnId="{3C146D57-916F-4B7F-86D7-A746FB4A4A0F}">
      <dgm:prSet/>
      <dgm:spPr/>
      <dgm:t>
        <a:bodyPr/>
        <a:lstStyle/>
        <a:p>
          <a:endParaRPr lang="zh-TW" altLang="en-US"/>
        </a:p>
      </dgm:t>
    </dgm:pt>
    <dgm:pt modelId="{366C2889-B103-45D5-A1CE-C0F85F329A53}">
      <dgm:prSet custT="1"/>
      <dgm:spPr>
        <a:solidFill>
          <a:schemeClr val="accent6"/>
        </a:solidFill>
      </dgm:spPr>
      <dgm:t>
        <a:bodyPr lIns="36000" tIns="36000" rIns="36000" bIns="36000"/>
        <a:lstStyle/>
        <a:p>
          <a:pPr rtl="0">
            <a:lnSpc>
              <a:spcPct val="88000"/>
            </a:lnSpc>
            <a:spcAft>
              <a:spcPts val="200"/>
            </a:spcAft>
          </a:pPr>
          <a:r>
            <a:rPr lang="zh-TW" altLang="en-US" sz="1600" b="1" dirty="0" smtClean="0"/>
            <a:t>保持乾燥、無障礙物、照明充足。</a:t>
          </a:r>
          <a:endParaRPr lang="zh-TW" altLang="en-US" sz="1600" b="1" dirty="0"/>
        </a:p>
      </dgm:t>
    </dgm:pt>
    <dgm:pt modelId="{E7672681-8A1B-4587-A898-75E4B57DAE97}" type="parTrans" cxnId="{7165AA77-86AC-44E1-9C34-66A69D99C4D8}">
      <dgm:prSet/>
      <dgm:spPr/>
      <dgm:t>
        <a:bodyPr/>
        <a:lstStyle/>
        <a:p>
          <a:endParaRPr lang="zh-TW" altLang="en-US"/>
        </a:p>
      </dgm:t>
    </dgm:pt>
    <dgm:pt modelId="{E9DC8D32-E2BF-4E2F-ADCA-AAA8E2ADB655}" type="sibTrans" cxnId="{7165AA77-86AC-44E1-9C34-66A69D99C4D8}">
      <dgm:prSet/>
      <dgm:spPr/>
      <dgm:t>
        <a:bodyPr/>
        <a:lstStyle/>
        <a:p>
          <a:endParaRPr lang="zh-TW" altLang="en-US"/>
        </a:p>
      </dgm:t>
    </dgm:pt>
    <dgm:pt modelId="{6160B9A9-6FF6-40DB-BB7D-90B0BACD0B12}">
      <dgm:prSet custT="1"/>
      <dgm:spPr>
        <a:solidFill>
          <a:schemeClr val="accent6"/>
        </a:solidFill>
      </dgm:spPr>
      <dgm:t>
        <a:bodyPr lIns="36000" tIns="36000" rIns="36000" bIns="36000"/>
        <a:lstStyle/>
        <a:p>
          <a:pPr rtl="0">
            <a:lnSpc>
              <a:spcPct val="88000"/>
            </a:lnSpc>
            <a:spcAft>
              <a:spcPts val="200"/>
            </a:spcAft>
          </a:pPr>
          <a:r>
            <a:rPr lang="zh-TW" altLang="en-US" sz="1600" b="1" dirty="0" smtClean="0"/>
            <a:t>地面潮濕時則需設置警示標誌。</a:t>
          </a:r>
          <a:endParaRPr lang="zh-TW" altLang="en-US" sz="1600" b="1" dirty="0"/>
        </a:p>
      </dgm:t>
    </dgm:pt>
    <dgm:pt modelId="{AB617EB1-82DD-4D67-A1CF-A6B9C1494BBB}" type="parTrans" cxnId="{2D7F678D-9D9B-415B-B762-4124E54DB1DD}">
      <dgm:prSet/>
      <dgm:spPr/>
      <dgm:t>
        <a:bodyPr/>
        <a:lstStyle/>
        <a:p>
          <a:endParaRPr lang="zh-TW" altLang="en-US"/>
        </a:p>
      </dgm:t>
    </dgm:pt>
    <dgm:pt modelId="{3DCDCE7D-994A-4474-B8C3-619D65F08574}" type="sibTrans" cxnId="{2D7F678D-9D9B-415B-B762-4124E54DB1DD}">
      <dgm:prSet/>
      <dgm:spPr/>
      <dgm:t>
        <a:bodyPr/>
        <a:lstStyle/>
        <a:p>
          <a:endParaRPr lang="zh-TW" altLang="en-US"/>
        </a:p>
      </dgm:t>
    </dgm:pt>
    <dgm:pt modelId="{86BB5A3E-0A72-42E1-B9F7-7B87168B500D}">
      <dgm:prSet custT="1"/>
      <dgm:spPr>
        <a:solidFill>
          <a:schemeClr val="accent6"/>
        </a:solidFill>
      </dgm:spPr>
      <dgm:t>
        <a:bodyPr lIns="36000" tIns="36000" rIns="36000" bIns="36000"/>
        <a:lstStyle/>
        <a:p>
          <a:pPr rtl="0">
            <a:lnSpc>
              <a:spcPct val="88000"/>
            </a:lnSpc>
            <a:spcAft>
              <a:spcPts val="200"/>
            </a:spcAft>
          </a:pPr>
          <a:r>
            <a:rPr lang="zh-TW" altLang="en-US" sz="1600" b="1" dirty="0" smtClean="0"/>
            <a:t>浴廁加裝止滑設施、扶手及叫人鈴。</a:t>
          </a:r>
          <a:endParaRPr lang="zh-TW" altLang="en-US" sz="1600" b="1" dirty="0"/>
        </a:p>
      </dgm:t>
    </dgm:pt>
    <dgm:pt modelId="{9DFEEFAE-B35D-496A-8380-AFA65DDF453F}" type="parTrans" cxnId="{B88A0C5B-D1E0-43AF-B666-89CD21013AC3}">
      <dgm:prSet/>
      <dgm:spPr/>
      <dgm:t>
        <a:bodyPr/>
        <a:lstStyle/>
        <a:p>
          <a:endParaRPr lang="zh-TW" altLang="en-US"/>
        </a:p>
      </dgm:t>
    </dgm:pt>
    <dgm:pt modelId="{2503A90F-EA9F-4AF7-851B-0B1B636F1D8F}" type="sibTrans" cxnId="{B88A0C5B-D1E0-43AF-B666-89CD21013AC3}">
      <dgm:prSet/>
      <dgm:spPr/>
      <dgm:t>
        <a:bodyPr/>
        <a:lstStyle/>
        <a:p>
          <a:endParaRPr lang="zh-TW" altLang="en-US"/>
        </a:p>
      </dgm:t>
    </dgm:pt>
    <dgm:pt modelId="{E288C3CE-406C-4383-B727-03F3981981D0}">
      <dgm:prSet custT="1"/>
      <dgm:spPr>
        <a:solidFill>
          <a:schemeClr val="accent2">
            <a:lumMod val="75000"/>
          </a:schemeClr>
        </a:solidFill>
      </dgm:spPr>
      <dgm:t>
        <a:bodyPr lIns="36000" tIns="36000" rIns="36000" bIns="36000"/>
        <a:lstStyle/>
        <a:p>
          <a:pPr rtl="0">
            <a:lnSpc>
              <a:spcPct val="88000"/>
            </a:lnSpc>
            <a:spcAft>
              <a:spcPts val="200"/>
            </a:spcAft>
          </a:pPr>
          <a:r>
            <a:rPr lang="zh-TW" altLang="en-US" sz="2400" b="1" dirty="0" smtClean="0">
              <a:solidFill>
                <a:srgbClr val="FFFF00"/>
              </a:solidFill>
              <a:effectLst>
                <a:outerShdw blurRad="38100" dist="38100" dir="2700000" algn="tl">
                  <a:srgbClr val="000000">
                    <a:alpha val="43137"/>
                  </a:srgbClr>
                </a:outerShdw>
              </a:effectLst>
            </a:rPr>
            <a:t>病人穿著</a:t>
          </a:r>
          <a:endParaRPr lang="zh-TW" altLang="en-US" sz="2400" b="1" dirty="0">
            <a:solidFill>
              <a:srgbClr val="FFFF00"/>
            </a:solidFill>
            <a:effectLst>
              <a:outerShdw blurRad="38100" dist="38100" dir="2700000" algn="tl">
                <a:srgbClr val="000000">
                  <a:alpha val="43137"/>
                </a:srgbClr>
              </a:outerShdw>
            </a:effectLst>
          </a:endParaRPr>
        </a:p>
      </dgm:t>
    </dgm:pt>
    <dgm:pt modelId="{0E54077B-67B8-4B62-979E-F902F0CFBDB9}" type="parTrans" cxnId="{C94A8DD1-B87A-46FB-874E-A1C29E0A32D3}">
      <dgm:prSet/>
      <dgm:spPr/>
      <dgm:t>
        <a:bodyPr/>
        <a:lstStyle/>
        <a:p>
          <a:endParaRPr lang="zh-TW" altLang="en-US"/>
        </a:p>
      </dgm:t>
    </dgm:pt>
    <dgm:pt modelId="{058BF983-3CEC-4A4B-8BCC-16CF1B141973}" type="sibTrans" cxnId="{C94A8DD1-B87A-46FB-874E-A1C29E0A32D3}">
      <dgm:prSet/>
      <dgm:spPr/>
      <dgm:t>
        <a:bodyPr/>
        <a:lstStyle/>
        <a:p>
          <a:endParaRPr lang="zh-TW" altLang="en-US"/>
        </a:p>
      </dgm:t>
    </dgm:pt>
    <dgm:pt modelId="{A420F6AE-CBF1-49EF-81DC-D56CA18EEB6F}">
      <dgm:prSet custT="1"/>
      <dgm:spPr>
        <a:solidFill>
          <a:schemeClr val="accent2">
            <a:lumMod val="75000"/>
          </a:schemeClr>
        </a:solidFill>
      </dgm:spPr>
      <dgm:t>
        <a:bodyPr lIns="36000" tIns="36000" rIns="36000" bIns="36000"/>
        <a:lstStyle/>
        <a:p>
          <a:pPr rtl="0">
            <a:lnSpc>
              <a:spcPct val="88000"/>
            </a:lnSpc>
            <a:spcAft>
              <a:spcPts val="200"/>
            </a:spcAft>
          </a:pPr>
          <a:r>
            <a:rPr lang="zh-TW" altLang="en-US" sz="1600" b="1" dirty="0" smtClean="0"/>
            <a:t>如：大小合適之衣褲及平穩、防滑、厚底且大小適宜的鞋子</a:t>
          </a:r>
          <a:r>
            <a:rPr lang="en-US" altLang="zh-TW" sz="1600" b="1" dirty="0" smtClean="0"/>
            <a:t>……</a:t>
          </a:r>
          <a:r>
            <a:rPr lang="zh-TW" altLang="en-US" sz="1600" b="1" dirty="0" smtClean="0"/>
            <a:t>等。</a:t>
          </a:r>
          <a:endParaRPr lang="zh-TW" altLang="en-US" sz="1600" b="1" dirty="0"/>
        </a:p>
      </dgm:t>
    </dgm:pt>
    <dgm:pt modelId="{BDC6E9C6-E298-49A6-8776-5F67535293A8}" type="parTrans" cxnId="{1A98975F-1CD5-4F1D-91E1-DCAE3DA37EC7}">
      <dgm:prSet/>
      <dgm:spPr/>
      <dgm:t>
        <a:bodyPr/>
        <a:lstStyle/>
        <a:p>
          <a:endParaRPr lang="zh-TW" altLang="en-US"/>
        </a:p>
      </dgm:t>
    </dgm:pt>
    <dgm:pt modelId="{C1C1F8A8-69CD-4F5E-9A96-373B39E1E447}" type="sibTrans" cxnId="{1A98975F-1CD5-4F1D-91E1-DCAE3DA37EC7}">
      <dgm:prSet/>
      <dgm:spPr/>
      <dgm:t>
        <a:bodyPr/>
        <a:lstStyle/>
        <a:p>
          <a:endParaRPr lang="zh-TW" altLang="en-US"/>
        </a:p>
      </dgm:t>
    </dgm:pt>
    <dgm:pt modelId="{842BCBE1-8E6C-4830-878B-8EFE0CF68545}">
      <dgm:prSet custT="1"/>
      <dgm:spPr>
        <a:solidFill>
          <a:schemeClr val="accent1">
            <a:lumMod val="75000"/>
          </a:schemeClr>
        </a:solidFill>
        <a:ln>
          <a:solidFill>
            <a:schemeClr val="accent1">
              <a:lumMod val="60000"/>
              <a:lumOff val="40000"/>
            </a:schemeClr>
          </a:solidFill>
        </a:ln>
      </dgm:spPr>
      <dgm:t>
        <a:bodyPr lIns="36000" tIns="36000" rIns="36000" bIns="36000"/>
        <a:lstStyle/>
        <a:p>
          <a:pPr rtl="0">
            <a:lnSpc>
              <a:spcPct val="88000"/>
            </a:lnSpc>
            <a:spcAft>
              <a:spcPts val="200"/>
            </a:spcAft>
          </a:pPr>
          <a:r>
            <a:rPr lang="zh-TW" altLang="en-US" sz="2400" b="1" dirty="0" smtClean="0">
              <a:solidFill>
                <a:srgbClr val="FFFF00"/>
              </a:solidFill>
              <a:effectLst>
                <a:outerShdw blurRad="38100" dist="38100" dir="2700000" algn="tl">
                  <a:srgbClr val="000000">
                    <a:alpha val="43137"/>
                  </a:srgbClr>
                </a:outerShdw>
              </a:effectLst>
            </a:rPr>
            <a:t>周邊單位之跌倒防範</a:t>
          </a:r>
          <a:endParaRPr lang="zh-TW" altLang="en-US" sz="2400" b="1" dirty="0">
            <a:solidFill>
              <a:srgbClr val="FFFF00"/>
            </a:solidFill>
            <a:effectLst>
              <a:outerShdw blurRad="38100" dist="38100" dir="2700000" algn="tl">
                <a:srgbClr val="000000">
                  <a:alpha val="43137"/>
                </a:srgbClr>
              </a:outerShdw>
            </a:effectLst>
          </a:endParaRPr>
        </a:p>
      </dgm:t>
    </dgm:pt>
    <dgm:pt modelId="{690E78C7-8C92-42B3-87D3-5B09907655BA}" type="parTrans" cxnId="{B8AA982F-0886-4577-ABBD-A759ECC467BC}">
      <dgm:prSet/>
      <dgm:spPr/>
      <dgm:t>
        <a:bodyPr/>
        <a:lstStyle/>
        <a:p>
          <a:endParaRPr lang="zh-TW" altLang="en-US"/>
        </a:p>
      </dgm:t>
    </dgm:pt>
    <dgm:pt modelId="{95E65A2E-81D5-4992-B81A-6EA81A554D8D}" type="sibTrans" cxnId="{B8AA982F-0886-4577-ABBD-A759ECC467BC}">
      <dgm:prSet/>
      <dgm:spPr/>
      <dgm:t>
        <a:bodyPr/>
        <a:lstStyle/>
        <a:p>
          <a:endParaRPr lang="zh-TW" altLang="en-US"/>
        </a:p>
      </dgm:t>
    </dgm:pt>
    <dgm:pt modelId="{0CA92ED3-25CD-476F-8F32-CF8D55E3201E}">
      <dgm:prSet custT="1"/>
      <dgm:spPr>
        <a:solidFill>
          <a:schemeClr val="accent1">
            <a:lumMod val="75000"/>
          </a:schemeClr>
        </a:solidFill>
        <a:ln>
          <a:solidFill>
            <a:schemeClr val="accent1">
              <a:lumMod val="60000"/>
              <a:lumOff val="40000"/>
            </a:schemeClr>
          </a:solidFill>
        </a:ln>
      </dgm:spPr>
      <dgm:t>
        <a:bodyPr lIns="36000" tIns="36000" rIns="36000" bIns="36000"/>
        <a:lstStyle/>
        <a:p>
          <a:pPr rtl="0">
            <a:lnSpc>
              <a:spcPct val="88000"/>
            </a:lnSpc>
            <a:spcAft>
              <a:spcPts val="200"/>
            </a:spcAft>
          </a:pPr>
          <a:r>
            <a:rPr lang="zh-TW" altLang="en-US" sz="1600" b="1" dirty="0" smtClean="0"/>
            <a:t>如：檢查室、手術室、手術恢復室</a:t>
          </a:r>
          <a:r>
            <a:rPr lang="en-US" altLang="zh-TW" sz="1600" b="1" dirty="0" smtClean="0"/>
            <a:t>……</a:t>
          </a:r>
          <a:r>
            <a:rPr lang="zh-TW" altLang="en-US" sz="1600" b="1" dirty="0" smtClean="0"/>
            <a:t>等。</a:t>
          </a:r>
          <a:endParaRPr lang="zh-TW" altLang="en-US" sz="1600" b="1" dirty="0"/>
        </a:p>
      </dgm:t>
    </dgm:pt>
    <dgm:pt modelId="{BEFD52C4-6210-42F2-933C-723B31655C51}" type="parTrans" cxnId="{E2DE1ECA-46B0-4E7C-9B20-B2676838CD83}">
      <dgm:prSet/>
      <dgm:spPr/>
      <dgm:t>
        <a:bodyPr/>
        <a:lstStyle/>
        <a:p>
          <a:endParaRPr lang="zh-TW" altLang="en-US"/>
        </a:p>
      </dgm:t>
    </dgm:pt>
    <dgm:pt modelId="{94071A98-1B9F-4DC9-A641-6A1BD142C728}" type="sibTrans" cxnId="{E2DE1ECA-46B0-4E7C-9B20-B2676838CD83}">
      <dgm:prSet/>
      <dgm:spPr/>
      <dgm:t>
        <a:bodyPr/>
        <a:lstStyle/>
        <a:p>
          <a:endParaRPr lang="zh-TW" altLang="en-US"/>
        </a:p>
      </dgm:t>
    </dgm:pt>
    <dgm:pt modelId="{4B87BF53-2CBF-423C-A532-BB546EE63E24}">
      <dgm:prSet custT="1"/>
      <dgm:spPr>
        <a:solidFill>
          <a:srgbClr val="709B6D"/>
        </a:solidFill>
      </dgm:spPr>
      <dgm:t>
        <a:bodyPr lIns="36000" tIns="36000" rIns="36000" bIns="36000"/>
        <a:lstStyle/>
        <a:p>
          <a:pPr rtl="0">
            <a:lnSpc>
              <a:spcPct val="88000"/>
            </a:lnSpc>
            <a:spcAft>
              <a:spcPts val="200"/>
            </a:spcAft>
          </a:pPr>
          <a:r>
            <a:rPr lang="zh-TW" altLang="en-US" sz="1600" b="1" dirty="0" smtClean="0"/>
            <a:t>乘坐輪椅給予適當固定</a:t>
          </a:r>
          <a:endParaRPr lang="zh-TW" altLang="en-US" sz="1600" b="1" dirty="0"/>
        </a:p>
      </dgm:t>
    </dgm:pt>
    <dgm:pt modelId="{BC8D7DD0-4B88-446D-BDBB-9248D27196D6}" type="parTrans" cxnId="{944AFAD0-5D8E-41D9-9E16-6B9A8F030281}">
      <dgm:prSet/>
      <dgm:spPr/>
      <dgm:t>
        <a:bodyPr/>
        <a:lstStyle/>
        <a:p>
          <a:endParaRPr lang="zh-TW" altLang="en-US"/>
        </a:p>
      </dgm:t>
    </dgm:pt>
    <dgm:pt modelId="{046EECFD-7462-4EC1-9B03-BF469F9E0865}" type="sibTrans" cxnId="{944AFAD0-5D8E-41D9-9E16-6B9A8F030281}">
      <dgm:prSet/>
      <dgm:spPr/>
      <dgm:t>
        <a:bodyPr/>
        <a:lstStyle/>
        <a:p>
          <a:endParaRPr lang="zh-TW" altLang="en-US"/>
        </a:p>
      </dgm:t>
    </dgm:pt>
    <dgm:pt modelId="{5B5D30F0-8959-45F5-8A1C-B4E1E1714B07}">
      <dgm:prSet custT="1"/>
      <dgm:spPr>
        <a:solidFill>
          <a:srgbClr val="709B6D"/>
        </a:solidFill>
      </dgm:spPr>
      <dgm:t>
        <a:bodyPr lIns="36000" tIns="36000" rIns="36000" bIns="36000"/>
        <a:lstStyle/>
        <a:p>
          <a:pPr rtl="0">
            <a:lnSpc>
              <a:spcPct val="88000"/>
            </a:lnSpc>
            <a:spcAft>
              <a:spcPts val="200"/>
            </a:spcAft>
          </a:pPr>
          <a:r>
            <a:rPr lang="zh-TW" altLang="en-US" sz="1600" b="1" dirty="0" smtClean="0"/>
            <a:t>下床時可使用移位固定帶</a:t>
          </a:r>
          <a:endParaRPr lang="zh-TW" altLang="en-US" sz="1600" b="1" dirty="0"/>
        </a:p>
      </dgm:t>
    </dgm:pt>
    <dgm:pt modelId="{BD7D3521-6441-461C-8A67-1B137F051BE3}" type="parTrans" cxnId="{AC84C000-9ED5-412D-A071-5FE362734A34}">
      <dgm:prSet/>
      <dgm:spPr/>
      <dgm:t>
        <a:bodyPr/>
        <a:lstStyle/>
        <a:p>
          <a:endParaRPr lang="zh-TW" altLang="en-US"/>
        </a:p>
      </dgm:t>
    </dgm:pt>
    <dgm:pt modelId="{12C21BEF-BA07-4601-B09D-15D53C89D37D}" type="sibTrans" cxnId="{AC84C000-9ED5-412D-A071-5FE362734A34}">
      <dgm:prSet/>
      <dgm:spPr/>
      <dgm:t>
        <a:bodyPr/>
        <a:lstStyle/>
        <a:p>
          <a:endParaRPr lang="zh-TW" altLang="en-US"/>
        </a:p>
      </dgm:t>
    </dgm:pt>
    <dgm:pt modelId="{4DFA46DD-2A18-4D2E-8366-F257930D3085}" type="pres">
      <dgm:prSet presAssocID="{4A0A486B-3179-4624-BB8C-4C7DE681D8EE}" presName="diagram" presStyleCnt="0">
        <dgm:presLayoutVars>
          <dgm:dir/>
          <dgm:resizeHandles val="exact"/>
        </dgm:presLayoutVars>
      </dgm:prSet>
      <dgm:spPr/>
      <dgm:t>
        <a:bodyPr/>
        <a:lstStyle/>
        <a:p>
          <a:endParaRPr lang="zh-TW" altLang="en-US"/>
        </a:p>
      </dgm:t>
    </dgm:pt>
    <dgm:pt modelId="{B3C69589-AC94-43CA-93E9-7DBF43CFA95B}" type="pres">
      <dgm:prSet presAssocID="{FE746406-4EE6-43BB-9EA8-9DDA0D05C0B6}" presName="node" presStyleLbl="node1" presStyleIdx="0" presStyleCnt="5" custScaleX="57847" custScaleY="107564" custLinFactNeighborX="4623" custLinFactNeighborY="-8201">
        <dgm:presLayoutVars>
          <dgm:bulletEnabled val="1"/>
        </dgm:presLayoutVars>
      </dgm:prSet>
      <dgm:spPr/>
      <dgm:t>
        <a:bodyPr/>
        <a:lstStyle/>
        <a:p>
          <a:endParaRPr lang="zh-TW" altLang="en-US"/>
        </a:p>
      </dgm:t>
    </dgm:pt>
    <dgm:pt modelId="{3D7EEC05-C523-47CF-9963-27CC22C8B1F1}" type="pres">
      <dgm:prSet presAssocID="{4858DDB9-F5C9-46C8-80EB-B730F82C0B83}" presName="sibTrans" presStyleCnt="0"/>
      <dgm:spPr/>
    </dgm:pt>
    <dgm:pt modelId="{A800D86E-5DD3-4283-B4A2-3CDA96D75D77}" type="pres">
      <dgm:prSet presAssocID="{501CB3D2-7A51-4B2C-B120-463081B9E8BD}" presName="node" presStyleLbl="node1" presStyleIdx="1" presStyleCnt="5" custScaleX="57847" custScaleY="107564" custLinFactNeighborX="-4094" custLinFactNeighborY="-8201">
        <dgm:presLayoutVars>
          <dgm:bulletEnabled val="1"/>
        </dgm:presLayoutVars>
      </dgm:prSet>
      <dgm:spPr/>
      <dgm:t>
        <a:bodyPr/>
        <a:lstStyle/>
        <a:p>
          <a:endParaRPr lang="zh-TW" altLang="en-US"/>
        </a:p>
      </dgm:t>
    </dgm:pt>
    <dgm:pt modelId="{E223C215-A708-4B9E-A923-83CE5571920A}" type="pres">
      <dgm:prSet presAssocID="{DA50AA99-BD73-47BB-A9B2-6308F5864170}" presName="sibTrans" presStyleCnt="0"/>
      <dgm:spPr/>
    </dgm:pt>
    <dgm:pt modelId="{80074231-05DD-4FD6-ACC0-4F6AC8367848}" type="pres">
      <dgm:prSet presAssocID="{860CB518-AE7D-489B-AD25-DD54BA370C30}" presName="node" presStyleLbl="node1" presStyleIdx="2" presStyleCnt="5" custScaleX="57847" custScaleY="107564" custLinFactNeighborX="-12596" custLinFactNeighborY="-8201">
        <dgm:presLayoutVars>
          <dgm:bulletEnabled val="1"/>
        </dgm:presLayoutVars>
      </dgm:prSet>
      <dgm:spPr/>
      <dgm:t>
        <a:bodyPr/>
        <a:lstStyle/>
        <a:p>
          <a:endParaRPr lang="zh-TW" altLang="en-US"/>
        </a:p>
      </dgm:t>
    </dgm:pt>
    <dgm:pt modelId="{E2116B70-2950-4E4C-B01A-9749E6153D4B}" type="pres">
      <dgm:prSet presAssocID="{7B64F662-1709-4725-A5AF-F9D433D26FEA}" presName="sibTrans" presStyleCnt="0"/>
      <dgm:spPr/>
    </dgm:pt>
    <dgm:pt modelId="{E2651BCA-FFE0-4125-8872-31A814AAB5F8}" type="pres">
      <dgm:prSet presAssocID="{E288C3CE-406C-4383-B727-03F3981981D0}" presName="node" presStyleLbl="node1" presStyleIdx="3" presStyleCnt="5" custScaleX="57847" custScaleY="52331" custLinFactNeighborX="-29210" custLinFactNeighborY="-22137">
        <dgm:presLayoutVars>
          <dgm:bulletEnabled val="1"/>
        </dgm:presLayoutVars>
      </dgm:prSet>
      <dgm:spPr/>
      <dgm:t>
        <a:bodyPr/>
        <a:lstStyle/>
        <a:p>
          <a:endParaRPr lang="zh-TW" altLang="en-US"/>
        </a:p>
      </dgm:t>
    </dgm:pt>
    <dgm:pt modelId="{B5DD253A-B723-4132-AB21-866B1B75B445}" type="pres">
      <dgm:prSet presAssocID="{058BF983-3CEC-4A4B-8BCC-16CF1B141973}" presName="sibTrans" presStyleCnt="0"/>
      <dgm:spPr/>
    </dgm:pt>
    <dgm:pt modelId="{68A87226-2544-4F6E-B9E3-071615AE9208}" type="pres">
      <dgm:prSet presAssocID="{842BCBE1-8E6C-4830-878B-8EFE0CF68545}" presName="node" presStyleLbl="node1" presStyleIdx="4" presStyleCnt="5" custScaleX="57847" custScaleY="52331" custLinFactNeighborX="-38045" custLinFactNeighborY="-22137">
        <dgm:presLayoutVars>
          <dgm:bulletEnabled val="1"/>
        </dgm:presLayoutVars>
      </dgm:prSet>
      <dgm:spPr/>
      <dgm:t>
        <a:bodyPr/>
        <a:lstStyle/>
        <a:p>
          <a:endParaRPr lang="zh-TW" altLang="en-US"/>
        </a:p>
      </dgm:t>
    </dgm:pt>
  </dgm:ptLst>
  <dgm:cxnLst>
    <dgm:cxn modelId="{776C4A65-7953-46C4-9C78-F86AF41BF890}" srcId="{FE746406-4EE6-43BB-9EA8-9DDA0D05C0B6}" destId="{7143294A-DD16-4908-BA16-F02BF81FF79B}" srcOrd="1" destOrd="0" parTransId="{F9301D18-94CF-442A-9845-33E0779D9823}" sibTransId="{A20A1756-1174-445C-B5DD-81F07FA0FFE7}"/>
    <dgm:cxn modelId="{E2DE1ECA-46B0-4E7C-9B20-B2676838CD83}" srcId="{842BCBE1-8E6C-4830-878B-8EFE0CF68545}" destId="{0CA92ED3-25CD-476F-8F32-CF8D55E3201E}" srcOrd="0" destOrd="0" parTransId="{BEFD52C4-6210-42F2-933C-723B31655C51}" sibTransId="{94071A98-1B9F-4DC9-A641-6A1BD142C728}"/>
    <dgm:cxn modelId="{3C146D57-916F-4B7F-86D7-A746FB4A4A0F}" srcId="{4A0A486B-3179-4624-BB8C-4C7DE681D8EE}" destId="{860CB518-AE7D-489B-AD25-DD54BA370C30}" srcOrd="2" destOrd="0" parTransId="{0D8321B3-518A-4CFC-88FA-53CDDF7D0C9D}" sibTransId="{7B64F662-1709-4725-A5AF-F9D433D26FEA}"/>
    <dgm:cxn modelId="{4BDD2C3E-7BBB-49B2-8C6C-DFC7C54227E8}" type="presOf" srcId="{0CA92ED3-25CD-476F-8F32-CF8D55E3201E}" destId="{68A87226-2544-4F6E-B9E3-071615AE9208}" srcOrd="0" destOrd="1" presId="urn:microsoft.com/office/officeart/2005/8/layout/default#6"/>
    <dgm:cxn modelId="{7165AA77-86AC-44E1-9C34-66A69D99C4D8}" srcId="{860CB518-AE7D-489B-AD25-DD54BA370C30}" destId="{366C2889-B103-45D5-A1CE-C0F85F329A53}" srcOrd="0" destOrd="0" parTransId="{E7672681-8A1B-4587-A898-75E4B57DAE97}" sibTransId="{E9DC8D32-E2BF-4E2F-ADCA-AAA8E2ADB655}"/>
    <dgm:cxn modelId="{B8AA982F-0886-4577-ABBD-A759ECC467BC}" srcId="{4A0A486B-3179-4624-BB8C-4C7DE681D8EE}" destId="{842BCBE1-8E6C-4830-878B-8EFE0CF68545}" srcOrd="4" destOrd="0" parTransId="{690E78C7-8C92-42B3-87D3-5B09907655BA}" sibTransId="{95E65A2E-81D5-4992-B81A-6EA81A554D8D}"/>
    <dgm:cxn modelId="{CCC34911-076C-4DCB-AA1A-41B6112111E0}" type="presOf" srcId="{16D8FD02-02AB-4913-8024-E8E312BF8061}" destId="{A800D86E-5DD3-4283-B4A2-3CDA96D75D77}" srcOrd="0" destOrd="2" presId="urn:microsoft.com/office/officeart/2005/8/layout/default#6"/>
    <dgm:cxn modelId="{46A2B225-076D-46BB-90C4-E5ACA493B03C}" type="presOf" srcId="{A420F6AE-CBF1-49EF-81DC-D56CA18EEB6F}" destId="{E2651BCA-FFE0-4125-8872-31A814AAB5F8}" srcOrd="0" destOrd="1" presId="urn:microsoft.com/office/officeart/2005/8/layout/default#6"/>
    <dgm:cxn modelId="{AC84C000-9ED5-412D-A071-5FE362734A34}" srcId="{501CB3D2-7A51-4B2C-B120-463081B9E8BD}" destId="{5B5D30F0-8959-45F5-8A1C-B4E1E1714B07}" srcOrd="4" destOrd="0" parTransId="{BD7D3521-6441-461C-8A67-1B137F051BE3}" sibTransId="{12C21BEF-BA07-4601-B09D-15D53C89D37D}"/>
    <dgm:cxn modelId="{571296BF-BF79-4CD0-A1A5-EE7840E65FCD}" type="presOf" srcId="{5B5D30F0-8959-45F5-8A1C-B4E1E1714B07}" destId="{A800D86E-5DD3-4283-B4A2-3CDA96D75D77}" srcOrd="0" destOrd="5" presId="urn:microsoft.com/office/officeart/2005/8/layout/default#6"/>
    <dgm:cxn modelId="{944AFAD0-5D8E-41D9-9E16-6B9A8F030281}" srcId="{501CB3D2-7A51-4B2C-B120-463081B9E8BD}" destId="{4B87BF53-2CBF-423C-A532-BB546EE63E24}" srcOrd="3" destOrd="0" parTransId="{BC8D7DD0-4B88-446D-BDBB-9248D27196D6}" sibTransId="{046EECFD-7462-4EC1-9B03-BF469F9E0865}"/>
    <dgm:cxn modelId="{1A98975F-1CD5-4F1D-91E1-DCAE3DA37EC7}" srcId="{E288C3CE-406C-4383-B727-03F3981981D0}" destId="{A420F6AE-CBF1-49EF-81DC-D56CA18EEB6F}" srcOrd="0" destOrd="0" parTransId="{BDC6E9C6-E298-49A6-8776-5F67535293A8}" sibTransId="{C1C1F8A8-69CD-4F5E-9A96-373B39E1E447}"/>
    <dgm:cxn modelId="{F77C2503-68C3-4D55-93B8-AF2325B2524E}" type="presOf" srcId="{FE746406-4EE6-43BB-9EA8-9DDA0D05C0B6}" destId="{B3C69589-AC94-43CA-93E9-7DBF43CFA95B}" srcOrd="0" destOrd="0" presId="urn:microsoft.com/office/officeart/2005/8/layout/default#6"/>
    <dgm:cxn modelId="{2D7F678D-9D9B-415B-B762-4124E54DB1DD}" srcId="{860CB518-AE7D-489B-AD25-DD54BA370C30}" destId="{6160B9A9-6FF6-40DB-BB7D-90B0BACD0B12}" srcOrd="1" destOrd="0" parTransId="{AB617EB1-82DD-4D67-A1CF-A6B9C1494BBB}" sibTransId="{3DCDCE7D-994A-4474-B8C3-619D65F08574}"/>
    <dgm:cxn modelId="{EBF0D32C-B406-46B2-AB70-074068FD8344}" srcId="{501CB3D2-7A51-4B2C-B120-463081B9E8BD}" destId="{29B6D24F-B55F-45FD-BB31-971E3CC6FB91}" srcOrd="2" destOrd="0" parTransId="{713B2A30-52E9-4DA8-949F-9422A80BBEE8}" sibTransId="{E26F9670-D63E-4E80-B3F9-14E3CC54855C}"/>
    <dgm:cxn modelId="{C6EC11FA-D452-44F7-9792-02735ABE809F}" type="presOf" srcId="{A8BAAA23-8876-49C3-9968-47CDB0A8C998}" destId="{B3C69589-AC94-43CA-93E9-7DBF43CFA95B}" srcOrd="0" destOrd="3" presId="urn:microsoft.com/office/officeart/2005/8/layout/default#6"/>
    <dgm:cxn modelId="{4BB180E9-8DF1-4719-90ED-77D4C21462CF}" srcId="{4A0A486B-3179-4624-BB8C-4C7DE681D8EE}" destId="{501CB3D2-7A51-4B2C-B120-463081B9E8BD}" srcOrd="1" destOrd="0" parTransId="{E50E4DC6-874C-42B8-9472-2ABAB05344E5}" sibTransId="{DA50AA99-BD73-47BB-A9B2-6308F5864170}"/>
    <dgm:cxn modelId="{39832006-0537-4A3D-906F-BEBA0D3AF9E1}" srcId="{501CB3D2-7A51-4B2C-B120-463081B9E8BD}" destId="{5CEFD70C-886F-4F5D-9758-4ABDF3639DEE}" srcOrd="0" destOrd="0" parTransId="{0D0C0CA8-D3CE-449E-946D-5D9EB4C5A5CC}" sibTransId="{7C20BD1C-A699-4677-BD51-58BC4DBA8B5D}"/>
    <dgm:cxn modelId="{1255F46A-FC87-4CD9-B016-39F94BFFE16D}" type="presOf" srcId="{E288C3CE-406C-4383-B727-03F3981981D0}" destId="{E2651BCA-FFE0-4125-8872-31A814AAB5F8}" srcOrd="0" destOrd="0" presId="urn:microsoft.com/office/officeart/2005/8/layout/default#6"/>
    <dgm:cxn modelId="{F5C76891-1735-43B5-8A0A-B2D41394EC72}" type="presOf" srcId="{842BCBE1-8E6C-4830-878B-8EFE0CF68545}" destId="{68A87226-2544-4F6E-B9E3-071615AE9208}" srcOrd="0" destOrd="0" presId="urn:microsoft.com/office/officeart/2005/8/layout/default#6"/>
    <dgm:cxn modelId="{3A440AA2-042A-40CB-A14C-F3DC4FD17984}" type="presOf" srcId="{4B87BF53-2CBF-423C-A532-BB546EE63E24}" destId="{A800D86E-5DD3-4283-B4A2-3CDA96D75D77}" srcOrd="0" destOrd="4" presId="urn:microsoft.com/office/officeart/2005/8/layout/default#6"/>
    <dgm:cxn modelId="{576E983C-6D36-4159-A5C4-8010B0B50F68}" type="presOf" srcId="{4A0A486B-3179-4624-BB8C-4C7DE681D8EE}" destId="{4DFA46DD-2A18-4D2E-8366-F257930D3085}" srcOrd="0" destOrd="0" presId="urn:microsoft.com/office/officeart/2005/8/layout/default#6"/>
    <dgm:cxn modelId="{0204CD78-FBD8-456D-BEB9-7A784582B223}" srcId="{501CB3D2-7A51-4B2C-B120-463081B9E8BD}" destId="{16D8FD02-02AB-4913-8024-E8E312BF8061}" srcOrd="1" destOrd="0" parTransId="{54F66D56-C1A2-4672-BC2E-2E1DFB286D12}" sibTransId="{972740BE-6225-4799-B307-9FB1AB60A473}"/>
    <dgm:cxn modelId="{4203A4A3-E255-4780-BDF8-587481244F15}" type="presOf" srcId="{86BB5A3E-0A72-42E1-B9F7-7B87168B500D}" destId="{80074231-05DD-4FD6-ACC0-4F6AC8367848}" srcOrd="0" destOrd="3" presId="urn:microsoft.com/office/officeart/2005/8/layout/default#6"/>
    <dgm:cxn modelId="{C94A8DD1-B87A-46FB-874E-A1C29E0A32D3}" srcId="{4A0A486B-3179-4624-BB8C-4C7DE681D8EE}" destId="{E288C3CE-406C-4383-B727-03F3981981D0}" srcOrd="3" destOrd="0" parTransId="{0E54077B-67B8-4B62-979E-F902F0CFBDB9}" sibTransId="{058BF983-3CEC-4A4B-8BCC-16CF1B141973}"/>
    <dgm:cxn modelId="{B43F3DD7-FE08-4BD7-B206-3A652F91310A}" type="presOf" srcId="{29B6D24F-B55F-45FD-BB31-971E3CC6FB91}" destId="{A800D86E-5DD3-4283-B4A2-3CDA96D75D77}" srcOrd="0" destOrd="3" presId="urn:microsoft.com/office/officeart/2005/8/layout/default#6"/>
    <dgm:cxn modelId="{B88A0C5B-D1E0-43AF-B666-89CD21013AC3}" srcId="{860CB518-AE7D-489B-AD25-DD54BA370C30}" destId="{86BB5A3E-0A72-42E1-B9F7-7B87168B500D}" srcOrd="2" destOrd="0" parTransId="{9DFEEFAE-B35D-496A-8380-AFA65DDF453F}" sibTransId="{2503A90F-EA9F-4AF7-851B-0B1B636F1D8F}"/>
    <dgm:cxn modelId="{2A69C8CB-9A21-4322-95AC-7BF4A86C905A}" srcId="{FE746406-4EE6-43BB-9EA8-9DDA0D05C0B6}" destId="{7A5007F2-9C9A-4627-951D-E39222AD7331}" srcOrd="0" destOrd="0" parTransId="{8D0E0DC9-86CE-4B17-83F7-C9596A200628}" sibTransId="{17D1B16E-7EA9-406B-9700-ED60E9F946EA}"/>
    <dgm:cxn modelId="{70DA7FDE-170F-4CA1-A00A-B457FD38A72E}" srcId="{FE746406-4EE6-43BB-9EA8-9DDA0D05C0B6}" destId="{CC944D90-1C6A-4351-A369-FE27571FD11D}" srcOrd="4" destOrd="0" parTransId="{89A5EE91-5223-4DBC-9549-36C6474BF177}" sibTransId="{5D2055AE-BB84-41D5-A371-2224E85F554B}"/>
    <dgm:cxn modelId="{9CBD841E-42DB-4998-B17A-FB946445A309}" type="presOf" srcId="{7143294A-DD16-4908-BA16-F02BF81FF79B}" destId="{B3C69589-AC94-43CA-93E9-7DBF43CFA95B}" srcOrd="0" destOrd="2" presId="urn:microsoft.com/office/officeart/2005/8/layout/default#6"/>
    <dgm:cxn modelId="{39BE9660-4718-4E66-B5DE-9D83F7FECBFF}" type="presOf" srcId="{6160B9A9-6FF6-40DB-BB7D-90B0BACD0B12}" destId="{80074231-05DD-4FD6-ACC0-4F6AC8367848}" srcOrd="0" destOrd="2" presId="urn:microsoft.com/office/officeart/2005/8/layout/default#6"/>
    <dgm:cxn modelId="{F59B9EF3-BAFA-4F77-A4DE-2A0137D02158}" srcId="{FE746406-4EE6-43BB-9EA8-9DDA0D05C0B6}" destId="{D18BC5D3-C840-4BF5-8562-A9D4A2BACD50}" srcOrd="3" destOrd="0" parTransId="{7A3DEE57-593C-4AEF-9F35-83DD918F0D42}" sibTransId="{8B9EA2A7-643B-4C87-9273-5502A05AF15A}"/>
    <dgm:cxn modelId="{665E5549-FA7C-4D64-BA7A-FB6EE76C10B5}" type="presOf" srcId="{366C2889-B103-45D5-A1CE-C0F85F329A53}" destId="{80074231-05DD-4FD6-ACC0-4F6AC8367848}" srcOrd="0" destOrd="1" presId="urn:microsoft.com/office/officeart/2005/8/layout/default#6"/>
    <dgm:cxn modelId="{9856953A-72D9-4B9D-AD07-06F8A73ABDB6}" type="presOf" srcId="{501CB3D2-7A51-4B2C-B120-463081B9E8BD}" destId="{A800D86E-5DD3-4283-B4A2-3CDA96D75D77}" srcOrd="0" destOrd="0" presId="urn:microsoft.com/office/officeart/2005/8/layout/default#6"/>
    <dgm:cxn modelId="{9FBCBC54-92D3-430A-891D-2147ABDA0E51}" type="presOf" srcId="{5CEFD70C-886F-4F5D-9758-4ABDF3639DEE}" destId="{A800D86E-5DD3-4283-B4A2-3CDA96D75D77}" srcOrd="0" destOrd="1" presId="urn:microsoft.com/office/officeart/2005/8/layout/default#6"/>
    <dgm:cxn modelId="{A3A38794-4908-430C-A0E0-6B45094E498D}" type="presOf" srcId="{7A5007F2-9C9A-4627-951D-E39222AD7331}" destId="{B3C69589-AC94-43CA-93E9-7DBF43CFA95B}" srcOrd="0" destOrd="1" presId="urn:microsoft.com/office/officeart/2005/8/layout/default#6"/>
    <dgm:cxn modelId="{34D3CF51-0C32-40EA-B9E1-DBE918AE9071}" srcId="{4A0A486B-3179-4624-BB8C-4C7DE681D8EE}" destId="{FE746406-4EE6-43BB-9EA8-9DDA0D05C0B6}" srcOrd="0" destOrd="0" parTransId="{DFFCADA7-3F85-4C6A-AD53-4F70D390232D}" sibTransId="{4858DDB9-F5C9-46C8-80EB-B730F82C0B83}"/>
    <dgm:cxn modelId="{C0DFFB2D-6077-4228-AEAD-7DE0DEACB231}" type="presOf" srcId="{860CB518-AE7D-489B-AD25-DD54BA370C30}" destId="{80074231-05DD-4FD6-ACC0-4F6AC8367848}" srcOrd="0" destOrd="0" presId="urn:microsoft.com/office/officeart/2005/8/layout/default#6"/>
    <dgm:cxn modelId="{63BE136B-29B7-4631-843C-672FA1A8BE68}" type="presOf" srcId="{D18BC5D3-C840-4BF5-8562-A9D4A2BACD50}" destId="{B3C69589-AC94-43CA-93E9-7DBF43CFA95B}" srcOrd="0" destOrd="4" presId="urn:microsoft.com/office/officeart/2005/8/layout/default#6"/>
    <dgm:cxn modelId="{9C843F3A-CFAF-4836-9948-A2C0D5E1462E}" type="presOf" srcId="{CC944D90-1C6A-4351-A369-FE27571FD11D}" destId="{B3C69589-AC94-43CA-93E9-7DBF43CFA95B}" srcOrd="0" destOrd="5" presId="urn:microsoft.com/office/officeart/2005/8/layout/default#6"/>
    <dgm:cxn modelId="{90F3972D-AD75-4FA8-8081-BEA0138C80F9}" srcId="{FE746406-4EE6-43BB-9EA8-9DDA0D05C0B6}" destId="{A8BAAA23-8876-49C3-9968-47CDB0A8C998}" srcOrd="2" destOrd="0" parTransId="{A0C810C8-CE9F-444D-A8CE-34F2D95A3CCC}" sibTransId="{23842520-55E1-4D40-8BBD-5DD263C294C4}"/>
    <dgm:cxn modelId="{EF3D583B-989D-4C1E-BA91-61600A24D04B}" type="presParOf" srcId="{4DFA46DD-2A18-4D2E-8366-F257930D3085}" destId="{B3C69589-AC94-43CA-93E9-7DBF43CFA95B}" srcOrd="0" destOrd="0" presId="urn:microsoft.com/office/officeart/2005/8/layout/default#6"/>
    <dgm:cxn modelId="{724D3A83-619A-4752-BA26-EF4CAE11661E}" type="presParOf" srcId="{4DFA46DD-2A18-4D2E-8366-F257930D3085}" destId="{3D7EEC05-C523-47CF-9963-27CC22C8B1F1}" srcOrd="1" destOrd="0" presId="urn:microsoft.com/office/officeart/2005/8/layout/default#6"/>
    <dgm:cxn modelId="{E2235748-48D3-4C8E-9767-A875BE1BEE92}" type="presParOf" srcId="{4DFA46DD-2A18-4D2E-8366-F257930D3085}" destId="{A800D86E-5DD3-4283-B4A2-3CDA96D75D77}" srcOrd="2" destOrd="0" presId="urn:microsoft.com/office/officeart/2005/8/layout/default#6"/>
    <dgm:cxn modelId="{56C96493-424A-44DE-AC91-9366D5C7DA6C}" type="presParOf" srcId="{4DFA46DD-2A18-4D2E-8366-F257930D3085}" destId="{E223C215-A708-4B9E-A923-83CE5571920A}" srcOrd="3" destOrd="0" presId="urn:microsoft.com/office/officeart/2005/8/layout/default#6"/>
    <dgm:cxn modelId="{52F31CAC-A8D8-44B5-8127-AF2C26018AA5}" type="presParOf" srcId="{4DFA46DD-2A18-4D2E-8366-F257930D3085}" destId="{80074231-05DD-4FD6-ACC0-4F6AC8367848}" srcOrd="4" destOrd="0" presId="urn:microsoft.com/office/officeart/2005/8/layout/default#6"/>
    <dgm:cxn modelId="{9AD991A6-E393-4858-B27D-77EA095DFACF}" type="presParOf" srcId="{4DFA46DD-2A18-4D2E-8366-F257930D3085}" destId="{E2116B70-2950-4E4C-B01A-9749E6153D4B}" srcOrd="5" destOrd="0" presId="urn:microsoft.com/office/officeart/2005/8/layout/default#6"/>
    <dgm:cxn modelId="{9110A007-4D08-4048-901D-09EF28D4BFCC}" type="presParOf" srcId="{4DFA46DD-2A18-4D2E-8366-F257930D3085}" destId="{E2651BCA-FFE0-4125-8872-31A814AAB5F8}" srcOrd="6" destOrd="0" presId="urn:microsoft.com/office/officeart/2005/8/layout/default#6"/>
    <dgm:cxn modelId="{3D101ED3-181E-4AD3-B3FB-275B98664582}" type="presParOf" srcId="{4DFA46DD-2A18-4D2E-8366-F257930D3085}" destId="{B5DD253A-B723-4132-AB21-866B1B75B445}" srcOrd="7" destOrd="0" presId="urn:microsoft.com/office/officeart/2005/8/layout/default#6"/>
    <dgm:cxn modelId="{9E69A508-692C-4B47-BDC5-F7F1BA284897}" type="presParOf" srcId="{4DFA46DD-2A18-4D2E-8366-F257930D3085}" destId="{68A87226-2544-4F6E-B9E3-071615AE9208}" srcOrd="8"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8B5CD99-D7B1-4153-8F13-9ED0DAFBBBC2}" type="doc">
      <dgm:prSet loTypeId="urn:microsoft.com/office/officeart/2005/8/layout/hList1" loCatId="list" qsTypeId="urn:microsoft.com/office/officeart/2005/8/quickstyle/simple2" qsCatId="simple" csTypeId="urn:microsoft.com/office/officeart/2005/8/colors/colorful4" csCatId="colorful" phldr="1"/>
      <dgm:spPr/>
      <dgm:t>
        <a:bodyPr/>
        <a:lstStyle/>
        <a:p>
          <a:endParaRPr lang="zh-TW" altLang="en-US"/>
        </a:p>
      </dgm:t>
    </dgm:pt>
    <dgm:pt modelId="{34199886-6B61-44B2-8DAB-4020BC4C7AB5}">
      <dgm:prSet/>
      <dgm:spPr/>
      <dgm:t>
        <a:bodyPr lIns="36000" tIns="36000" rIns="36000" bIns="36000"/>
        <a:lstStyle/>
        <a:p>
          <a:pPr rtl="0"/>
          <a:r>
            <a:rPr lang="en-US" b="1" dirty="0" smtClean="0">
              <a:solidFill>
                <a:srgbClr val="FFFF00"/>
              </a:solidFill>
              <a:effectLst>
                <a:outerShdw blurRad="38100" dist="38100" dir="2700000" algn="tl">
                  <a:srgbClr val="000000">
                    <a:alpha val="43137"/>
                  </a:srgbClr>
                </a:outerShdw>
              </a:effectLst>
            </a:rPr>
            <a:t>(1)</a:t>
          </a:r>
          <a:r>
            <a:rPr lang="zh-TW" b="1" dirty="0" smtClean="0">
              <a:solidFill>
                <a:srgbClr val="FFFF00"/>
              </a:solidFill>
              <a:effectLst>
                <a:outerShdw blurRad="38100" dist="38100" dir="2700000" algn="tl">
                  <a:srgbClr val="000000">
                    <a:alpha val="43137"/>
                  </a:srgbClr>
                </a:outerShdw>
              </a:effectLst>
            </a:rPr>
            <a:t>頻尿或腹瀉病人</a:t>
          </a:r>
          <a:endParaRPr lang="zh-TW" dirty="0">
            <a:solidFill>
              <a:srgbClr val="FFFF00"/>
            </a:solidFill>
            <a:effectLst>
              <a:outerShdw blurRad="38100" dist="38100" dir="2700000" algn="tl">
                <a:srgbClr val="000000">
                  <a:alpha val="43137"/>
                </a:srgbClr>
              </a:outerShdw>
            </a:effectLst>
          </a:endParaRPr>
        </a:p>
      </dgm:t>
    </dgm:pt>
    <dgm:pt modelId="{ADD74D56-0AA9-4BB0-894F-EE990C498BF4}" type="parTrans" cxnId="{EE149F78-9E6D-43BD-8B24-282BD6F89F39}">
      <dgm:prSet/>
      <dgm:spPr/>
      <dgm:t>
        <a:bodyPr/>
        <a:lstStyle/>
        <a:p>
          <a:endParaRPr lang="zh-TW" altLang="en-US"/>
        </a:p>
      </dgm:t>
    </dgm:pt>
    <dgm:pt modelId="{7CFD676C-7797-4858-823C-3210C5F87E1D}" type="sibTrans" cxnId="{EE149F78-9E6D-43BD-8B24-282BD6F89F39}">
      <dgm:prSet/>
      <dgm:spPr/>
      <dgm:t>
        <a:bodyPr/>
        <a:lstStyle/>
        <a:p>
          <a:endParaRPr lang="zh-TW" altLang="en-US"/>
        </a:p>
      </dgm:t>
    </dgm:pt>
    <dgm:pt modelId="{D63ECF2D-A54A-4FDF-9591-9F352963B6D4}">
      <dgm:prSet custT="1"/>
      <dgm:spPr/>
      <dgm:t>
        <a:bodyPr lIns="36000" tIns="36000" rIns="36000" bIns="36000"/>
        <a:lstStyle/>
        <a:p>
          <a:pPr rtl="0">
            <a:lnSpc>
              <a:spcPct val="120000"/>
            </a:lnSpc>
          </a:pPr>
          <a:r>
            <a:rPr lang="zh-TW" altLang="en-US" sz="1600" b="1" dirty="0" smtClean="0"/>
            <a:t>檢視其飲食型態及用藥情形</a:t>
          </a:r>
          <a:endParaRPr lang="zh-TW" altLang="en-US" sz="1600" dirty="0"/>
        </a:p>
      </dgm:t>
    </dgm:pt>
    <dgm:pt modelId="{D2032C2A-30FF-4C32-9F36-77CBAC2B0159}" type="parTrans" cxnId="{D601E6FE-4018-449C-B394-B631A2F9C9A1}">
      <dgm:prSet/>
      <dgm:spPr/>
      <dgm:t>
        <a:bodyPr/>
        <a:lstStyle/>
        <a:p>
          <a:endParaRPr lang="zh-TW" altLang="en-US"/>
        </a:p>
      </dgm:t>
    </dgm:pt>
    <dgm:pt modelId="{93BCA9E6-2C30-4B04-B018-4AE8E48A3577}" type="sibTrans" cxnId="{D601E6FE-4018-449C-B394-B631A2F9C9A1}">
      <dgm:prSet/>
      <dgm:spPr/>
      <dgm:t>
        <a:bodyPr/>
        <a:lstStyle/>
        <a:p>
          <a:endParaRPr lang="zh-TW" altLang="en-US"/>
        </a:p>
      </dgm:t>
    </dgm:pt>
    <dgm:pt modelId="{B419A6EA-19C0-40AA-A43E-6AEA3F7381A5}">
      <dgm:prSet/>
      <dgm:spPr/>
      <dgm:t>
        <a:bodyPr lIns="36000" tIns="36000" rIns="36000" bIns="36000"/>
        <a:lstStyle/>
        <a:p>
          <a:pPr rtl="0"/>
          <a:r>
            <a:rPr lang="en-US" b="1" dirty="0" smtClean="0">
              <a:solidFill>
                <a:srgbClr val="FFFF00"/>
              </a:solidFill>
              <a:effectLst>
                <a:outerShdw blurRad="38100" dist="38100" dir="2700000" algn="tl">
                  <a:srgbClr val="000000">
                    <a:alpha val="43137"/>
                  </a:srgbClr>
                </a:outerShdw>
              </a:effectLst>
            </a:rPr>
            <a:t>(2)</a:t>
          </a:r>
          <a:r>
            <a:rPr lang="zh-TW" b="1" dirty="0" smtClean="0">
              <a:solidFill>
                <a:srgbClr val="FFFF00"/>
              </a:solidFill>
              <a:effectLst>
                <a:outerShdw blurRad="38100" dist="38100" dir="2700000" algn="tl">
                  <a:srgbClr val="000000">
                    <a:alpha val="43137"/>
                  </a:srgbClr>
                </a:outerShdw>
              </a:effectLst>
            </a:rPr>
            <a:t>病人躁動不安</a:t>
          </a:r>
          <a:endParaRPr lang="zh-TW" b="1" dirty="0">
            <a:solidFill>
              <a:srgbClr val="FFFF00"/>
            </a:solidFill>
            <a:effectLst>
              <a:outerShdw blurRad="38100" dist="38100" dir="2700000" algn="tl">
                <a:srgbClr val="000000">
                  <a:alpha val="43137"/>
                </a:srgbClr>
              </a:outerShdw>
            </a:effectLst>
          </a:endParaRPr>
        </a:p>
      </dgm:t>
    </dgm:pt>
    <dgm:pt modelId="{93A8CC65-C1E1-4717-8712-8415896C28E4}" type="parTrans" cxnId="{50A1F209-8492-478F-A461-052BFCA4E1D9}">
      <dgm:prSet/>
      <dgm:spPr/>
      <dgm:t>
        <a:bodyPr/>
        <a:lstStyle/>
        <a:p>
          <a:endParaRPr lang="zh-TW" altLang="en-US"/>
        </a:p>
      </dgm:t>
    </dgm:pt>
    <dgm:pt modelId="{14454504-813F-43B6-AEBD-0BA54BCF6912}" type="sibTrans" cxnId="{50A1F209-8492-478F-A461-052BFCA4E1D9}">
      <dgm:prSet/>
      <dgm:spPr/>
      <dgm:t>
        <a:bodyPr/>
        <a:lstStyle/>
        <a:p>
          <a:endParaRPr lang="zh-TW" altLang="en-US"/>
        </a:p>
      </dgm:t>
    </dgm:pt>
    <dgm:pt modelId="{3DAD740F-E5D1-4A65-A785-2A58FAB61CE8}">
      <dgm:prSet custT="1"/>
      <dgm:spPr/>
      <dgm:t>
        <a:bodyPr lIns="36000" tIns="36000" rIns="36000" bIns="36000"/>
        <a:lstStyle/>
        <a:p>
          <a:pPr rtl="0">
            <a:lnSpc>
              <a:spcPct val="120000"/>
            </a:lnSpc>
          </a:pPr>
          <a:r>
            <a:rPr lang="zh-TW" altLang="en-US" sz="1600" b="1" dirty="0" smtClean="0"/>
            <a:t>評估造成病人躁動</a:t>
          </a:r>
          <a:r>
            <a:rPr lang="zh-TW" sz="1600" b="1" dirty="0" smtClean="0"/>
            <a:t>不安</a:t>
          </a:r>
          <a:r>
            <a:rPr lang="zh-TW" altLang="en-US" sz="1600" b="1" dirty="0" smtClean="0"/>
            <a:t>的原因</a:t>
          </a:r>
          <a:endParaRPr lang="zh-TW" altLang="en-US" sz="1600" b="1" dirty="0"/>
        </a:p>
      </dgm:t>
    </dgm:pt>
    <dgm:pt modelId="{8025D8F6-048E-4424-BE6F-3C453CE30AF4}" type="parTrans" cxnId="{7C52062D-BA2A-48FD-B87A-008C9D9FC208}">
      <dgm:prSet/>
      <dgm:spPr/>
      <dgm:t>
        <a:bodyPr/>
        <a:lstStyle/>
        <a:p>
          <a:endParaRPr lang="zh-TW" altLang="en-US"/>
        </a:p>
      </dgm:t>
    </dgm:pt>
    <dgm:pt modelId="{67DB48FE-139B-494E-898B-1F06C82EE036}" type="sibTrans" cxnId="{7C52062D-BA2A-48FD-B87A-008C9D9FC208}">
      <dgm:prSet/>
      <dgm:spPr/>
      <dgm:t>
        <a:bodyPr/>
        <a:lstStyle/>
        <a:p>
          <a:endParaRPr lang="zh-TW" altLang="en-US"/>
        </a:p>
      </dgm:t>
    </dgm:pt>
    <dgm:pt modelId="{B68AB5CA-D5C6-4B6C-AE9F-3C325A2D93DB}">
      <dgm:prSet/>
      <dgm:spPr/>
      <dgm:t>
        <a:bodyPr lIns="36000" tIns="36000" rIns="36000" bIns="36000"/>
        <a:lstStyle/>
        <a:p>
          <a:pPr rtl="0"/>
          <a:r>
            <a:rPr lang="en-US" b="1" dirty="0" smtClean="0">
              <a:solidFill>
                <a:srgbClr val="FFFF00"/>
              </a:solidFill>
              <a:effectLst>
                <a:outerShdw blurRad="38100" dist="38100" dir="2700000" algn="tl">
                  <a:srgbClr val="000000">
                    <a:alpha val="43137"/>
                  </a:srgbClr>
                </a:outerShdw>
              </a:effectLst>
            </a:rPr>
            <a:t>(3)</a:t>
          </a:r>
          <a:r>
            <a:rPr lang="zh-TW" b="1" dirty="0" smtClean="0">
              <a:solidFill>
                <a:srgbClr val="FFFF00"/>
              </a:solidFill>
              <a:effectLst>
                <a:outerShdw blurRad="38100" dist="38100" dir="2700000" algn="tl">
                  <a:srgbClr val="000000">
                    <a:alpha val="43137"/>
                  </a:srgbClr>
                </a:outerShdw>
              </a:effectLst>
            </a:rPr>
            <a:t>活動移位困難</a:t>
          </a:r>
          <a:endParaRPr lang="zh-TW" b="1" dirty="0">
            <a:solidFill>
              <a:srgbClr val="FFFF00"/>
            </a:solidFill>
            <a:effectLst>
              <a:outerShdw blurRad="38100" dist="38100" dir="2700000" algn="tl">
                <a:srgbClr val="000000">
                  <a:alpha val="43137"/>
                </a:srgbClr>
              </a:outerShdw>
            </a:effectLst>
          </a:endParaRPr>
        </a:p>
      </dgm:t>
    </dgm:pt>
    <dgm:pt modelId="{18DE7E0D-6EDF-4848-A4B0-0577D8EF70FE}" type="parTrans" cxnId="{2CD55C0C-5128-4A38-941B-06F65F83A271}">
      <dgm:prSet/>
      <dgm:spPr/>
      <dgm:t>
        <a:bodyPr/>
        <a:lstStyle/>
        <a:p>
          <a:endParaRPr lang="zh-TW" altLang="en-US"/>
        </a:p>
      </dgm:t>
    </dgm:pt>
    <dgm:pt modelId="{328E0F1E-DA8E-49AD-B572-C712CEC7349B}" type="sibTrans" cxnId="{2CD55C0C-5128-4A38-941B-06F65F83A271}">
      <dgm:prSet/>
      <dgm:spPr/>
      <dgm:t>
        <a:bodyPr/>
        <a:lstStyle/>
        <a:p>
          <a:endParaRPr lang="zh-TW" altLang="en-US"/>
        </a:p>
      </dgm:t>
    </dgm:pt>
    <dgm:pt modelId="{D5F7013F-2030-44DB-BB02-98D2090C2417}">
      <dgm:prSet custT="1"/>
      <dgm:spPr/>
      <dgm:t>
        <a:bodyPr lIns="36000" tIns="36000" rIns="36000" bIns="36000"/>
        <a:lstStyle/>
        <a:p>
          <a:pPr rtl="0">
            <a:lnSpc>
              <a:spcPct val="120000"/>
            </a:lnSpc>
          </a:pPr>
          <a:r>
            <a:rPr lang="zh-TW" altLang="en-US" sz="1600" b="1" dirty="0" smtClean="0"/>
            <a:t>提供適當輔具並教導</a:t>
          </a:r>
          <a:r>
            <a:rPr lang="zh-TW" sz="1600" b="1" dirty="0" smtClean="0"/>
            <a:t>正確</a:t>
          </a:r>
          <a:r>
            <a:rPr lang="zh-TW" altLang="en-US" sz="1600" b="1" dirty="0" smtClean="0"/>
            <a:t>使用</a:t>
          </a:r>
          <a:endParaRPr lang="zh-TW" altLang="en-US" sz="1600" b="1" dirty="0"/>
        </a:p>
      </dgm:t>
    </dgm:pt>
    <dgm:pt modelId="{EA6C5889-0111-4961-BF7C-2C12E5974568}" type="parTrans" cxnId="{A83AD894-6DCB-432B-9C47-ED59C88F1A24}">
      <dgm:prSet/>
      <dgm:spPr/>
      <dgm:t>
        <a:bodyPr/>
        <a:lstStyle/>
        <a:p>
          <a:endParaRPr lang="zh-TW" altLang="en-US"/>
        </a:p>
      </dgm:t>
    </dgm:pt>
    <dgm:pt modelId="{9493F11B-9E4D-4128-A181-C2E06E90E7E0}" type="sibTrans" cxnId="{A83AD894-6DCB-432B-9C47-ED59C88F1A24}">
      <dgm:prSet/>
      <dgm:spPr/>
      <dgm:t>
        <a:bodyPr/>
        <a:lstStyle/>
        <a:p>
          <a:endParaRPr lang="zh-TW" altLang="en-US"/>
        </a:p>
      </dgm:t>
    </dgm:pt>
    <dgm:pt modelId="{5E5E1906-73E9-4046-9839-62EA32AE8D4D}">
      <dgm:prSet custT="1"/>
      <dgm:spPr/>
      <dgm:t>
        <a:bodyPr lIns="36000" tIns="36000" rIns="36000" bIns="36000"/>
        <a:lstStyle/>
        <a:p>
          <a:pPr rtl="0">
            <a:lnSpc>
              <a:spcPct val="120000"/>
            </a:lnSpc>
          </a:pPr>
          <a:r>
            <a:rPr lang="zh-TW" sz="1600" b="1" dirty="0" smtClean="0"/>
            <a:t>如廁時全程陪伴</a:t>
          </a:r>
          <a:r>
            <a:rPr lang="en-US" altLang="zh-TW" sz="1600" b="1" dirty="0" smtClean="0"/>
            <a:t/>
          </a:r>
          <a:br>
            <a:rPr lang="en-US" altLang="zh-TW" sz="1600" b="1" dirty="0" smtClean="0"/>
          </a:br>
          <a:r>
            <a:rPr lang="zh-TW" altLang="en-US" sz="1400" b="1" dirty="0" smtClean="0"/>
            <a:t>（</a:t>
          </a:r>
          <a:r>
            <a:rPr lang="zh-TW" sz="1400" b="1" dirty="0" smtClean="0"/>
            <a:t>照護者或護理人員</a:t>
          </a:r>
          <a:r>
            <a:rPr lang="zh-TW" altLang="en-US" sz="1400" b="1" dirty="0" smtClean="0"/>
            <a:t>）</a:t>
          </a:r>
          <a:endParaRPr lang="zh-TW" sz="1600" b="1" dirty="0"/>
        </a:p>
      </dgm:t>
    </dgm:pt>
    <dgm:pt modelId="{FA7BF63A-DFF6-4BD1-99F6-ABD115112A00}" type="parTrans" cxnId="{36D98304-EE11-4881-9F65-BF04FA4918DD}">
      <dgm:prSet/>
      <dgm:spPr/>
      <dgm:t>
        <a:bodyPr/>
        <a:lstStyle/>
        <a:p>
          <a:endParaRPr lang="zh-TW" altLang="en-US"/>
        </a:p>
      </dgm:t>
    </dgm:pt>
    <dgm:pt modelId="{941D57F4-5298-4990-BEEE-8AE62C650B0F}" type="sibTrans" cxnId="{36D98304-EE11-4881-9F65-BF04FA4918DD}">
      <dgm:prSet/>
      <dgm:spPr/>
      <dgm:t>
        <a:bodyPr/>
        <a:lstStyle/>
        <a:p>
          <a:endParaRPr lang="zh-TW" altLang="en-US"/>
        </a:p>
      </dgm:t>
    </dgm:pt>
    <dgm:pt modelId="{FCC23BAB-AE9B-4619-82D1-37256C11508C}">
      <dgm:prSet/>
      <dgm:spPr/>
      <dgm:t>
        <a:bodyPr lIns="36000" tIns="36000" rIns="36000" bIns="36000"/>
        <a:lstStyle/>
        <a:p>
          <a:pPr rtl="0"/>
          <a:r>
            <a:rPr lang="en-US" b="1" dirty="0" smtClean="0">
              <a:solidFill>
                <a:srgbClr val="FFFF00"/>
              </a:solidFill>
              <a:effectLst>
                <a:outerShdw blurRad="38100" dist="38100" dir="2700000" algn="tl">
                  <a:srgbClr val="000000">
                    <a:alpha val="43137"/>
                  </a:srgbClr>
                </a:outerShdw>
              </a:effectLst>
            </a:rPr>
            <a:t>(4)</a:t>
          </a:r>
          <a:r>
            <a:rPr lang="zh-TW" b="1" dirty="0" smtClean="0">
              <a:solidFill>
                <a:srgbClr val="FFFF00"/>
              </a:solidFill>
              <a:effectLst>
                <a:outerShdw blurRad="38100" dist="38100" dir="2700000" algn="tl">
                  <a:srgbClr val="000000">
                    <a:alpha val="43137"/>
                  </a:srgbClr>
                </a:outerShdw>
              </a:effectLst>
            </a:rPr>
            <a:t>多重用藥病人</a:t>
          </a:r>
          <a:endParaRPr lang="zh-TW" b="1" dirty="0">
            <a:solidFill>
              <a:srgbClr val="FFFF00"/>
            </a:solidFill>
            <a:effectLst>
              <a:outerShdw blurRad="38100" dist="38100" dir="2700000" algn="tl">
                <a:srgbClr val="000000">
                  <a:alpha val="43137"/>
                </a:srgbClr>
              </a:outerShdw>
            </a:effectLst>
          </a:endParaRPr>
        </a:p>
      </dgm:t>
    </dgm:pt>
    <dgm:pt modelId="{7F03AA85-01CF-4DC4-A39C-663093E1446C}" type="parTrans" cxnId="{CB8D8FF7-635C-40CE-B421-2E19F983B208}">
      <dgm:prSet/>
      <dgm:spPr/>
      <dgm:t>
        <a:bodyPr/>
        <a:lstStyle/>
        <a:p>
          <a:endParaRPr lang="zh-TW" altLang="en-US"/>
        </a:p>
      </dgm:t>
    </dgm:pt>
    <dgm:pt modelId="{49C913DB-D09E-49E6-8B7D-98B944420D7B}" type="sibTrans" cxnId="{CB8D8FF7-635C-40CE-B421-2E19F983B208}">
      <dgm:prSet/>
      <dgm:spPr/>
      <dgm:t>
        <a:bodyPr/>
        <a:lstStyle/>
        <a:p>
          <a:endParaRPr lang="zh-TW" altLang="en-US"/>
        </a:p>
      </dgm:t>
    </dgm:pt>
    <dgm:pt modelId="{C355E00B-CD9D-4E03-B1FF-70D4605460DD}">
      <dgm:prSet custT="1"/>
      <dgm:spPr/>
      <dgm:t>
        <a:bodyPr lIns="36000" tIns="36000" rIns="36000" bIns="36000"/>
        <a:lstStyle/>
        <a:p>
          <a:pPr rtl="0">
            <a:lnSpc>
              <a:spcPct val="120000"/>
            </a:lnSpc>
          </a:pPr>
          <a:r>
            <a:rPr lang="zh-TW" altLang="en-US" sz="1600" b="1" dirty="0" smtClean="0"/>
            <a:t>重新檢視藥品的必要性</a:t>
          </a:r>
          <a:endParaRPr lang="zh-TW" altLang="en-US" sz="1600" b="1" dirty="0"/>
        </a:p>
      </dgm:t>
    </dgm:pt>
    <dgm:pt modelId="{A157FFC3-072B-42AC-94D0-2581E034B6C3}" type="parTrans" cxnId="{0CA1A791-9CBA-49D4-B41C-CECA14772C82}">
      <dgm:prSet/>
      <dgm:spPr/>
      <dgm:t>
        <a:bodyPr/>
        <a:lstStyle/>
        <a:p>
          <a:endParaRPr lang="zh-TW" altLang="en-US"/>
        </a:p>
      </dgm:t>
    </dgm:pt>
    <dgm:pt modelId="{615F2886-0888-42B8-95DF-DD67D0C0A477}" type="sibTrans" cxnId="{0CA1A791-9CBA-49D4-B41C-CECA14772C82}">
      <dgm:prSet/>
      <dgm:spPr/>
      <dgm:t>
        <a:bodyPr/>
        <a:lstStyle/>
        <a:p>
          <a:endParaRPr lang="zh-TW" altLang="en-US"/>
        </a:p>
      </dgm:t>
    </dgm:pt>
    <dgm:pt modelId="{ADBC6212-E52A-41B9-A0D3-ABEC15D59197}">
      <dgm:prSet custT="1"/>
      <dgm:spPr/>
      <dgm:t>
        <a:bodyPr lIns="36000" tIns="36000" rIns="36000" bIns="36000"/>
        <a:lstStyle/>
        <a:p>
          <a:pPr rtl="0">
            <a:lnSpc>
              <a:spcPct val="120000"/>
            </a:lnSpc>
          </a:pPr>
          <a:r>
            <a:rPr lang="zh-TW" altLang="en-US" sz="1600" b="1" dirty="0" smtClean="0"/>
            <a:t>給予適當保護措施</a:t>
          </a:r>
          <a:endParaRPr lang="zh-TW" altLang="en-US" sz="1600" b="1" dirty="0"/>
        </a:p>
      </dgm:t>
    </dgm:pt>
    <dgm:pt modelId="{CAF75385-ED7F-4E9E-BFAC-DA7BADBE64AD}" type="parTrans" cxnId="{0E6985C8-2AB1-40F7-8DE9-E4BEE04A41A4}">
      <dgm:prSet/>
      <dgm:spPr/>
      <dgm:t>
        <a:bodyPr/>
        <a:lstStyle/>
        <a:p>
          <a:endParaRPr lang="zh-TW" altLang="en-US"/>
        </a:p>
      </dgm:t>
    </dgm:pt>
    <dgm:pt modelId="{5BDE71A9-7719-415D-83D0-3FF3622C51E9}" type="sibTrans" cxnId="{0E6985C8-2AB1-40F7-8DE9-E4BEE04A41A4}">
      <dgm:prSet/>
      <dgm:spPr/>
      <dgm:t>
        <a:bodyPr/>
        <a:lstStyle/>
        <a:p>
          <a:endParaRPr lang="zh-TW" altLang="en-US"/>
        </a:p>
      </dgm:t>
    </dgm:pt>
    <dgm:pt modelId="{C15396C1-5242-418B-9DDE-0B33010EDCD8}">
      <dgm:prSet custT="1"/>
      <dgm:spPr/>
      <dgm:t>
        <a:bodyPr lIns="36000" tIns="36000" rIns="36000" bIns="36000"/>
        <a:lstStyle/>
        <a:p>
          <a:pPr rtl="0">
            <a:lnSpc>
              <a:spcPct val="120000"/>
            </a:lnSpc>
          </a:pPr>
          <a:r>
            <a:rPr lang="zh-TW" altLang="en-US" sz="1600" b="1" dirty="0" smtClean="0"/>
            <a:t>必要時予</a:t>
          </a:r>
          <a:r>
            <a:rPr lang="zh-TW" sz="1600" b="1" dirty="0" smtClean="0"/>
            <a:t>藥品</a:t>
          </a:r>
          <a:r>
            <a:rPr lang="zh-TW" altLang="en-US" sz="1600" b="1" dirty="0" smtClean="0"/>
            <a:t>調整</a:t>
          </a:r>
          <a:endParaRPr lang="zh-TW" altLang="en-US" sz="1600" b="1" dirty="0"/>
        </a:p>
      </dgm:t>
    </dgm:pt>
    <dgm:pt modelId="{D4B7E6BE-7A54-41EA-9273-BABEB6193377}" type="parTrans" cxnId="{BA435135-BA9F-4963-B45A-567FBA09A3E0}">
      <dgm:prSet/>
      <dgm:spPr/>
      <dgm:t>
        <a:bodyPr/>
        <a:lstStyle/>
        <a:p>
          <a:endParaRPr lang="zh-TW" altLang="en-US"/>
        </a:p>
      </dgm:t>
    </dgm:pt>
    <dgm:pt modelId="{B203BDF4-96B3-4C05-BEAF-BFAE210218AF}" type="sibTrans" cxnId="{BA435135-BA9F-4963-B45A-567FBA09A3E0}">
      <dgm:prSet/>
      <dgm:spPr/>
      <dgm:t>
        <a:bodyPr/>
        <a:lstStyle/>
        <a:p>
          <a:endParaRPr lang="zh-TW" altLang="en-US"/>
        </a:p>
      </dgm:t>
    </dgm:pt>
    <dgm:pt modelId="{0EEB15AE-8071-46DE-A22B-5AA15B0B9EC4}" type="pres">
      <dgm:prSet presAssocID="{98B5CD99-D7B1-4153-8F13-9ED0DAFBBBC2}" presName="Name0" presStyleCnt="0">
        <dgm:presLayoutVars>
          <dgm:dir/>
          <dgm:animLvl val="lvl"/>
          <dgm:resizeHandles val="exact"/>
        </dgm:presLayoutVars>
      </dgm:prSet>
      <dgm:spPr/>
      <dgm:t>
        <a:bodyPr/>
        <a:lstStyle/>
        <a:p>
          <a:endParaRPr lang="zh-TW" altLang="en-US"/>
        </a:p>
      </dgm:t>
    </dgm:pt>
    <dgm:pt modelId="{6150504F-2F81-468E-A0AD-4FCFA15D24EC}" type="pres">
      <dgm:prSet presAssocID="{34199886-6B61-44B2-8DAB-4020BC4C7AB5}" presName="composite" presStyleCnt="0"/>
      <dgm:spPr/>
    </dgm:pt>
    <dgm:pt modelId="{86D07FB5-4EEF-48C7-B893-DBEF0FAD6726}" type="pres">
      <dgm:prSet presAssocID="{34199886-6B61-44B2-8DAB-4020BC4C7AB5}" presName="parTx" presStyleLbl="alignNode1" presStyleIdx="0" presStyleCnt="4" custLinFactNeighborY="43689">
        <dgm:presLayoutVars>
          <dgm:chMax val="0"/>
          <dgm:chPref val="0"/>
          <dgm:bulletEnabled val="1"/>
        </dgm:presLayoutVars>
      </dgm:prSet>
      <dgm:spPr/>
      <dgm:t>
        <a:bodyPr/>
        <a:lstStyle/>
        <a:p>
          <a:endParaRPr lang="zh-TW" altLang="en-US"/>
        </a:p>
      </dgm:t>
    </dgm:pt>
    <dgm:pt modelId="{D740F597-9B08-4D1D-B73E-5201BD704DCB}" type="pres">
      <dgm:prSet presAssocID="{34199886-6B61-44B2-8DAB-4020BC4C7AB5}" presName="desTx" presStyleLbl="alignAccFollowNode1" presStyleIdx="0" presStyleCnt="4" custLinFactNeighborY="11760">
        <dgm:presLayoutVars>
          <dgm:bulletEnabled val="1"/>
        </dgm:presLayoutVars>
      </dgm:prSet>
      <dgm:spPr/>
      <dgm:t>
        <a:bodyPr/>
        <a:lstStyle/>
        <a:p>
          <a:endParaRPr lang="zh-TW" altLang="en-US"/>
        </a:p>
      </dgm:t>
    </dgm:pt>
    <dgm:pt modelId="{DCD4CA22-FEE7-40AA-B40E-ACA9BDDAAED4}" type="pres">
      <dgm:prSet presAssocID="{7CFD676C-7797-4858-823C-3210C5F87E1D}" presName="space" presStyleCnt="0"/>
      <dgm:spPr/>
    </dgm:pt>
    <dgm:pt modelId="{CB941382-D8C0-4923-A0C5-C057DC486801}" type="pres">
      <dgm:prSet presAssocID="{B419A6EA-19C0-40AA-A43E-6AEA3F7381A5}" presName="composite" presStyleCnt="0"/>
      <dgm:spPr/>
    </dgm:pt>
    <dgm:pt modelId="{6488FE4B-CEEB-49D0-8B0E-01F4D7E1BF97}" type="pres">
      <dgm:prSet presAssocID="{B419A6EA-19C0-40AA-A43E-6AEA3F7381A5}" presName="parTx" presStyleLbl="alignNode1" presStyleIdx="1" presStyleCnt="4" custLinFactNeighborX="-10557" custLinFactNeighborY="43689">
        <dgm:presLayoutVars>
          <dgm:chMax val="0"/>
          <dgm:chPref val="0"/>
          <dgm:bulletEnabled val="1"/>
        </dgm:presLayoutVars>
      </dgm:prSet>
      <dgm:spPr/>
      <dgm:t>
        <a:bodyPr/>
        <a:lstStyle/>
        <a:p>
          <a:endParaRPr lang="zh-TW" altLang="en-US"/>
        </a:p>
      </dgm:t>
    </dgm:pt>
    <dgm:pt modelId="{A473F85C-300F-4E28-AB6E-4E77AA362A64}" type="pres">
      <dgm:prSet presAssocID="{B419A6EA-19C0-40AA-A43E-6AEA3F7381A5}" presName="desTx" presStyleLbl="alignAccFollowNode1" presStyleIdx="1" presStyleCnt="4" custLinFactNeighborX="-10557" custLinFactNeighborY="11760">
        <dgm:presLayoutVars>
          <dgm:bulletEnabled val="1"/>
        </dgm:presLayoutVars>
      </dgm:prSet>
      <dgm:spPr/>
      <dgm:t>
        <a:bodyPr/>
        <a:lstStyle/>
        <a:p>
          <a:endParaRPr lang="zh-TW" altLang="en-US"/>
        </a:p>
      </dgm:t>
    </dgm:pt>
    <dgm:pt modelId="{787B2612-51CE-462E-A39E-65DFECFF291F}" type="pres">
      <dgm:prSet presAssocID="{14454504-813F-43B6-AEBD-0BA54BCF6912}" presName="space" presStyleCnt="0"/>
      <dgm:spPr/>
    </dgm:pt>
    <dgm:pt modelId="{9C99B77A-741B-43C4-BCDD-4739F56E739D}" type="pres">
      <dgm:prSet presAssocID="{B68AB5CA-D5C6-4B6C-AE9F-3C325A2D93DB}" presName="composite" presStyleCnt="0"/>
      <dgm:spPr/>
    </dgm:pt>
    <dgm:pt modelId="{B30DCAFC-9168-4D95-94AE-DE7C89628514}" type="pres">
      <dgm:prSet presAssocID="{B68AB5CA-D5C6-4B6C-AE9F-3C325A2D93DB}" presName="parTx" presStyleLbl="alignNode1" presStyleIdx="2" presStyleCnt="4" custLinFactNeighborX="-20947" custLinFactNeighborY="43689">
        <dgm:presLayoutVars>
          <dgm:chMax val="0"/>
          <dgm:chPref val="0"/>
          <dgm:bulletEnabled val="1"/>
        </dgm:presLayoutVars>
      </dgm:prSet>
      <dgm:spPr/>
      <dgm:t>
        <a:bodyPr/>
        <a:lstStyle/>
        <a:p>
          <a:endParaRPr lang="zh-TW" altLang="en-US"/>
        </a:p>
      </dgm:t>
    </dgm:pt>
    <dgm:pt modelId="{BFD084AE-6696-4C89-8E6A-95E269213C75}" type="pres">
      <dgm:prSet presAssocID="{B68AB5CA-D5C6-4B6C-AE9F-3C325A2D93DB}" presName="desTx" presStyleLbl="alignAccFollowNode1" presStyleIdx="2" presStyleCnt="4" custLinFactNeighborX="-20947" custLinFactNeighborY="11760">
        <dgm:presLayoutVars>
          <dgm:bulletEnabled val="1"/>
        </dgm:presLayoutVars>
      </dgm:prSet>
      <dgm:spPr/>
      <dgm:t>
        <a:bodyPr/>
        <a:lstStyle/>
        <a:p>
          <a:endParaRPr lang="zh-TW" altLang="en-US"/>
        </a:p>
      </dgm:t>
    </dgm:pt>
    <dgm:pt modelId="{A5C0B337-7927-4E30-932C-8284341C54EC}" type="pres">
      <dgm:prSet presAssocID="{328E0F1E-DA8E-49AD-B572-C712CEC7349B}" presName="space" presStyleCnt="0"/>
      <dgm:spPr/>
    </dgm:pt>
    <dgm:pt modelId="{37A54D2A-00F0-41EC-9A8B-A950C6F68221}" type="pres">
      <dgm:prSet presAssocID="{FCC23BAB-AE9B-4619-82D1-37256C11508C}" presName="composite" presStyleCnt="0"/>
      <dgm:spPr/>
    </dgm:pt>
    <dgm:pt modelId="{881D9E9A-6E65-45DA-B4FF-5800C8484202}" type="pres">
      <dgm:prSet presAssocID="{FCC23BAB-AE9B-4619-82D1-37256C11508C}" presName="parTx" presStyleLbl="alignNode1" presStyleIdx="3" presStyleCnt="4" custLinFactNeighborX="-31338" custLinFactNeighborY="43689">
        <dgm:presLayoutVars>
          <dgm:chMax val="0"/>
          <dgm:chPref val="0"/>
          <dgm:bulletEnabled val="1"/>
        </dgm:presLayoutVars>
      </dgm:prSet>
      <dgm:spPr/>
      <dgm:t>
        <a:bodyPr/>
        <a:lstStyle/>
        <a:p>
          <a:endParaRPr lang="zh-TW" altLang="en-US"/>
        </a:p>
      </dgm:t>
    </dgm:pt>
    <dgm:pt modelId="{63314C26-C8D9-43E9-97C6-2F6A53045784}" type="pres">
      <dgm:prSet presAssocID="{FCC23BAB-AE9B-4619-82D1-37256C11508C}" presName="desTx" presStyleLbl="alignAccFollowNode1" presStyleIdx="3" presStyleCnt="4" custLinFactNeighborX="-31338" custLinFactNeighborY="11760">
        <dgm:presLayoutVars>
          <dgm:bulletEnabled val="1"/>
        </dgm:presLayoutVars>
      </dgm:prSet>
      <dgm:spPr/>
      <dgm:t>
        <a:bodyPr/>
        <a:lstStyle/>
        <a:p>
          <a:endParaRPr lang="zh-TW" altLang="en-US"/>
        </a:p>
      </dgm:t>
    </dgm:pt>
  </dgm:ptLst>
  <dgm:cxnLst>
    <dgm:cxn modelId="{7C52062D-BA2A-48FD-B87A-008C9D9FC208}" srcId="{B419A6EA-19C0-40AA-A43E-6AEA3F7381A5}" destId="{3DAD740F-E5D1-4A65-A785-2A58FAB61CE8}" srcOrd="0" destOrd="0" parTransId="{8025D8F6-048E-4424-BE6F-3C453CE30AF4}" sibTransId="{67DB48FE-139B-494E-898B-1F06C82EE036}"/>
    <dgm:cxn modelId="{0E6985C8-2AB1-40F7-8DE9-E4BEE04A41A4}" srcId="{B419A6EA-19C0-40AA-A43E-6AEA3F7381A5}" destId="{ADBC6212-E52A-41B9-A0D3-ABEC15D59197}" srcOrd="1" destOrd="0" parTransId="{CAF75385-ED7F-4E9E-BFAC-DA7BADBE64AD}" sibTransId="{5BDE71A9-7719-415D-83D0-3FF3622C51E9}"/>
    <dgm:cxn modelId="{F952452A-C478-4A67-AB19-33C6E3BBA73A}" type="presOf" srcId="{5E5E1906-73E9-4046-9839-62EA32AE8D4D}" destId="{BFD084AE-6696-4C89-8E6A-95E269213C75}" srcOrd="0" destOrd="1" presId="urn:microsoft.com/office/officeart/2005/8/layout/hList1"/>
    <dgm:cxn modelId="{EE149F78-9E6D-43BD-8B24-282BD6F89F39}" srcId="{98B5CD99-D7B1-4153-8F13-9ED0DAFBBBC2}" destId="{34199886-6B61-44B2-8DAB-4020BC4C7AB5}" srcOrd="0" destOrd="0" parTransId="{ADD74D56-0AA9-4BB0-894F-EE990C498BF4}" sibTransId="{7CFD676C-7797-4858-823C-3210C5F87E1D}"/>
    <dgm:cxn modelId="{73D59784-8814-4019-A655-849A654AE501}" type="presOf" srcId="{D63ECF2D-A54A-4FDF-9591-9F352963B6D4}" destId="{D740F597-9B08-4D1D-B73E-5201BD704DCB}" srcOrd="0" destOrd="0" presId="urn:microsoft.com/office/officeart/2005/8/layout/hList1"/>
    <dgm:cxn modelId="{B43A48A1-6665-407A-9361-0668F0A5A6C6}" type="presOf" srcId="{B68AB5CA-D5C6-4B6C-AE9F-3C325A2D93DB}" destId="{B30DCAFC-9168-4D95-94AE-DE7C89628514}" srcOrd="0" destOrd="0" presId="urn:microsoft.com/office/officeart/2005/8/layout/hList1"/>
    <dgm:cxn modelId="{8402D218-11A5-4832-B809-49C73E7935E5}" type="presOf" srcId="{34199886-6B61-44B2-8DAB-4020BC4C7AB5}" destId="{86D07FB5-4EEF-48C7-B893-DBEF0FAD6726}" srcOrd="0" destOrd="0" presId="urn:microsoft.com/office/officeart/2005/8/layout/hList1"/>
    <dgm:cxn modelId="{A62884E4-5CA7-4D90-9FF5-56E3143257EB}" type="presOf" srcId="{D5F7013F-2030-44DB-BB02-98D2090C2417}" destId="{BFD084AE-6696-4C89-8E6A-95E269213C75}" srcOrd="0" destOrd="0" presId="urn:microsoft.com/office/officeart/2005/8/layout/hList1"/>
    <dgm:cxn modelId="{3E0880D1-9628-4975-809C-C5CC3CCDF7E7}" type="presOf" srcId="{C355E00B-CD9D-4E03-B1FF-70D4605460DD}" destId="{63314C26-C8D9-43E9-97C6-2F6A53045784}" srcOrd="0" destOrd="0" presId="urn:microsoft.com/office/officeart/2005/8/layout/hList1"/>
    <dgm:cxn modelId="{0A6DB9BF-3FCC-4CE3-B1C3-2764737745E9}" type="presOf" srcId="{ADBC6212-E52A-41B9-A0D3-ABEC15D59197}" destId="{A473F85C-300F-4E28-AB6E-4E77AA362A64}" srcOrd="0" destOrd="1" presId="urn:microsoft.com/office/officeart/2005/8/layout/hList1"/>
    <dgm:cxn modelId="{88AAC2C4-3D13-4AB9-8A94-1F0EA79F489B}" type="presOf" srcId="{B419A6EA-19C0-40AA-A43E-6AEA3F7381A5}" destId="{6488FE4B-CEEB-49D0-8B0E-01F4D7E1BF97}" srcOrd="0" destOrd="0" presId="urn:microsoft.com/office/officeart/2005/8/layout/hList1"/>
    <dgm:cxn modelId="{BA435135-BA9F-4963-B45A-567FBA09A3E0}" srcId="{FCC23BAB-AE9B-4619-82D1-37256C11508C}" destId="{C15396C1-5242-418B-9DDE-0B33010EDCD8}" srcOrd="1" destOrd="0" parTransId="{D4B7E6BE-7A54-41EA-9273-BABEB6193377}" sibTransId="{B203BDF4-96B3-4C05-BEAF-BFAE210218AF}"/>
    <dgm:cxn modelId="{A83AD894-6DCB-432B-9C47-ED59C88F1A24}" srcId="{B68AB5CA-D5C6-4B6C-AE9F-3C325A2D93DB}" destId="{D5F7013F-2030-44DB-BB02-98D2090C2417}" srcOrd="0" destOrd="0" parTransId="{EA6C5889-0111-4961-BF7C-2C12E5974568}" sibTransId="{9493F11B-9E4D-4128-A181-C2E06E90E7E0}"/>
    <dgm:cxn modelId="{25AA595B-E91E-450A-B290-16340B54E629}" type="presOf" srcId="{FCC23BAB-AE9B-4619-82D1-37256C11508C}" destId="{881D9E9A-6E65-45DA-B4FF-5800C8484202}" srcOrd="0" destOrd="0" presId="urn:microsoft.com/office/officeart/2005/8/layout/hList1"/>
    <dgm:cxn modelId="{36D98304-EE11-4881-9F65-BF04FA4918DD}" srcId="{B68AB5CA-D5C6-4B6C-AE9F-3C325A2D93DB}" destId="{5E5E1906-73E9-4046-9839-62EA32AE8D4D}" srcOrd="1" destOrd="0" parTransId="{FA7BF63A-DFF6-4BD1-99F6-ABD115112A00}" sibTransId="{941D57F4-5298-4990-BEEE-8AE62C650B0F}"/>
    <dgm:cxn modelId="{D601E6FE-4018-449C-B394-B631A2F9C9A1}" srcId="{34199886-6B61-44B2-8DAB-4020BC4C7AB5}" destId="{D63ECF2D-A54A-4FDF-9591-9F352963B6D4}" srcOrd="0" destOrd="0" parTransId="{D2032C2A-30FF-4C32-9F36-77CBAC2B0159}" sibTransId="{93BCA9E6-2C30-4B04-B018-4AE8E48A3577}"/>
    <dgm:cxn modelId="{900B5A53-21B8-4357-BE95-846DB97601E2}" type="presOf" srcId="{C15396C1-5242-418B-9DDE-0B33010EDCD8}" destId="{63314C26-C8D9-43E9-97C6-2F6A53045784}" srcOrd="0" destOrd="1" presId="urn:microsoft.com/office/officeart/2005/8/layout/hList1"/>
    <dgm:cxn modelId="{0CA1A791-9CBA-49D4-B41C-CECA14772C82}" srcId="{FCC23BAB-AE9B-4619-82D1-37256C11508C}" destId="{C355E00B-CD9D-4E03-B1FF-70D4605460DD}" srcOrd="0" destOrd="0" parTransId="{A157FFC3-072B-42AC-94D0-2581E034B6C3}" sibTransId="{615F2886-0888-42B8-95DF-DD67D0C0A477}"/>
    <dgm:cxn modelId="{2CD55C0C-5128-4A38-941B-06F65F83A271}" srcId="{98B5CD99-D7B1-4153-8F13-9ED0DAFBBBC2}" destId="{B68AB5CA-D5C6-4B6C-AE9F-3C325A2D93DB}" srcOrd="2" destOrd="0" parTransId="{18DE7E0D-6EDF-4848-A4B0-0577D8EF70FE}" sibTransId="{328E0F1E-DA8E-49AD-B572-C712CEC7349B}"/>
    <dgm:cxn modelId="{50A1F209-8492-478F-A461-052BFCA4E1D9}" srcId="{98B5CD99-D7B1-4153-8F13-9ED0DAFBBBC2}" destId="{B419A6EA-19C0-40AA-A43E-6AEA3F7381A5}" srcOrd="1" destOrd="0" parTransId="{93A8CC65-C1E1-4717-8712-8415896C28E4}" sibTransId="{14454504-813F-43B6-AEBD-0BA54BCF6912}"/>
    <dgm:cxn modelId="{CB8D8FF7-635C-40CE-B421-2E19F983B208}" srcId="{98B5CD99-D7B1-4153-8F13-9ED0DAFBBBC2}" destId="{FCC23BAB-AE9B-4619-82D1-37256C11508C}" srcOrd="3" destOrd="0" parTransId="{7F03AA85-01CF-4DC4-A39C-663093E1446C}" sibTransId="{49C913DB-D09E-49E6-8B7D-98B944420D7B}"/>
    <dgm:cxn modelId="{9B2892E1-C2FE-49CB-AF6B-344CD5E6E7FE}" type="presOf" srcId="{3DAD740F-E5D1-4A65-A785-2A58FAB61CE8}" destId="{A473F85C-300F-4E28-AB6E-4E77AA362A64}" srcOrd="0" destOrd="0" presId="urn:microsoft.com/office/officeart/2005/8/layout/hList1"/>
    <dgm:cxn modelId="{FFAE68E8-5F20-4B5D-BEF4-6FB75997171F}" type="presOf" srcId="{98B5CD99-D7B1-4153-8F13-9ED0DAFBBBC2}" destId="{0EEB15AE-8071-46DE-A22B-5AA15B0B9EC4}" srcOrd="0" destOrd="0" presId="urn:microsoft.com/office/officeart/2005/8/layout/hList1"/>
    <dgm:cxn modelId="{F1F55483-6032-4DFB-882F-3D584182A48B}" type="presParOf" srcId="{0EEB15AE-8071-46DE-A22B-5AA15B0B9EC4}" destId="{6150504F-2F81-468E-A0AD-4FCFA15D24EC}" srcOrd="0" destOrd="0" presId="urn:microsoft.com/office/officeart/2005/8/layout/hList1"/>
    <dgm:cxn modelId="{6C38F444-EEFB-49E4-B055-2C683447F69E}" type="presParOf" srcId="{6150504F-2F81-468E-A0AD-4FCFA15D24EC}" destId="{86D07FB5-4EEF-48C7-B893-DBEF0FAD6726}" srcOrd="0" destOrd="0" presId="urn:microsoft.com/office/officeart/2005/8/layout/hList1"/>
    <dgm:cxn modelId="{AD43B9D6-8179-4D7F-AE07-7D7DD25E9612}" type="presParOf" srcId="{6150504F-2F81-468E-A0AD-4FCFA15D24EC}" destId="{D740F597-9B08-4D1D-B73E-5201BD704DCB}" srcOrd="1" destOrd="0" presId="urn:microsoft.com/office/officeart/2005/8/layout/hList1"/>
    <dgm:cxn modelId="{B407BB18-E0EA-4C90-9F8F-C62F5128F95C}" type="presParOf" srcId="{0EEB15AE-8071-46DE-A22B-5AA15B0B9EC4}" destId="{DCD4CA22-FEE7-40AA-B40E-ACA9BDDAAED4}" srcOrd="1" destOrd="0" presId="urn:microsoft.com/office/officeart/2005/8/layout/hList1"/>
    <dgm:cxn modelId="{32D49945-FCDF-4D74-9BAF-03D0A5928C9F}" type="presParOf" srcId="{0EEB15AE-8071-46DE-A22B-5AA15B0B9EC4}" destId="{CB941382-D8C0-4923-A0C5-C057DC486801}" srcOrd="2" destOrd="0" presId="urn:microsoft.com/office/officeart/2005/8/layout/hList1"/>
    <dgm:cxn modelId="{E930D607-7B88-48A4-A520-B0516CE83B6B}" type="presParOf" srcId="{CB941382-D8C0-4923-A0C5-C057DC486801}" destId="{6488FE4B-CEEB-49D0-8B0E-01F4D7E1BF97}" srcOrd="0" destOrd="0" presId="urn:microsoft.com/office/officeart/2005/8/layout/hList1"/>
    <dgm:cxn modelId="{D9A9BEEA-860D-4A4A-95F8-1BC0A8565305}" type="presParOf" srcId="{CB941382-D8C0-4923-A0C5-C057DC486801}" destId="{A473F85C-300F-4E28-AB6E-4E77AA362A64}" srcOrd="1" destOrd="0" presId="urn:microsoft.com/office/officeart/2005/8/layout/hList1"/>
    <dgm:cxn modelId="{4997973B-C492-4277-BE14-C15429742AE2}" type="presParOf" srcId="{0EEB15AE-8071-46DE-A22B-5AA15B0B9EC4}" destId="{787B2612-51CE-462E-A39E-65DFECFF291F}" srcOrd="3" destOrd="0" presId="urn:microsoft.com/office/officeart/2005/8/layout/hList1"/>
    <dgm:cxn modelId="{41828B41-960E-4A5D-B198-AD1B4444152F}" type="presParOf" srcId="{0EEB15AE-8071-46DE-A22B-5AA15B0B9EC4}" destId="{9C99B77A-741B-43C4-BCDD-4739F56E739D}" srcOrd="4" destOrd="0" presId="urn:microsoft.com/office/officeart/2005/8/layout/hList1"/>
    <dgm:cxn modelId="{781EA789-7D9E-45A0-B9DE-DFA34A52CF03}" type="presParOf" srcId="{9C99B77A-741B-43C4-BCDD-4739F56E739D}" destId="{B30DCAFC-9168-4D95-94AE-DE7C89628514}" srcOrd="0" destOrd="0" presId="urn:microsoft.com/office/officeart/2005/8/layout/hList1"/>
    <dgm:cxn modelId="{BDD489E4-17CF-4E9E-932C-D835AD5EFA9F}" type="presParOf" srcId="{9C99B77A-741B-43C4-BCDD-4739F56E739D}" destId="{BFD084AE-6696-4C89-8E6A-95E269213C75}" srcOrd="1" destOrd="0" presId="urn:microsoft.com/office/officeart/2005/8/layout/hList1"/>
    <dgm:cxn modelId="{D4F98EA5-82D7-4921-841B-F919E16D6EA9}" type="presParOf" srcId="{0EEB15AE-8071-46DE-A22B-5AA15B0B9EC4}" destId="{A5C0B337-7927-4E30-932C-8284341C54EC}" srcOrd="5" destOrd="0" presId="urn:microsoft.com/office/officeart/2005/8/layout/hList1"/>
    <dgm:cxn modelId="{FC81E06D-4C6B-49DE-AC04-5CE138F71E95}" type="presParOf" srcId="{0EEB15AE-8071-46DE-A22B-5AA15B0B9EC4}" destId="{37A54D2A-00F0-41EC-9A8B-A950C6F68221}" srcOrd="6" destOrd="0" presId="urn:microsoft.com/office/officeart/2005/8/layout/hList1"/>
    <dgm:cxn modelId="{8D8A77E2-8223-49F9-A3D3-343C5E733F41}" type="presParOf" srcId="{37A54D2A-00F0-41EC-9A8B-A950C6F68221}" destId="{881D9E9A-6E65-45DA-B4FF-5800C8484202}" srcOrd="0" destOrd="0" presId="urn:microsoft.com/office/officeart/2005/8/layout/hList1"/>
    <dgm:cxn modelId="{A00CF464-A9D9-4525-AA6A-2442AA5FE0C5}" type="presParOf" srcId="{37A54D2A-00F0-41EC-9A8B-A950C6F68221}" destId="{63314C26-C8D9-43E9-97C6-2F6A53045784}" srcOrd="1" destOrd="0" presId="urn:microsoft.com/office/officeart/2005/8/layout/h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C2019B9-C77B-4567-B5FB-1010F0DA0CBB}" type="doc">
      <dgm:prSet loTypeId="urn:microsoft.com/office/officeart/2005/8/layout/hProcess9" loCatId="process" qsTypeId="urn:microsoft.com/office/officeart/2005/8/quickstyle/simple2" qsCatId="simple" csTypeId="urn:microsoft.com/office/officeart/2005/8/colors/colorful1#22" csCatId="colorful" phldr="1"/>
      <dgm:spPr/>
      <dgm:t>
        <a:bodyPr/>
        <a:lstStyle/>
        <a:p>
          <a:endParaRPr lang="zh-TW" altLang="en-US"/>
        </a:p>
      </dgm:t>
    </dgm:pt>
    <dgm:pt modelId="{F89FDA02-47B3-4E03-B77A-2B07DBB72AF8}">
      <dgm:prSet custT="1"/>
      <dgm:spPr/>
      <dgm:t>
        <a:bodyPr lIns="36000" tIns="36000" rIns="36000" bIns="36000"/>
        <a:lstStyle/>
        <a:p>
          <a:pPr rtl="0"/>
          <a:r>
            <a:rPr lang="zh-TW" sz="2200" b="1" dirty="0" smtClean="0">
              <a:effectLst>
                <a:outerShdw blurRad="38100" dist="38100" dir="2700000" algn="tl">
                  <a:srgbClr val="000000">
                    <a:alpha val="43137"/>
                  </a:srgbClr>
                </a:outerShdw>
              </a:effectLst>
            </a:rPr>
            <a:t>收集及分析不良</a:t>
          </a:r>
          <a:r>
            <a:rPr lang="en-US" sz="2200" b="1" dirty="0" smtClean="0">
              <a:effectLst>
                <a:outerShdw blurRad="38100" dist="38100" dir="2700000" algn="tl">
                  <a:srgbClr val="000000">
                    <a:alpha val="43137"/>
                  </a:srgbClr>
                </a:outerShdw>
              </a:effectLst>
            </a:rPr>
            <a:t>/</a:t>
          </a:r>
          <a:r>
            <a:rPr lang="zh-TW" sz="2200" b="1" dirty="0" smtClean="0">
              <a:effectLst>
                <a:outerShdw blurRad="38100" dist="38100" dir="2700000" algn="tl">
                  <a:srgbClr val="000000">
                    <a:alpha val="43137"/>
                  </a:srgbClr>
                </a:outerShdw>
              </a:effectLst>
            </a:rPr>
            <a:t>異常事件</a:t>
          </a:r>
          <a:endParaRPr lang="zh-TW" sz="2200" b="1" dirty="0">
            <a:effectLst>
              <a:outerShdw blurRad="38100" dist="38100" dir="2700000" algn="tl">
                <a:srgbClr val="000000">
                  <a:alpha val="43137"/>
                </a:srgbClr>
              </a:outerShdw>
            </a:effectLst>
          </a:endParaRPr>
        </a:p>
      </dgm:t>
    </dgm:pt>
    <dgm:pt modelId="{2ECB8FD9-D13F-4183-8C77-EB3580881EE1}" type="parTrans" cxnId="{1CA57893-ADDF-4B9D-84C0-1B988C3E1D6E}">
      <dgm:prSet/>
      <dgm:spPr/>
      <dgm:t>
        <a:bodyPr/>
        <a:lstStyle/>
        <a:p>
          <a:endParaRPr lang="zh-TW" altLang="en-US" sz="2400" b="1">
            <a:effectLst>
              <a:outerShdw blurRad="38100" dist="38100" dir="2700000" algn="tl">
                <a:srgbClr val="000000">
                  <a:alpha val="43137"/>
                </a:srgbClr>
              </a:outerShdw>
            </a:effectLst>
          </a:endParaRPr>
        </a:p>
      </dgm:t>
    </dgm:pt>
    <dgm:pt modelId="{6867D843-28DB-48A0-80A7-CD2DA3D42231}" type="sibTrans" cxnId="{1CA57893-ADDF-4B9D-84C0-1B988C3E1D6E}">
      <dgm:prSet/>
      <dgm:spPr/>
      <dgm:t>
        <a:bodyPr/>
        <a:lstStyle/>
        <a:p>
          <a:endParaRPr lang="zh-TW" altLang="en-US" sz="2400" b="1">
            <a:effectLst>
              <a:outerShdw blurRad="38100" dist="38100" dir="2700000" algn="tl">
                <a:srgbClr val="000000">
                  <a:alpha val="43137"/>
                </a:srgbClr>
              </a:outerShdw>
            </a:effectLst>
          </a:endParaRPr>
        </a:p>
      </dgm:t>
    </dgm:pt>
    <dgm:pt modelId="{EC3005F0-ED06-4652-A821-2D23BD4C6632}">
      <dgm:prSet custT="1"/>
      <dgm:spPr/>
      <dgm:t>
        <a:bodyPr lIns="36000" tIns="36000" rIns="36000" bIns="36000"/>
        <a:lstStyle/>
        <a:p>
          <a:pPr rtl="0"/>
          <a:r>
            <a:rPr lang="zh-TW" altLang="en-US" sz="2200" b="1" dirty="0" smtClean="0">
              <a:solidFill>
                <a:srgbClr val="FFFF00"/>
              </a:solidFill>
              <a:effectLst>
                <a:outerShdw blurRad="38100" dist="38100" dir="2700000" algn="tl">
                  <a:srgbClr val="000000">
                    <a:alpha val="43137"/>
                  </a:srgbClr>
                </a:outerShdw>
              </a:effectLst>
            </a:rPr>
            <a:t>由錯誤中學習</a:t>
          </a:r>
          <a:endParaRPr lang="zh-TW" altLang="en-US" sz="2200" b="1" dirty="0">
            <a:solidFill>
              <a:srgbClr val="FFFF00"/>
            </a:solidFill>
            <a:effectLst>
              <a:outerShdw blurRad="38100" dist="38100" dir="2700000" algn="tl">
                <a:srgbClr val="000000">
                  <a:alpha val="43137"/>
                </a:srgbClr>
              </a:outerShdw>
            </a:effectLst>
          </a:endParaRPr>
        </a:p>
      </dgm:t>
    </dgm:pt>
    <dgm:pt modelId="{1AE23D74-14C6-434A-8BA1-1E0BDD58ADE0}" type="parTrans" cxnId="{2EBFE33F-677E-49C4-8034-FC910191D483}">
      <dgm:prSet/>
      <dgm:spPr/>
      <dgm:t>
        <a:bodyPr/>
        <a:lstStyle/>
        <a:p>
          <a:endParaRPr lang="zh-TW" altLang="en-US" sz="2400" b="1">
            <a:effectLst>
              <a:outerShdw blurRad="38100" dist="38100" dir="2700000" algn="tl">
                <a:srgbClr val="000000">
                  <a:alpha val="43137"/>
                </a:srgbClr>
              </a:outerShdw>
            </a:effectLst>
          </a:endParaRPr>
        </a:p>
      </dgm:t>
    </dgm:pt>
    <dgm:pt modelId="{48CA9CE1-64B4-4E17-B897-46064490872B}" type="sibTrans" cxnId="{2EBFE33F-677E-49C4-8034-FC910191D483}">
      <dgm:prSet/>
      <dgm:spPr/>
      <dgm:t>
        <a:bodyPr/>
        <a:lstStyle/>
        <a:p>
          <a:endParaRPr lang="zh-TW" altLang="en-US" sz="2400" b="1">
            <a:effectLst>
              <a:outerShdw blurRad="38100" dist="38100" dir="2700000" algn="tl">
                <a:srgbClr val="000000">
                  <a:alpha val="43137"/>
                </a:srgbClr>
              </a:outerShdw>
            </a:effectLst>
          </a:endParaRPr>
        </a:p>
      </dgm:t>
    </dgm:pt>
    <dgm:pt modelId="{19607BAB-AB91-47CC-B776-7957637EB267}">
      <dgm:prSet custT="1"/>
      <dgm:spPr/>
      <dgm:t>
        <a:bodyPr lIns="36000" tIns="36000" rIns="36000" bIns="36000"/>
        <a:lstStyle/>
        <a:p>
          <a:pPr rtl="0"/>
          <a:r>
            <a:rPr lang="zh-TW" altLang="en-US" sz="2200" b="1" dirty="0" smtClean="0">
              <a:effectLst>
                <a:outerShdw blurRad="38100" dist="38100" dir="2700000" algn="tl">
                  <a:srgbClr val="000000">
                    <a:alpha val="43137"/>
                  </a:srgbClr>
                </a:outerShdw>
              </a:effectLst>
            </a:rPr>
            <a:t>改變臨床或系統作為以減少危險因子</a:t>
          </a:r>
          <a:endParaRPr lang="zh-TW" altLang="en-US" sz="2200" b="1" dirty="0">
            <a:effectLst>
              <a:outerShdw blurRad="38100" dist="38100" dir="2700000" algn="tl">
                <a:srgbClr val="000000">
                  <a:alpha val="43137"/>
                </a:srgbClr>
              </a:outerShdw>
            </a:effectLst>
          </a:endParaRPr>
        </a:p>
      </dgm:t>
    </dgm:pt>
    <dgm:pt modelId="{5E653283-3007-49BF-97AD-03CD36056A8C}" type="parTrans" cxnId="{2E04938C-B7EA-4EE0-BAA0-B1EE48D91A89}">
      <dgm:prSet/>
      <dgm:spPr/>
      <dgm:t>
        <a:bodyPr/>
        <a:lstStyle/>
        <a:p>
          <a:endParaRPr lang="zh-TW" altLang="en-US" sz="2400" b="1">
            <a:effectLst>
              <a:outerShdw blurRad="38100" dist="38100" dir="2700000" algn="tl">
                <a:srgbClr val="000000">
                  <a:alpha val="43137"/>
                </a:srgbClr>
              </a:outerShdw>
            </a:effectLst>
          </a:endParaRPr>
        </a:p>
      </dgm:t>
    </dgm:pt>
    <dgm:pt modelId="{107BDB30-1E88-4CD8-AE43-D17EA0CDB051}" type="sibTrans" cxnId="{2E04938C-B7EA-4EE0-BAA0-B1EE48D91A89}">
      <dgm:prSet/>
      <dgm:spPr/>
      <dgm:t>
        <a:bodyPr/>
        <a:lstStyle/>
        <a:p>
          <a:endParaRPr lang="zh-TW" altLang="en-US" sz="2400" b="1">
            <a:effectLst>
              <a:outerShdw blurRad="38100" dist="38100" dir="2700000" algn="tl">
                <a:srgbClr val="000000">
                  <a:alpha val="43137"/>
                </a:srgbClr>
              </a:outerShdw>
            </a:effectLst>
          </a:endParaRPr>
        </a:p>
      </dgm:t>
    </dgm:pt>
    <dgm:pt modelId="{E27BE1F0-543D-4926-B8C2-B7C0961B0CB0}">
      <dgm:prSet custT="1"/>
      <dgm:spPr/>
      <dgm:t>
        <a:bodyPr lIns="36000" tIns="36000" rIns="36000" bIns="36000"/>
        <a:lstStyle/>
        <a:p>
          <a:pPr rtl="0"/>
          <a:r>
            <a:rPr lang="zh-TW" altLang="en-US" sz="3200" b="1" dirty="0" smtClean="0">
              <a:solidFill>
                <a:srgbClr val="FFFF00"/>
              </a:solidFill>
              <a:effectLst>
                <a:outerShdw blurRad="38100" dist="38100" dir="2700000" algn="tl">
                  <a:srgbClr val="000000">
                    <a:alpha val="43137"/>
                  </a:srgbClr>
                </a:outerShdw>
              </a:effectLst>
            </a:rPr>
            <a:t>提升</a:t>
          </a:r>
          <a:r>
            <a:rPr lang="en-US" altLang="zh-TW" sz="3200" b="1" dirty="0" smtClean="0">
              <a:solidFill>
                <a:srgbClr val="FFFF00"/>
              </a:solidFill>
              <a:effectLst>
                <a:outerShdw blurRad="38100" dist="38100" dir="2700000" algn="tl">
                  <a:srgbClr val="000000">
                    <a:alpha val="43137"/>
                  </a:srgbClr>
                </a:outerShdw>
              </a:effectLst>
            </a:rPr>
            <a:t/>
          </a:r>
          <a:br>
            <a:rPr lang="en-US" altLang="zh-TW" sz="3200" b="1" dirty="0" smtClean="0">
              <a:solidFill>
                <a:srgbClr val="FFFF00"/>
              </a:solidFill>
              <a:effectLst>
                <a:outerShdw blurRad="38100" dist="38100" dir="2700000" algn="tl">
                  <a:srgbClr val="000000">
                    <a:alpha val="43137"/>
                  </a:srgbClr>
                </a:outerShdw>
              </a:effectLst>
            </a:rPr>
          </a:br>
          <a:r>
            <a:rPr lang="zh-TW" altLang="en-US" sz="3200" b="1" dirty="0" smtClean="0">
              <a:solidFill>
                <a:srgbClr val="FFFF00"/>
              </a:solidFill>
              <a:effectLst>
                <a:outerShdw blurRad="38100" dist="38100" dir="2700000" algn="tl">
                  <a:srgbClr val="000000">
                    <a:alpha val="43137"/>
                  </a:srgbClr>
                </a:outerShdw>
              </a:effectLst>
            </a:rPr>
            <a:t>病人安全</a:t>
          </a:r>
          <a:endParaRPr lang="zh-TW" altLang="en-US" sz="3200" b="1" dirty="0">
            <a:solidFill>
              <a:srgbClr val="FFFF00"/>
            </a:solidFill>
            <a:effectLst>
              <a:outerShdw blurRad="38100" dist="38100" dir="2700000" algn="tl">
                <a:srgbClr val="000000">
                  <a:alpha val="43137"/>
                </a:srgbClr>
              </a:outerShdw>
            </a:effectLst>
          </a:endParaRPr>
        </a:p>
      </dgm:t>
    </dgm:pt>
    <dgm:pt modelId="{41D17332-DD52-4724-A94F-CB87E7A1D75B}" type="parTrans" cxnId="{07BB5B85-F9FA-4C7D-A801-E65D2191E1EE}">
      <dgm:prSet/>
      <dgm:spPr/>
      <dgm:t>
        <a:bodyPr/>
        <a:lstStyle/>
        <a:p>
          <a:endParaRPr lang="zh-TW" altLang="en-US" sz="2400" b="1">
            <a:effectLst>
              <a:outerShdw blurRad="38100" dist="38100" dir="2700000" algn="tl">
                <a:srgbClr val="000000">
                  <a:alpha val="43137"/>
                </a:srgbClr>
              </a:outerShdw>
            </a:effectLst>
          </a:endParaRPr>
        </a:p>
      </dgm:t>
    </dgm:pt>
    <dgm:pt modelId="{D3BEB5F0-848B-45D3-B7EB-D684BDAC92D7}" type="sibTrans" cxnId="{07BB5B85-F9FA-4C7D-A801-E65D2191E1EE}">
      <dgm:prSet/>
      <dgm:spPr/>
      <dgm:t>
        <a:bodyPr/>
        <a:lstStyle/>
        <a:p>
          <a:endParaRPr lang="zh-TW" altLang="en-US" sz="2400" b="1">
            <a:effectLst>
              <a:outerShdw blurRad="38100" dist="38100" dir="2700000" algn="tl">
                <a:srgbClr val="000000">
                  <a:alpha val="43137"/>
                </a:srgbClr>
              </a:outerShdw>
            </a:effectLst>
          </a:endParaRPr>
        </a:p>
      </dgm:t>
    </dgm:pt>
    <dgm:pt modelId="{E121F3E3-644A-43BD-8597-3AEB6309322C}" type="pres">
      <dgm:prSet presAssocID="{5C2019B9-C77B-4567-B5FB-1010F0DA0CBB}" presName="CompostProcess" presStyleCnt="0">
        <dgm:presLayoutVars>
          <dgm:dir/>
          <dgm:resizeHandles val="exact"/>
        </dgm:presLayoutVars>
      </dgm:prSet>
      <dgm:spPr/>
      <dgm:t>
        <a:bodyPr/>
        <a:lstStyle/>
        <a:p>
          <a:endParaRPr lang="zh-TW" altLang="en-US"/>
        </a:p>
      </dgm:t>
    </dgm:pt>
    <dgm:pt modelId="{0A960B87-763C-491E-B8E4-DBB1F37F4002}" type="pres">
      <dgm:prSet presAssocID="{5C2019B9-C77B-4567-B5FB-1010F0DA0CBB}" presName="arrow" presStyleLbl="bgShp" presStyleIdx="0" presStyleCnt="1" custScaleX="113755"/>
      <dgm:spPr/>
    </dgm:pt>
    <dgm:pt modelId="{62E30C03-54EE-4903-996D-582645463911}" type="pres">
      <dgm:prSet presAssocID="{5C2019B9-C77B-4567-B5FB-1010F0DA0CBB}" presName="linearProcess" presStyleCnt="0"/>
      <dgm:spPr/>
    </dgm:pt>
    <dgm:pt modelId="{D6CE7AEB-4022-4F64-AE4E-1301D28B9E44}" type="pres">
      <dgm:prSet presAssocID="{F89FDA02-47B3-4E03-B77A-2B07DBB72AF8}" presName="textNode" presStyleLbl="node1" presStyleIdx="0" presStyleCnt="4" custScaleX="92776">
        <dgm:presLayoutVars>
          <dgm:bulletEnabled val="1"/>
        </dgm:presLayoutVars>
      </dgm:prSet>
      <dgm:spPr/>
      <dgm:t>
        <a:bodyPr/>
        <a:lstStyle/>
        <a:p>
          <a:endParaRPr lang="zh-TW" altLang="en-US"/>
        </a:p>
      </dgm:t>
    </dgm:pt>
    <dgm:pt modelId="{505C8A72-EFBA-4F6D-B429-5216A715CF9D}" type="pres">
      <dgm:prSet presAssocID="{6867D843-28DB-48A0-80A7-CD2DA3D42231}" presName="sibTrans" presStyleCnt="0"/>
      <dgm:spPr/>
    </dgm:pt>
    <dgm:pt modelId="{64A1F973-7565-47E1-A872-660D5584CD5A}" type="pres">
      <dgm:prSet presAssocID="{EC3005F0-ED06-4652-A821-2D23BD4C6632}" presName="textNode" presStyleLbl="node1" presStyleIdx="1" presStyleCnt="4" custScaleX="92776">
        <dgm:presLayoutVars>
          <dgm:bulletEnabled val="1"/>
        </dgm:presLayoutVars>
      </dgm:prSet>
      <dgm:spPr/>
      <dgm:t>
        <a:bodyPr/>
        <a:lstStyle/>
        <a:p>
          <a:endParaRPr lang="zh-TW" altLang="en-US"/>
        </a:p>
      </dgm:t>
    </dgm:pt>
    <dgm:pt modelId="{3E4DAF61-C878-40E3-8989-CCB6F4520A9E}" type="pres">
      <dgm:prSet presAssocID="{48CA9CE1-64B4-4E17-B897-46064490872B}" presName="sibTrans" presStyleCnt="0"/>
      <dgm:spPr/>
    </dgm:pt>
    <dgm:pt modelId="{F4AAD3D7-680F-4439-8382-08B9DCDBF34C}" type="pres">
      <dgm:prSet presAssocID="{19607BAB-AB91-47CC-B776-7957637EB267}" presName="textNode" presStyleLbl="node1" presStyleIdx="2" presStyleCnt="4" custScaleX="92776">
        <dgm:presLayoutVars>
          <dgm:bulletEnabled val="1"/>
        </dgm:presLayoutVars>
      </dgm:prSet>
      <dgm:spPr/>
      <dgm:t>
        <a:bodyPr/>
        <a:lstStyle/>
        <a:p>
          <a:endParaRPr lang="zh-TW" altLang="en-US"/>
        </a:p>
      </dgm:t>
    </dgm:pt>
    <dgm:pt modelId="{B0DA0DA5-EC4C-419C-A51B-07AC02EED886}" type="pres">
      <dgm:prSet presAssocID="{107BDB30-1E88-4CD8-AE43-D17EA0CDB051}" presName="sibTrans" presStyleCnt="0"/>
      <dgm:spPr/>
    </dgm:pt>
    <dgm:pt modelId="{B773327A-1D2D-4AAF-A12D-DD4243B8531E}" type="pres">
      <dgm:prSet presAssocID="{E27BE1F0-543D-4926-B8C2-B7C0961B0CB0}" presName="textNode" presStyleLbl="node1" presStyleIdx="3" presStyleCnt="4" custScaleX="92776">
        <dgm:presLayoutVars>
          <dgm:bulletEnabled val="1"/>
        </dgm:presLayoutVars>
      </dgm:prSet>
      <dgm:spPr/>
      <dgm:t>
        <a:bodyPr/>
        <a:lstStyle/>
        <a:p>
          <a:endParaRPr lang="zh-TW" altLang="en-US"/>
        </a:p>
      </dgm:t>
    </dgm:pt>
  </dgm:ptLst>
  <dgm:cxnLst>
    <dgm:cxn modelId="{5785C7AB-CA6C-420E-97CC-F1FC00A5DDCD}" type="presOf" srcId="{5C2019B9-C77B-4567-B5FB-1010F0DA0CBB}" destId="{E121F3E3-644A-43BD-8597-3AEB6309322C}" srcOrd="0" destOrd="0" presId="urn:microsoft.com/office/officeart/2005/8/layout/hProcess9"/>
    <dgm:cxn modelId="{2E04938C-B7EA-4EE0-BAA0-B1EE48D91A89}" srcId="{5C2019B9-C77B-4567-B5FB-1010F0DA0CBB}" destId="{19607BAB-AB91-47CC-B776-7957637EB267}" srcOrd="2" destOrd="0" parTransId="{5E653283-3007-49BF-97AD-03CD36056A8C}" sibTransId="{107BDB30-1E88-4CD8-AE43-D17EA0CDB051}"/>
    <dgm:cxn modelId="{87F73C29-5321-4D2F-9E77-CC93B8D9075F}" type="presOf" srcId="{F89FDA02-47B3-4E03-B77A-2B07DBB72AF8}" destId="{D6CE7AEB-4022-4F64-AE4E-1301D28B9E44}" srcOrd="0" destOrd="0" presId="urn:microsoft.com/office/officeart/2005/8/layout/hProcess9"/>
    <dgm:cxn modelId="{1CA57893-ADDF-4B9D-84C0-1B988C3E1D6E}" srcId="{5C2019B9-C77B-4567-B5FB-1010F0DA0CBB}" destId="{F89FDA02-47B3-4E03-B77A-2B07DBB72AF8}" srcOrd="0" destOrd="0" parTransId="{2ECB8FD9-D13F-4183-8C77-EB3580881EE1}" sibTransId="{6867D843-28DB-48A0-80A7-CD2DA3D42231}"/>
    <dgm:cxn modelId="{911AF69F-98C7-4819-8E79-4062279A35B2}" type="presOf" srcId="{19607BAB-AB91-47CC-B776-7957637EB267}" destId="{F4AAD3D7-680F-4439-8382-08B9DCDBF34C}" srcOrd="0" destOrd="0" presId="urn:microsoft.com/office/officeart/2005/8/layout/hProcess9"/>
    <dgm:cxn modelId="{539D5095-A261-47F6-974F-4D76B32F3867}" type="presOf" srcId="{EC3005F0-ED06-4652-A821-2D23BD4C6632}" destId="{64A1F973-7565-47E1-A872-660D5584CD5A}" srcOrd="0" destOrd="0" presId="urn:microsoft.com/office/officeart/2005/8/layout/hProcess9"/>
    <dgm:cxn modelId="{07BB5B85-F9FA-4C7D-A801-E65D2191E1EE}" srcId="{5C2019B9-C77B-4567-B5FB-1010F0DA0CBB}" destId="{E27BE1F0-543D-4926-B8C2-B7C0961B0CB0}" srcOrd="3" destOrd="0" parTransId="{41D17332-DD52-4724-A94F-CB87E7A1D75B}" sibTransId="{D3BEB5F0-848B-45D3-B7EB-D684BDAC92D7}"/>
    <dgm:cxn modelId="{AFBBB8E2-5342-4BA8-B3BF-24945FC3E725}" type="presOf" srcId="{E27BE1F0-543D-4926-B8C2-B7C0961B0CB0}" destId="{B773327A-1D2D-4AAF-A12D-DD4243B8531E}" srcOrd="0" destOrd="0" presId="urn:microsoft.com/office/officeart/2005/8/layout/hProcess9"/>
    <dgm:cxn modelId="{2EBFE33F-677E-49C4-8034-FC910191D483}" srcId="{5C2019B9-C77B-4567-B5FB-1010F0DA0CBB}" destId="{EC3005F0-ED06-4652-A821-2D23BD4C6632}" srcOrd="1" destOrd="0" parTransId="{1AE23D74-14C6-434A-8BA1-1E0BDD58ADE0}" sibTransId="{48CA9CE1-64B4-4E17-B897-46064490872B}"/>
    <dgm:cxn modelId="{7833138B-074E-45A0-B8EA-72D83B20B2DB}" type="presParOf" srcId="{E121F3E3-644A-43BD-8597-3AEB6309322C}" destId="{0A960B87-763C-491E-B8E4-DBB1F37F4002}" srcOrd="0" destOrd="0" presId="urn:microsoft.com/office/officeart/2005/8/layout/hProcess9"/>
    <dgm:cxn modelId="{20392CD5-B655-4C14-B49C-790202E39A42}" type="presParOf" srcId="{E121F3E3-644A-43BD-8597-3AEB6309322C}" destId="{62E30C03-54EE-4903-996D-582645463911}" srcOrd="1" destOrd="0" presId="urn:microsoft.com/office/officeart/2005/8/layout/hProcess9"/>
    <dgm:cxn modelId="{B3A249C2-CEEB-4BC4-88DC-8C7E6E823883}" type="presParOf" srcId="{62E30C03-54EE-4903-996D-582645463911}" destId="{D6CE7AEB-4022-4F64-AE4E-1301D28B9E44}" srcOrd="0" destOrd="0" presId="urn:microsoft.com/office/officeart/2005/8/layout/hProcess9"/>
    <dgm:cxn modelId="{34D8535F-17D5-4FAD-A270-FD0ACF6A1185}" type="presParOf" srcId="{62E30C03-54EE-4903-996D-582645463911}" destId="{505C8A72-EFBA-4F6D-B429-5216A715CF9D}" srcOrd="1" destOrd="0" presId="urn:microsoft.com/office/officeart/2005/8/layout/hProcess9"/>
    <dgm:cxn modelId="{47F00B1E-2CB8-4AB4-AA32-1FA4FBA3208A}" type="presParOf" srcId="{62E30C03-54EE-4903-996D-582645463911}" destId="{64A1F973-7565-47E1-A872-660D5584CD5A}" srcOrd="2" destOrd="0" presId="urn:microsoft.com/office/officeart/2005/8/layout/hProcess9"/>
    <dgm:cxn modelId="{D76A78CB-7807-4C41-A2AC-A2B31898A167}" type="presParOf" srcId="{62E30C03-54EE-4903-996D-582645463911}" destId="{3E4DAF61-C878-40E3-8989-CCB6F4520A9E}" srcOrd="3" destOrd="0" presId="urn:microsoft.com/office/officeart/2005/8/layout/hProcess9"/>
    <dgm:cxn modelId="{89F8BDDA-5B9C-4977-9FD9-A68BC0DA44D0}" type="presParOf" srcId="{62E30C03-54EE-4903-996D-582645463911}" destId="{F4AAD3D7-680F-4439-8382-08B9DCDBF34C}" srcOrd="4" destOrd="0" presId="urn:microsoft.com/office/officeart/2005/8/layout/hProcess9"/>
    <dgm:cxn modelId="{CADC0C95-2E60-4211-A127-D3B728C9F5F2}" type="presParOf" srcId="{62E30C03-54EE-4903-996D-582645463911}" destId="{B0DA0DA5-EC4C-419C-A51B-07AC02EED886}" srcOrd="5" destOrd="0" presId="urn:microsoft.com/office/officeart/2005/8/layout/hProcess9"/>
    <dgm:cxn modelId="{508491CB-1615-4F01-A26F-C5156DFBED21}" type="presParOf" srcId="{62E30C03-54EE-4903-996D-582645463911}" destId="{B773327A-1D2D-4AAF-A12D-DD4243B8531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09206DD-E9F0-409B-9DA4-BFEC3ADF995B}" type="doc">
      <dgm:prSet loTypeId="urn:microsoft.com/office/officeart/2005/8/layout/vList2" loCatId="list" qsTypeId="urn:microsoft.com/office/officeart/2005/8/quickstyle/simple2" qsCatId="simple" csTypeId="urn:microsoft.com/office/officeart/2005/8/colors/colorful4" csCatId="colorful"/>
      <dgm:spPr/>
      <dgm:t>
        <a:bodyPr/>
        <a:lstStyle/>
        <a:p>
          <a:endParaRPr lang="zh-TW" altLang="en-US"/>
        </a:p>
      </dgm:t>
    </dgm:pt>
    <dgm:pt modelId="{C75D6644-B5E0-4FFE-AE4B-4B5F93E586B5}">
      <dgm:prSet custT="1"/>
      <dgm:spPr/>
      <dgm:t>
        <a:bodyPr/>
        <a:lstStyle/>
        <a:p>
          <a:pPr marL="895350" indent="-895350" rtl="0">
            <a:tabLst/>
          </a:pPr>
          <a:r>
            <a:rPr lang="zh-TW" altLang="en-US" sz="3200" dirty="0" smtClean="0"/>
            <a:t>一、營造異常事件通報文化，並參與全國性病人安全通報系統</a:t>
          </a:r>
          <a:endParaRPr lang="zh-TW" altLang="en-US" sz="3200" dirty="0"/>
        </a:p>
      </dgm:t>
    </dgm:pt>
    <dgm:pt modelId="{E8B5A03D-0EED-41E6-9282-52EBF21378CC}" type="parTrans" cxnId="{C8BFE092-6BA7-499D-B146-B75DB25C7B65}">
      <dgm:prSet/>
      <dgm:spPr/>
      <dgm:t>
        <a:bodyPr/>
        <a:lstStyle/>
        <a:p>
          <a:endParaRPr lang="zh-TW" altLang="en-US" sz="2400"/>
        </a:p>
      </dgm:t>
    </dgm:pt>
    <dgm:pt modelId="{C6C1959E-096F-424F-BD0C-612C5B93A82B}" type="sibTrans" cxnId="{C8BFE092-6BA7-499D-B146-B75DB25C7B65}">
      <dgm:prSet/>
      <dgm:spPr/>
      <dgm:t>
        <a:bodyPr/>
        <a:lstStyle/>
        <a:p>
          <a:endParaRPr lang="zh-TW" altLang="en-US" sz="2400"/>
        </a:p>
      </dgm:t>
    </dgm:pt>
    <dgm:pt modelId="{08807666-685A-4B5C-A1B3-EE0313B04ABF}">
      <dgm:prSet custT="1"/>
      <dgm:spPr/>
      <dgm:t>
        <a:bodyPr/>
        <a:lstStyle/>
        <a:p>
          <a:pPr rtl="0"/>
          <a:r>
            <a:rPr lang="zh-TW" altLang="en-US" sz="3200" dirty="0" smtClean="0"/>
            <a:t>二、對異常事件進行分析</a:t>
          </a:r>
          <a:endParaRPr lang="zh-TW" altLang="en-US" sz="3200" dirty="0"/>
        </a:p>
      </dgm:t>
    </dgm:pt>
    <dgm:pt modelId="{FC83FA74-249D-4924-A85E-D6E0F99E6AF0}" type="parTrans" cxnId="{F894D56B-479E-488F-AD46-A00C8128AD1B}">
      <dgm:prSet/>
      <dgm:spPr/>
      <dgm:t>
        <a:bodyPr/>
        <a:lstStyle/>
        <a:p>
          <a:endParaRPr lang="zh-TW" altLang="en-US" sz="2400"/>
        </a:p>
      </dgm:t>
    </dgm:pt>
    <dgm:pt modelId="{306F03EE-7E0E-478F-BD85-7B4F8DEE4B5C}" type="sibTrans" cxnId="{F894D56B-479E-488F-AD46-A00C8128AD1B}">
      <dgm:prSet/>
      <dgm:spPr/>
      <dgm:t>
        <a:bodyPr/>
        <a:lstStyle/>
        <a:p>
          <a:endParaRPr lang="zh-TW" altLang="en-US" sz="2400"/>
        </a:p>
      </dgm:t>
    </dgm:pt>
    <dgm:pt modelId="{452B060B-8EDA-4AA9-88FF-B09938A6C30D}">
      <dgm:prSet custT="1"/>
      <dgm:spPr/>
      <dgm:t>
        <a:bodyPr/>
        <a:lstStyle/>
        <a:p>
          <a:pPr marL="895350" indent="-895350" rtl="0">
            <a:tabLst/>
          </a:pPr>
          <a:r>
            <a:rPr lang="zh-TW" altLang="en-US" sz="3200" dirty="0" smtClean="0"/>
            <a:t>三、營造正向病安文化，建立異常事件相關人員支持系統</a:t>
          </a:r>
          <a:endParaRPr lang="zh-TW" altLang="en-US" sz="3200" dirty="0"/>
        </a:p>
      </dgm:t>
    </dgm:pt>
    <dgm:pt modelId="{9CED7B7D-AA0C-46B4-93CA-EF7333656B7E}" type="parTrans" cxnId="{9C7C69BD-F7C7-4566-A344-7441713EF519}">
      <dgm:prSet/>
      <dgm:spPr/>
      <dgm:t>
        <a:bodyPr/>
        <a:lstStyle/>
        <a:p>
          <a:endParaRPr lang="zh-TW" altLang="en-US" sz="2400"/>
        </a:p>
      </dgm:t>
    </dgm:pt>
    <dgm:pt modelId="{42A31DFC-D398-4DB5-8DAB-DEE8B71175C5}" type="sibTrans" cxnId="{9C7C69BD-F7C7-4566-A344-7441713EF519}">
      <dgm:prSet/>
      <dgm:spPr/>
      <dgm:t>
        <a:bodyPr/>
        <a:lstStyle/>
        <a:p>
          <a:endParaRPr lang="zh-TW" altLang="en-US" sz="2400"/>
        </a:p>
      </dgm:t>
    </dgm:pt>
    <dgm:pt modelId="{209A9884-B929-4C6C-B584-054B7600DA78}" type="pres">
      <dgm:prSet presAssocID="{B09206DD-E9F0-409B-9DA4-BFEC3ADF995B}" presName="linear" presStyleCnt="0">
        <dgm:presLayoutVars>
          <dgm:animLvl val="lvl"/>
          <dgm:resizeHandles val="exact"/>
        </dgm:presLayoutVars>
      </dgm:prSet>
      <dgm:spPr/>
      <dgm:t>
        <a:bodyPr/>
        <a:lstStyle/>
        <a:p>
          <a:endParaRPr lang="zh-TW" altLang="en-US"/>
        </a:p>
      </dgm:t>
    </dgm:pt>
    <dgm:pt modelId="{44D02489-93F2-4C07-B726-DB2802C7F8F6}" type="pres">
      <dgm:prSet presAssocID="{C75D6644-B5E0-4FFE-AE4B-4B5F93E586B5}" presName="parentText" presStyleLbl="node1" presStyleIdx="0" presStyleCnt="3">
        <dgm:presLayoutVars>
          <dgm:chMax val="0"/>
          <dgm:bulletEnabled val="1"/>
        </dgm:presLayoutVars>
      </dgm:prSet>
      <dgm:spPr/>
      <dgm:t>
        <a:bodyPr/>
        <a:lstStyle/>
        <a:p>
          <a:endParaRPr lang="zh-TW" altLang="en-US"/>
        </a:p>
      </dgm:t>
    </dgm:pt>
    <dgm:pt modelId="{96259AFA-C28E-49D2-B418-9A796F78CF17}" type="pres">
      <dgm:prSet presAssocID="{C6C1959E-096F-424F-BD0C-612C5B93A82B}" presName="spacer" presStyleCnt="0"/>
      <dgm:spPr/>
      <dgm:t>
        <a:bodyPr/>
        <a:lstStyle/>
        <a:p>
          <a:endParaRPr lang="zh-TW" altLang="en-US"/>
        </a:p>
      </dgm:t>
    </dgm:pt>
    <dgm:pt modelId="{C6DD5C93-9A13-4D98-A121-351170CBFF87}" type="pres">
      <dgm:prSet presAssocID="{08807666-685A-4B5C-A1B3-EE0313B04ABF}" presName="parentText" presStyleLbl="node1" presStyleIdx="1" presStyleCnt="3">
        <dgm:presLayoutVars>
          <dgm:chMax val="0"/>
          <dgm:bulletEnabled val="1"/>
        </dgm:presLayoutVars>
      </dgm:prSet>
      <dgm:spPr/>
      <dgm:t>
        <a:bodyPr/>
        <a:lstStyle/>
        <a:p>
          <a:endParaRPr lang="zh-TW" altLang="en-US"/>
        </a:p>
      </dgm:t>
    </dgm:pt>
    <dgm:pt modelId="{E1A1AC20-4D15-4232-94C7-3077A859B193}" type="pres">
      <dgm:prSet presAssocID="{306F03EE-7E0E-478F-BD85-7B4F8DEE4B5C}" presName="spacer" presStyleCnt="0"/>
      <dgm:spPr/>
      <dgm:t>
        <a:bodyPr/>
        <a:lstStyle/>
        <a:p>
          <a:endParaRPr lang="zh-TW" altLang="en-US"/>
        </a:p>
      </dgm:t>
    </dgm:pt>
    <dgm:pt modelId="{5D1C0D1B-8417-4240-AE99-B3AE35EDE86A}" type="pres">
      <dgm:prSet presAssocID="{452B060B-8EDA-4AA9-88FF-B09938A6C30D}" presName="parentText" presStyleLbl="node1" presStyleIdx="2" presStyleCnt="3">
        <dgm:presLayoutVars>
          <dgm:chMax val="0"/>
          <dgm:bulletEnabled val="1"/>
        </dgm:presLayoutVars>
      </dgm:prSet>
      <dgm:spPr/>
      <dgm:t>
        <a:bodyPr/>
        <a:lstStyle/>
        <a:p>
          <a:endParaRPr lang="zh-TW" altLang="en-US"/>
        </a:p>
      </dgm:t>
    </dgm:pt>
  </dgm:ptLst>
  <dgm:cxnLst>
    <dgm:cxn modelId="{C8BFE092-6BA7-499D-B146-B75DB25C7B65}" srcId="{B09206DD-E9F0-409B-9DA4-BFEC3ADF995B}" destId="{C75D6644-B5E0-4FFE-AE4B-4B5F93E586B5}" srcOrd="0" destOrd="0" parTransId="{E8B5A03D-0EED-41E6-9282-52EBF21378CC}" sibTransId="{C6C1959E-096F-424F-BD0C-612C5B93A82B}"/>
    <dgm:cxn modelId="{DA35AC12-50DE-4373-B1F1-5B0ABEDE42BF}" type="presOf" srcId="{B09206DD-E9F0-409B-9DA4-BFEC3ADF995B}" destId="{209A9884-B929-4C6C-B584-054B7600DA78}" srcOrd="0" destOrd="0" presId="urn:microsoft.com/office/officeart/2005/8/layout/vList2"/>
    <dgm:cxn modelId="{99BAAE0B-D089-4737-B18E-57CB70B80951}" type="presOf" srcId="{08807666-685A-4B5C-A1B3-EE0313B04ABF}" destId="{C6DD5C93-9A13-4D98-A121-351170CBFF87}" srcOrd="0" destOrd="0" presId="urn:microsoft.com/office/officeart/2005/8/layout/vList2"/>
    <dgm:cxn modelId="{F894D56B-479E-488F-AD46-A00C8128AD1B}" srcId="{B09206DD-E9F0-409B-9DA4-BFEC3ADF995B}" destId="{08807666-685A-4B5C-A1B3-EE0313B04ABF}" srcOrd="1" destOrd="0" parTransId="{FC83FA74-249D-4924-A85E-D6E0F99E6AF0}" sibTransId="{306F03EE-7E0E-478F-BD85-7B4F8DEE4B5C}"/>
    <dgm:cxn modelId="{10BA9986-C020-4354-B2FE-E1781FD547D5}" type="presOf" srcId="{C75D6644-B5E0-4FFE-AE4B-4B5F93E586B5}" destId="{44D02489-93F2-4C07-B726-DB2802C7F8F6}" srcOrd="0" destOrd="0" presId="urn:microsoft.com/office/officeart/2005/8/layout/vList2"/>
    <dgm:cxn modelId="{66B86F53-9393-439A-AD07-8E6C3FCF2DA9}" type="presOf" srcId="{452B060B-8EDA-4AA9-88FF-B09938A6C30D}" destId="{5D1C0D1B-8417-4240-AE99-B3AE35EDE86A}" srcOrd="0" destOrd="0" presId="urn:microsoft.com/office/officeart/2005/8/layout/vList2"/>
    <dgm:cxn modelId="{9C7C69BD-F7C7-4566-A344-7441713EF519}" srcId="{B09206DD-E9F0-409B-9DA4-BFEC3ADF995B}" destId="{452B060B-8EDA-4AA9-88FF-B09938A6C30D}" srcOrd="2" destOrd="0" parTransId="{9CED7B7D-AA0C-46B4-93CA-EF7333656B7E}" sibTransId="{42A31DFC-D398-4DB5-8DAB-DEE8B71175C5}"/>
    <dgm:cxn modelId="{F039E234-C637-414D-A762-04009A523C62}" type="presParOf" srcId="{209A9884-B929-4C6C-B584-054B7600DA78}" destId="{44D02489-93F2-4C07-B726-DB2802C7F8F6}" srcOrd="0" destOrd="0" presId="urn:microsoft.com/office/officeart/2005/8/layout/vList2"/>
    <dgm:cxn modelId="{28E36656-BF5E-4D3A-8CD1-291990B3C9A9}" type="presParOf" srcId="{209A9884-B929-4C6C-B584-054B7600DA78}" destId="{96259AFA-C28E-49D2-B418-9A796F78CF17}" srcOrd="1" destOrd="0" presId="urn:microsoft.com/office/officeart/2005/8/layout/vList2"/>
    <dgm:cxn modelId="{0B84C561-84C5-434E-8311-7C8620245688}" type="presParOf" srcId="{209A9884-B929-4C6C-B584-054B7600DA78}" destId="{C6DD5C93-9A13-4D98-A121-351170CBFF87}" srcOrd="2" destOrd="0" presId="urn:microsoft.com/office/officeart/2005/8/layout/vList2"/>
    <dgm:cxn modelId="{F877068C-5DF0-4025-84E4-65A9D13D6ADF}" type="presParOf" srcId="{209A9884-B929-4C6C-B584-054B7600DA78}" destId="{E1A1AC20-4D15-4232-94C7-3077A859B193}" srcOrd="3" destOrd="0" presId="urn:microsoft.com/office/officeart/2005/8/layout/vList2"/>
    <dgm:cxn modelId="{0C5E34C9-5079-4936-93E9-C1A45CB29655}" type="presParOf" srcId="{209A9884-B929-4C6C-B584-054B7600DA78}" destId="{5D1C0D1B-8417-4240-AE99-B3AE35EDE86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AAD4787-573D-49CA-AB9D-8ACEEC91D675}"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zh-TW" altLang="en-US"/>
        </a:p>
      </dgm:t>
    </dgm:pt>
    <dgm:pt modelId="{56D26000-128E-4C40-9539-4F4CB13E4BD0}">
      <dgm:prSet custT="1"/>
      <dgm:spPr/>
      <dgm:t>
        <a:bodyPr/>
        <a:lstStyle/>
        <a:p>
          <a:pPr rtl="0"/>
          <a:r>
            <a:rPr lang="zh-TW" altLang="en-US" sz="2000" b="1" dirty="0" smtClean="0"/>
            <a:t>營造非懲罰性環境，鼓勵異常事件通報</a:t>
          </a:r>
          <a:endParaRPr lang="zh-TW" altLang="en-US" sz="2000" b="1" dirty="0"/>
        </a:p>
      </dgm:t>
    </dgm:pt>
    <dgm:pt modelId="{4545D3AB-783B-4113-BDB8-5FE27AE422D4}" type="parTrans" cxnId="{D91E4B8B-0EAF-4C73-9688-C48A61BDBDAC}">
      <dgm:prSet/>
      <dgm:spPr/>
      <dgm:t>
        <a:bodyPr/>
        <a:lstStyle/>
        <a:p>
          <a:endParaRPr lang="zh-TW" altLang="en-US"/>
        </a:p>
      </dgm:t>
    </dgm:pt>
    <dgm:pt modelId="{1F0035D0-CEB4-4E30-89C3-618CC58BA529}" type="sibTrans" cxnId="{D91E4B8B-0EAF-4C73-9688-C48A61BDBDAC}">
      <dgm:prSet/>
      <dgm:spPr/>
      <dgm:t>
        <a:bodyPr/>
        <a:lstStyle/>
        <a:p>
          <a:endParaRPr lang="zh-TW" altLang="en-US"/>
        </a:p>
      </dgm:t>
    </dgm:pt>
    <dgm:pt modelId="{DE2FDF1E-090C-40FD-93DA-3CE4EACA7A22}">
      <dgm:prSet/>
      <dgm:spPr/>
      <dgm:t>
        <a:bodyPr/>
        <a:lstStyle/>
        <a:p>
          <a:pPr rtl="0"/>
          <a:r>
            <a:rPr lang="zh-TW" altLang="en-US" dirty="0" smtClean="0"/>
            <a:t>建立正確通報觀念，宣導通報目的在尋求改善機會</a:t>
          </a:r>
          <a:endParaRPr lang="zh-TW" dirty="0"/>
        </a:p>
      </dgm:t>
    </dgm:pt>
    <dgm:pt modelId="{BBE33EC6-7460-4ABA-AC97-1BD19601C413}" type="parTrans" cxnId="{CDF3495E-083E-4117-A9A8-1CD95AEA8EDE}">
      <dgm:prSet/>
      <dgm:spPr/>
      <dgm:t>
        <a:bodyPr/>
        <a:lstStyle/>
        <a:p>
          <a:endParaRPr lang="zh-TW" altLang="en-US"/>
        </a:p>
      </dgm:t>
    </dgm:pt>
    <dgm:pt modelId="{62B77547-D21C-420A-A3FF-76FF2E57F588}" type="sibTrans" cxnId="{CDF3495E-083E-4117-A9A8-1CD95AEA8EDE}">
      <dgm:prSet/>
      <dgm:spPr/>
      <dgm:t>
        <a:bodyPr/>
        <a:lstStyle/>
        <a:p>
          <a:endParaRPr lang="zh-TW" altLang="en-US"/>
        </a:p>
      </dgm:t>
    </dgm:pt>
    <dgm:pt modelId="{14E48F91-5F58-483F-9973-D423CCFCB39B}">
      <dgm:prSet/>
      <dgm:spPr/>
      <dgm:t>
        <a:bodyPr/>
        <a:lstStyle/>
        <a:p>
          <a:pPr rtl="0"/>
          <a:r>
            <a:rPr lang="zh-TW" altLang="en-US" dirty="0" smtClean="0"/>
            <a:t>建立暢通管道鼓勵員工主動通報，無論為嚴重、輕微或跡近錯失事件</a:t>
          </a:r>
          <a:endParaRPr lang="zh-TW" dirty="0"/>
        </a:p>
      </dgm:t>
    </dgm:pt>
    <dgm:pt modelId="{CEE980F2-945B-4AC0-975B-E68D1F187833}" type="parTrans" cxnId="{743EDDF8-BAA7-4B33-9C0E-7EA249E3D510}">
      <dgm:prSet/>
      <dgm:spPr/>
      <dgm:t>
        <a:bodyPr/>
        <a:lstStyle/>
        <a:p>
          <a:endParaRPr lang="zh-TW" altLang="en-US"/>
        </a:p>
      </dgm:t>
    </dgm:pt>
    <dgm:pt modelId="{36FFCC50-D969-4D64-9754-CB4AC35B6C12}" type="sibTrans" cxnId="{743EDDF8-BAA7-4B33-9C0E-7EA249E3D510}">
      <dgm:prSet/>
      <dgm:spPr/>
      <dgm:t>
        <a:bodyPr/>
        <a:lstStyle/>
        <a:p>
          <a:endParaRPr lang="zh-TW" altLang="en-US"/>
        </a:p>
      </dgm:t>
    </dgm:pt>
    <dgm:pt modelId="{EB0B1030-7DD8-400F-BD6C-B879668CD7A6}">
      <dgm:prSet/>
      <dgm:spPr/>
      <dgm:t>
        <a:bodyPr/>
        <a:lstStyle/>
        <a:p>
          <a:pPr rtl="0"/>
          <a:r>
            <a:rPr lang="zh-TW" altLang="en-US" dirty="0" smtClean="0"/>
            <a:t>摒棄立即追究個人責任之做法，營造非懲罰性通報環境</a:t>
          </a:r>
          <a:endParaRPr lang="zh-TW" dirty="0"/>
        </a:p>
      </dgm:t>
    </dgm:pt>
    <dgm:pt modelId="{C8DC2CE3-2F1C-4B69-84D2-4066E8CFF62E}" type="parTrans" cxnId="{295CB595-4601-4809-A769-8F2E5A3AD974}">
      <dgm:prSet/>
      <dgm:spPr/>
      <dgm:t>
        <a:bodyPr/>
        <a:lstStyle/>
        <a:p>
          <a:endParaRPr lang="zh-TW" altLang="en-US"/>
        </a:p>
      </dgm:t>
    </dgm:pt>
    <dgm:pt modelId="{E183181C-3813-4512-ABD9-1BC48AF6C88C}" type="sibTrans" cxnId="{295CB595-4601-4809-A769-8F2E5A3AD974}">
      <dgm:prSet/>
      <dgm:spPr/>
      <dgm:t>
        <a:bodyPr/>
        <a:lstStyle/>
        <a:p>
          <a:endParaRPr lang="zh-TW" altLang="en-US"/>
        </a:p>
      </dgm:t>
    </dgm:pt>
    <dgm:pt modelId="{9DDFF2D8-2FCE-4F4A-8B41-89A6889A82D9}">
      <dgm:prSet custT="1"/>
      <dgm:spPr/>
      <dgm:t>
        <a:bodyPr/>
        <a:lstStyle/>
        <a:p>
          <a:pPr rtl="0"/>
          <a:r>
            <a:rPr lang="zh-TW" altLang="en-US" sz="2000" b="1" dirty="0" smtClean="0"/>
            <a:t>積極參與全國性病人安全通報</a:t>
          </a:r>
          <a:endParaRPr lang="zh-TW" altLang="en-US" sz="2000" b="1" dirty="0"/>
        </a:p>
      </dgm:t>
    </dgm:pt>
    <dgm:pt modelId="{1C6B5FE2-3E55-4814-AC6E-749E9CC85671}" type="parTrans" cxnId="{37A2E844-B816-4E3A-825A-76A72611A01D}">
      <dgm:prSet/>
      <dgm:spPr/>
      <dgm:t>
        <a:bodyPr/>
        <a:lstStyle/>
        <a:p>
          <a:endParaRPr lang="zh-TW" altLang="en-US"/>
        </a:p>
      </dgm:t>
    </dgm:pt>
    <dgm:pt modelId="{EE5BFA05-5DBC-4E20-8AB1-F8F060B268D2}" type="sibTrans" cxnId="{37A2E844-B816-4E3A-825A-76A72611A01D}">
      <dgm:prSet/>
      <dgm:spPr/>
      <dgm:t>
        <a:bodyPr/>
        <a:lstStyle/>
        <a:p>
          <a:endParaRPr lang="zh-TW" altLang="en-US"/>
        </a:p>
      </dgm:t>
    </dgm:pt>
    <dgm:pt modelId="{F6A76E51-734A-4319-ABEC-B364AD501545}">
      <dgm:prSet/>
      <dgm:spPr/>
      <dgm:t>
        <a:bodyPr/>
        <a:lstStyle/>
        <a:p>
          <a:pPr rtl="0"/>
          <a:r>
            <a:rPr lang="zh-TW" altLang="en-US" dirty="0" smtClean="0"/>
            <a:t>參與台灣病人安全通報系統，</a:t>
          </a:r>
          <a:r>
            <a:rPr lang="zh-TW" dirty="0" smtClean="0"/>
            <a:t>透過經驗分享與學習來改善院內病人安全</a:t>
          </a:r>
          <a:endParaRPr lang="zh-TW" dirty="0"/>
        </a:p>
      </dgm:t>
    </dgm:pt>
    <dgm:pt modelId="{AE12C746-4A1C-42E3-8FD9-B2BFBF2D23BD}" type="parTrans" cxnId="{3FAFA750-EF4F-4760-9742-44148C652065}">
      <dgm:prSet/>
      <dgm:spPr/>
      <dgm:t>
        <a:bodyPr/>
        <a:lstStyle/>
        <a:p>
          <a:endParaRPr lang="zh-TW" altLang="en-US"/>
        </a:p>
      </dgm:t>
    </dgm:pt>
    <dgm:pt modelId="{0DDD128D-327F-4B74-B127-B808E58D5AB1}" type="sibTrans" cxnId="{3FAFA750-EF4F-4760-9742-44148C652065}">
      <dgm:prSet/>
      <dgm:spPr/>
      <dgm:t>
        <a:bodyPr/>
        <a:lstStyle/>
        <a:p>
          <a:endParaRPr lang="zh-TW" altLang="en-US"/>
        </a:p>
      </dgm:t>
    </dgm:pt>
    <dgm:pt modelId="{0A38BE43-E58D-4612-AC92-09C67E611A04}">
      <dgm:prSet/>
      <dgm:spPr/>
      <dgm:t>
        <a:bodyPr/>
        <a:lstStyle/>
        <a:p>
          <a:pPr rtl="0"/>
          <a:r>
            <a:rPr lang="zh-TW" dirty="0" smtClean="0"/>
            <a:t>避免重大異常事件的發生</a:t>
          </a:r>
          <a:endParaRPr lang="zh-TW" dirty="0"/>
        </a:p>
      </dgm:t>
    </dgm:pt>
    <dgm:pt modelId="{83D45227-72B4-42CC-9E66-2151A85B5179}" type="parTrans" cxnId="{DB3F67BA-5B1E-46E3-9EAC-70EC7AC52BE6}">
      <dgm:prSet/>
      <dgm:spPr/>
      <dgm:t>
        <a:bodyPr/>
        <a:lstStyle/>
        <a:p>
          <a:endParaRPr lang="zh-TW" altLang="en-US"/>
        </a:p>
      </dgm:t>
    </dgm:pt>
    <dgm:pt modelId="{E616A0CE-F96E-40BC-8A72-86F53B2AD67A}" type="sibTrans" cxnId="{DB3F67BA-5B1E-46E3-9EAC-70EC7AC52BE6}">
      <dgm:prSet/>
      <dgm:spPr/>
      <dgm:t>
        <a:bodyPr/>
        <a:lstStyle/>
        <a:p>
          <a:endParaRPr lang="zh-TW" altLang="en-US"/>
        </a:p>
      </dgm:t>
    </dgm:pt>
    <dgm:pt modelId="{42C378C6-5228-411D-B1F7-7317EF65C95C}">
      <dgm:prSet/>
      <dgm:spPr/>
      <dgm:t>
        <a:bodyPr/>
        <a:lstStyle/>
        <a:p>
          <a:pPr rtl="0"/>
          <a:r>
            <a:rPr lang="zh-TW" altLang="en-US" dirty="0" smtClean="0"/>
            <a:t>以全院性教育訓練，傳達病安政策與通報系統，宣導通報意義與重要性</a:t>
          </a:r>
          <a:endParaRPr lang="zh-TW" dirty="0"/>
        </a:p>
      </dgm:t>
    </dgm:pt>
    <dgm:pt modelId="{0FAF96C3-0734-43D4-945D-E12969058E24}" type="parTrans" cxnId="{AB7F9BA6-952F-4013-94AC-D87A3E5A3D01}">
      <dgm:prSet/>
      <dgm:spPr/>
      <dgm:t>
        <a:bodyPr/>
        <a:lstStyle/>
        <a:p>
          <a:endParaRPr lang="zh-TW" altLang="en-US"/>
        </a:p>
      </dgm:t>
    </dgm:pt>
    <dgm:pt modelId="{93BA9BC2-A70B-4E49-ABB0-6193E22C1954}" type="sibTrans" cxnId="{AB7F9BA6-952F-4013-94AC-D87A3E5A3D01}">
      <dgm:prSet/>
      <dgm:spPr/>
      <dgm:t>
        <a:bodyPr/>
        <a:lstStyle/>
        <a:p>
          <a:endParaRPr lang="zh-TW" altLang="en-US"/>
        </a:p>
      </dgm:t>
    </dgm:pt>
    <dgm:pt modelId="{E851201E-16CD-43E3-B671-22FD5F16C489}" type="pres">
      <dgm:prSet presAssocID="{9AAD4787-573D-49CA-AB9D-8ACEEC91D675}" presName="linear" presStyleCnt="0">
        <dgm:presLayoutVars>
          <dgm:dir/>
          <dgm:animLvl val="lvl"/>
          <dgm:resizeHandles val="exact"/>
        </dgm:presLayoutVars>
      </dgm:prSet>
      <dgm:spPr/>
      <dgm:t>
        <a:bodyPr/>
        <a:lstStyle/>
        <a:p>
          <a:endParaRPr lang="zh-TW" altLang="en-US"/>
        </a:p>
      </dgm:t>
    </dgm:pt>
    <dgm:pt modelId="{2ED22EC9-23BB-4A64-B792-5B5230F1DC09}" type="pres">
      <dgm:prSet presAssocID="{56D26000-128E-4C40-9539-4F4CB13E4BD0}" presName="parentLin" presStyleCnt="0"/>
      <dgm:spPr/>
    </dgm:pt>
    <dgm:pt modelId="{FCD2D072-C1D4-43F3-BB10-2DC48B3714F5}" type="pres">
      <dgm:prSet presAssocID="{56D26000-128E-4C40-9539-4F4CB13E4BD0}" presName="parentLeftMargin" presStyleLbl="node1" presStyleIdx="0" presStyleCnt="2"/>
      <dgm:spPr/>
      <dgm:t>
        <a:bodyPr/>
        <a:lstStyle/>
        <a:p>
          <a:endParaRPr lang="zh-TW" altLang="en-US"/>
        </a:p>
      </dgm:t>
    </dgm:pt>
    <dgm:pt modelId="{AC051C41-DB58-4EBB-A687-8764379928E5}" type="pres">
      <dgm:prSet presAssocID="{56D26000-128E-4C40-9539-4F4CB13E4BD0}" presName="parentText" presStyleLbl="node1" presStyleIdx="0" presStyleCnt="2">
        <dgm:presLayoutVars>
          <dgm:chMax val="0"/>
          <dgm:bulletEnabled val="1"/>
        </dgm:presLayoutVars>
      </dgm:prSet>
      <dgm:spPr/>
      <dgm:t>
        <a:bodyPr/>
        <a:lstStyle/>
        <a:p>
          <a:endParaRPr lang="zh-TW" altLang="en-US"/>
        </a:p>
      </dgm:t>
    </dgm:pt>
    <dgm:pt modelId="{3C1D0B8B-43B4-4279-8BBF-0FEEBF9B70BE}" type="pres">
      <dgm:prSet presAssocID="{56D26000-128E-4C40-9539-4F4CB13E4BD0}" presName="negativeSpace" presStyleCnt="0"/>
      <dgm:spPr/>
    </dgm:pt>
    <dgm:pt modelId="{364B36B2-9697-4E5F-AAD7-02F04FB55B6F}" type="pres">
      <dgm:prSet presAssocID="{56D26000-128E-4C40-9539-4F4CB13E4BD0}" presName="childText" presStyleLbl="conFgAcc1" presStyleIdx="0" presStyleCnt="2">
        <dgm:presLayoutVars>
          <dgm:bulletEnabled val="1"/>
        </dgm:presLayoutVars>
      </dgm:prSet>
      <dgm:spPr/>
      <dgm:t>
        <a:bodyPr/>
        <a:lstStyle/>
        <a:p>
          <a:endParaRPr lang="zh-TW" altLang="en-US"/>
        </a:p>
      </dgm:t>
    </dgm:pt>
    <dgm:pt modelId="{2DB5F200-E00E-43A5-9D01-F9BB68D23F4E}" type="pres">
      <dgm:prSet presAssocID="{1F0035D0-CEB4-4E30-89C3-618CC58BA529}" presName="spaceBetweenRectangles" presStyleCnt="0"/>
      <dgm:spPr/>
    </dgm:pt>
    <dgm:pt modelId="{8FC6AF0E-7E21-4EB6-8A62-5DF72DDC2A0D}" type="pres">
      <dgm:prSet presAssocID="{9DDFF2D8-2FCE-4F4A-8B41-89A6889A82D9}" presName="parentLin" presStyleCnt="0"/>
      <dgm:spPr/>
    </dgm:pt>
    <dgm:pt modelId="{D3587D13-7B68-4073-B802-7828EB6FBCFF}" type="pres">
      <dgm:prSet presAssocID="{9DDFF2D8-2FCE-4F4A-8B41-89A6889A82D9}" presName="parentLeftMargin" presStyleLbl="node1" presStyleIdx="0" presStyleCnt="2"/>
      <dgm:spPr/>
      <dgm:t>
        <a:bodyPr/>
        <a:lstStyle/>
        <a:p>
          <a:endParaRPr lang="zh-TW" altLang="en-US"/>
        </a:p>
      </dgm:t>
    </dgm:pt>
    <dgm:pt modelId="{924C2948-CBD1-4859-8FFC-75BB46389043}" type="pres">
      <dgm:prSet presAssocID="{9DDFF2D8-2FCE-4F4A-8B41-89A6889A82D9}" presName="parentText" presStyleLbl="node1" presStyleIdx="1" presStyleCnt="2">
        <dgm:presLayoutVars>
          <dgm:chMax val="0"/>
          <dgm:bulletEnabled val="1"/>
        </dgm:presLayoutVars>
      </dgm:prSet>
      <dgm:spPr/>
      <dgm:t>
        <a:bodyPr/>
        <a:lstStyle/>
        <a:p>
          <a:endParaRPr lang="zh-TW" altLang="en-US"/>
        </a:p>
      </dgm:t>
    </dgm:pt>
    <dgm:pt modelId="{5878375B-1A3E-44D6-A72E-FEC16091AE4F}" type="pres">
      <dgm:prSet presAssocID="{9DDFF2D8-2FCE-4F4A-8B41-89A6889A82D9}" presName="negativeSpace" presStyleCnt="0"/>
      <dgm:spPr/>
    </dgm:pt>
    <dgm:pt modelId="{004F66A2-AD00-4456-B802-97B322458C64}" type="pres">
      <dgm:prSet presAssocID="{9DDFF2D8-2FCE-4F4A-8B41-89A6889A82D9}" presName="childText" presStyleLbl="conFgAcc1" presStyleIdx="1" presStyleCnt="2" custScaleY="122537" custLinFactNeighborY="1">
        <dgm:presLayoutVars>
          <dgm:bulletEnabled val="1"/>
        </dgm:presLayoutVars>
      </dgm:prSet>
      <dgm:spPr/>
      <dgm:t>
        <a:bodyPr/>
        <a:lstStyle/>
        <a:p>
          <a:endParaRPr lang="zh-TW" altLang="en-US"/>
        </a:p>
      </dgm:t>
    </dgm:pt>
  </dgm:ptLst>
  <dgm:cxnLst>
    <dgm:cxn modelId="{DB3F67BA-5B1E-46E3-9EAC-70EC7AC52BE6}" srcId="{9DDFF2D8-2FCE-4F4A-8B41-89A6889A82D9}" destId="{0A38BE43-E58D-4612-AC92-09C67E611A04}" srcOrd="1" destOrd="0" parTransId="{83D45227-72B4-42CC-9E66-2151A85B5179}" sibTransId="{E616A0CE-F96E-40BC-8A72-86F53B2AD67A}"/>
    <dgm:cxn modelId="{CDF3495E-083E-4117-A9A8-1CD95AEA8EDE}" srcId="{56D26000-128E-4C40-9539-4F4CB13E4BD0}" destId="{DE2FDF1E-090C-40FD-93DA-3CE4EACA7A22}" srcOrd="0" destOrd="0" parTransId="{BBE33EC6-7460-4ABA-AC97-1BD19601C413}" sibTransId="{62B77547-D21C-420A-A3FF-76FF2E57F588}"/>
    <dgm:cxn modelId="{3FAFA750-EF4F-4760-9742-44148C652065}" srcId="{9DDFF2D8-2FCE-4F4A-8B41-89A6889A82D9}" destId="{F6A76E51-734A-4319-ABEC-B364AD501545}" srcOrd="0" destOrd="0" parTransId="{AE12C746-4A1C-42E3-8FD9-B2BFBF2D23BD}" sibTransId="{0DDD128D-327F-4B74-B127-B808E58D5AB1}"/>
    <dgm:cxn modelId="{9C62FC30-2D5D-49D6-B480-F8A629BDF292}" type="presOf" srcId="{EB0B1030-7DD8-400F-BD6C-B879668CD7A6}" destId="{364B36B2-9697-4E5F-AAD7-02F04FB55B6F}" srcOrd="0" destOrd="2" presId="urn:microsoft.com/office/officeart/2005/8/layout/list1"/>
    <dgm:cxn modelId="{5A42A828-19B5-4614-B3A7-B3BD2CC750DE}" type="presOf" srcId="{56D26000-128E-4C40-9539-4F4CB13E4BD0}" destId="{AC051C41-DB58-4EBB-A687-8764379928E5}" srcOrd="1" destOrd="0" presId="urn:microsoft.com/office/officeart/2005/8/layout/list1"/>
    <dgm:cxn modelId="{1CCD74C4-3E88-424D-9703-D9FDF5B2F825}" type="presOf" srcId="{9DDFF2D8-2FCE-4F4A-8B41-89A6889A82D9}" destId="{D3587D13-7B68-4073-B802-7828EB6FBCFF}" srcOrd="0" destOrd="0" presId="urn:microsoft.com/office/officeart/2005/8/layout/list1"/>
    <dgm:cxn modelId="{BF54B7A5-9A68-432B-B175-C14BA1472B04}" type="presOf" srcId="{14E48F91-5F58-483F-9973-D423CCFCB39B}" destId="{364B36B2-9697-4E5F-AAD7-02F04FB55B6F}" srcOrd="0" destOrd="1" presId="urn:microsoft.com/office/officeart/2005/8/layout/list1"/>
    <dgm:cxn modelId="{2FAEC5B0-15E4-422D-A92A-6C4E35B4E14F}" type="presOf" srcId="{9DDFF2D8-2FCE-4F4A-8B41-89A6889A82D9}" destId="{924C2948-CBD1-4859-8FFC-75BB46389043}" srcOrd="1" destOrd="0" presId="urn:microsoft.com/office/officeart/2005/8/layout/list1"/>
    <dgm:cxn modelId="{977B02F8-E059-4C1A-87AD-2C684C65A4EE}" type="presOf" srcId="{9AAD4787-573D-49CA-AB9D-8ACEEC91D675}" destId="{E851201E-16CD-43E3-B671-22FD5F16C489}" srcOrd="0" destOrd="0" presId="urn:microsoft.com/office/officeart/2005/8/layout/list1"/>
    <dgm:cxn modelId="{743EDDF8-BAA7-4B33-9C0E-7EA249E3D510}" srcId="{56D26000-128E-4C40-9539-4F4CB13E4BD0}" destId="{14E48F91-5F58-483F-9973-D423CCFCB39B}" srcOrd="1" destOrd="0" parTransId="{CEE980F2-945B-4AC0-975B-E68D1F187833}" sibTransId="{36FFCC50-D969-4D64-9754-CB4AC35B6C12}"/>
    <dgm:cxn modelId="{B5084EDB-2B0C-42D4-9FF2-7902AEEE5BAB}" type="presOf" srcId="{F6A76E51-734A-4319-ABEC-B364AD501545}" destId="{004F66A2-AD00-4456-B802-97B322458C64}" srcOrd="0" destOrd="0" presId="urn:microsoft.com/office/officeart/2005/8/layout/list1"/>
    <dgm:cxn modelId="{F2611F14-A346-4825-80ED-119F902484E0}" type="presOf" srcId="{0A38BE43-E58D-4612-AC92-09C67E611A04}" destId="{004F66A2-AD00-4456-B802-97B322458C64}" srcOrd="0" destOrd="1" presId="urn:microsoft.com/office/officeart/2005/8/layout/list1"/>
    <dgm:cxn modelId="{295CB595-4601-4809-A769-8F2E5A3AD974}" srcId="{56D26000-128E-4C40-9539-4F4CB13E4BD0}" destId="{EB0B1030-7DD8-400F-BD6C-B879668CD7A6}" srcOrd="2" destOrd="0" parTransId="{C8DC2CE3-2F1C-4B69-84D2-4066E8CFF62E}" sibTransId="{E183181C-3813-4512-ABD9-1BC48AF6C88C}"/>
    <dgm:cxn modelId="{AB7F9BA6-952F-4013-94AC-D87A3E5A3D01}" srcId="{56D26000-128E-4C40-9539-4F4CB13E4BD0}" destId="{42C378C6-5228-411D-B1F7-7317EF65C95C}" srcOrd="3" destOrd="0" parTransId="{0FAF96C3-0734-43D4-945D-E12969058E24}" sibTransId="{93BA9BC2-A70B-4E49-ABB0-6193E22C1954}"/>
    <dgm:cxn modelId="{A3FE7C2B-5101-495D-AFB1-8CDB1564BE91}" type="presOf" srcId="{42C378C6-5228-411D-B1F7-7317EF65C95C}" destId="{364B36B2-9697-4E5F-AAD7-02F04FB55B6F}" srcOrd="0" destOrd="3" presId="urn:microsoft.com/office/officeart/2005/8/layout/list1"/>
    <dgm:cxn modelId="{EAFF8265-1EA1-4544-9C41-00F6F1FA86AE}" type="presOf" srcId="{DE2FDF1E-090C-40FD-93DA-3CE4EACA7A22}" destId="{364B36B2-9697-4E5F-AAD7-02F04FB55B6F}" srcOrd="0" destOrd="0" presId="urn:microsoft.com/office/officeart/2005/8/layout/list1"/>
    <dgm:cxn modelId="{1961BBE5-95A4-47D6-9753-B20399BE076F}" type="presOf" srcId="{56D26000-128E-4C40-9539-4F4CB13E4BD0}" destId="{FCD2D072-C1D4-43F3-BB10-2DC48B3714F5}" srcOrd="0" destOrd="0" presId="urn:microsoft.com/office/officeart/2005/8/layout/list1"/>
    <dgm:cxn modelId="{D91E4B8B-0EAF-4C73-9688-C48A61BDBDAC}" srcId="{9AAD4787-573D-49CA-AB9D-8ACEEC91D675}" destId="{56D26000-128E-4C40-9539-4F4CB13E4BD0}" srcOrd="0" destOrd="0" parTransId="{4545D3AB-783B-4113-BDB8-5FE27AE422D4}" sibTransId="{1F0035D0-CEB4-4E30-89C3-618CC58BA529}"/>
    <dgm:cxn modelId="{37A2E844-B816-4E3A-825A-76A72611A01D}" srcId="{9AAD4787-573D-49CA-AB9D-8ACEEC91D675}" destId="{9DDFF2D8-2FCE-4F4A-8B41-89A6889A82D9}" srcOrd="1" destOrd="0" parTransId="{1C6B5FE2-3E55-4814-AC6E-749E9CC85671}" sibTransId="{EE5BFA05-5DBC-4E20-8AB1-F8F060B268D2}"/>
    <dgm:cxn modelId="{F8407D85-32A3-4B6C-ACD0-E438875359C7}" type="presParOf" srcId="{E851201E-16CD-43E3-B671-22FD5F16C489}" destId="{2ED22EC9-23BB-4A64-B792-5B5230F1DC09}" srcOrd="0" destOrd="0" presId="urn:microsoft.com/office/officeart/2005/8/layout/list1"/>
    <dgm:cxn modelId="{AB2342DD-FC3A-4B9E-87C2-4DA1C2E8F144}" type="presParOf" srcId="{2ED22EC9-23BB-4A64-B792-5B5230F1DC09}" destId="{FCD2D072-C1D4-43F3-BB10-2DC48B3714F5}" srcOrd="0" destOrd="0" presId="urn:microsoft.com/office/officeart/2005/8/layout/list1"/>
    <dgm:cxn modelId="{FCDEF19E-CB27-4437-B4A7-6720046652FA}" type="presParOf" srcId="{2ED22EC9-23BB-4A64-B792-5B5230F1DC09}" destId="{AC051C41-DB58-4EBB-A687-8764379928E5}" srcOrd="1" destOrd="0" presId="urn:microsoft.com/office/officeart/2005/8/layout/list1"/>
    <dgm:cxn modelId="{DB41D4DC-D4DB-4073-B0F4-7D9A3B609915}" type="presParOf" srcId="{E851201E-16CD-43E3-B671-22FD5F16C489}" destId="{3C1D0B8B-43B4-4279-8BBF-0FEEBF9B70BE}" srcOrd="1" destOrd="0" presId="urn:microsoft.com/office/officeart/2005/8/layout/list1"/>
    <dgm:cxn modelId="{48046513-EFEF-46A7-8341-740303D2F58F}" type="presParOf" srcId="{E851201E-16CD-43E3-B671-22FD5F16C489}" destId="{364B36B2-9697-4E5F-AAD7-02F04FB55B6F}" srcOrd="2" destOrd="0" presId="urn:microsoft.com/office/officeart/2005/8/layout/list1"/>
    <dgm:cxn modelId="{1C11B627-0CCB-41CC-98E6-F38EC8522314}" type="presParOf" srcId="{E851201E-16CD-43E3-B671-22FD5F16C489}" destId="{2DB5F200-E00E-43A5-9D01-F9BB68D23F4E}" srcOrd="3" destOrd="0" presId="urn:microsoft.com/office/officeart/2005/8/layout/list1"/>
    <dgm:cxn modelId="{5AF7D692-4BE7-44DB-A826-7C936E5081AE}" type="presParOf" srcId="{E851201E-16CD-43E3-B671-22FD5F16C489}" destId="{8FC6AF0E-7E21-4EB6-8A62-5DF72DDC2A0D}" srcOrd="4" destOrd="0" presId="urn:microsoft.com/office/officeart/2005/8/layout/list1"/>
    <dgm:cxn modelId="{616EEC69-CE28-4ECA-BD30-98DF32BE052C}" type="presParOf" srcId="{8FC6AF0E-7E21-4EB6-8A62-5DF72DDC2A0D}" destId="{D3587D13-7B68-4073-B802-7828EB6FBCFF}" srcOrd="0" destOrd="0" presId="urn:microsoft.com/office/officeart/2005/8/layout/list1"/>
    <dgm:cxn modelId="{172B2FB4-3833-433B-A0FF-B10040A5E258}" type="presParOf" srcId="{8FC6AF0E-7E21-4EB6-8A62-5DF72DDC2A0D}" destId="{924C2948-CBD1-4859-8FFC-75BB46389043}" srcOrd="1" destOrd="0" presId="urn:microsoft.com/office/officeart/2005/8/layout/list1"/>
    <dgm:cxn modelId="{EC109EB5-330F-4879-AF09-89106A2FB6F7}" type="presParOf" srcId="{E851201E-16CD-43E3-B671-22FD5F16C489}" destId="{5878375B-1A3E-44D6-A72E-FEC16091AE4F}" srcOrd="5" destOrd="0" presId="urn:microsoft.com/office/officeart/2005/8/layout/list1"/>
    <dgm:cxn modelId="{C4148819-B32F-4788-85EF-27E2733D05F5}" type="presParOf" srcId="{E851201E-16CD-43E3-B671-22FD5F16C489}" destId="{004F66A2-AD00-4456-B802-97B322458C6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C1EC82F-F85A-4475-86B6-CFDCF13FE740}" type="doc">
      <dgm:prSet loTypeId="urn:microsoft.com/office/officeart/2008/layout/AlternatingPictureBlocks" loCatId="picture" qsTypeId="urn:microsoft.com/office/officeart/2005/8/quickstyle/simple1" qsCatId="simple" csTypeId="urn:microsoft.com/office/officeart/2005/8/colors/colorful5" csCatId="colorful" phldr="1"/>
      <dgm:spPr/>
      <dgm:t>
        <a:bodyPr/>
        <a:lstStyle/>
        <a:p>
          <a:endParaRPr lang="zh-TW" altLang="en-US"/>
        </a:p>
      </dgm:t>
    </dgm:pt>
    <dgm:pt modelId="{25B46C53-B108-43C4-9B85-20BF9FA6BFED}">
      <dgm:prSet custT="1"/>
      <dgm:spPr>
        <a:effectLst>
          <a:glow rad="63500">
            <a:schemeClr val="bg1"/>
          </a:glow>
        </a:effectLst>
      </dgm:spPr>
      <dgm:t>
        <a:bodyPr/>
        <a:lstStyle/>
        <a:p>
          <a:pPr rtl="0"/>
          <a:r>
            <a:rPr lang="zh-TW" altLang="en-US" sz="1800" b="1" dirty="0" smtClean="0">
              <a:solidFill>
                <a:srgbClr val="FFFF00"/>
              </a:solidFill>
              <a:effectLst>
                <a:outerShdw blurRad="38100" dist="38100" dir="2700000" algn="tl">
                  <a:srgbClr val="000000">
                    <a:alpha val="43137"/>
                  </a:srgbClr>
                </a:outerShdw>
              </a:effectLst>
            </a:rPr>
            <a:t>原則：</a:t>
          </a:r>
          <a:endParaRPr lang="zh-TW" altLang="en-US" sz="1800" b="1" dirty="0">
            <a:solidFill>
              <a:srgbClr val="FFFF00"/>
            </a:solidFill>
            <a:effectLst>
              <a:outerShdw blurRad="38100" dist="38100" dir="2700000" algn="tl">
                <a:srgbClr val="000000">
                  <a:alpha val="43137"/>
                </a:srgbClr>
              </a:outerShdw>
            </a:effectLst>
          </a:endParaRPr>
        </a:p>
      </dgm:t>
    </dgm:pt>
    <dgm:pt modelId="{EAC1BA40-24ED-4292-9FFF-99DB22E02D9E}" type="parTrans" cxnId="{363FE1E6-5CA1-499F-95AB-E739C2766C9A}">
      <dgm:prSet/>
      <dgm:spPr/>
      <dgm:t>
        <a:bodyPr/>
        <a:lstStyle/>
        <a:p>
          <a:endParaRPr lang="zh-TW" altLang="en-US" sz="2000"/>
        </a:p>
      </dgm:t>
    </dgm:pt>
    <dgm:pt modelId="{D9ACB7FE-B42F-4174-ACFB-BF06D16E928D}" type="sibTrans" cxnId="{363FE1E6-5CA1-499F-95AB-E739C2766C9A}">
      <dgm:prSet/>
      <dgm:spPr/>
      <dgm:t>
        <a:bodyPr/>
        <a:lstStyle/>
        <a:p>
          <a:endParaRPr lang="zh-TW" altLang="en-US" sz="2000"/>
        </a:p>
      </dgm:t>
    </dgm:pt>
    <dgm:pt modelId="{77265310-F6DF-41CE-B180-06ABECC5C7D1}">
      <dgm:prSet custT="1"/>
      <dgm:spPr>
        <a:effectLst>
          <a:glow rad="63500">
            <a:schemeClr val="bg1"/>
          </a:glow>
        </a:effectLst>
      </dgm:spPr>
      <dgm:t>
        <a:bodyPr/>
        <a:lstStyle/>
        <a:p>
          <a:pPr rtl="0"/>
          <a:r>
            <a:rPr lang="zh-TW" altLang="en-US" sz="1400" b="1" dirty="0" smtClean="0">
              <a:solidFill>
                <a:srgbClr val="00B0F0"/>
              </a:solidFill>
              <a:effectLst>
                <a:glow rad="38100">
                  <a:schemeClr val="bg1"/>
                </a:glow>
              </a:effectLst>
            </a:rPr>
            <a:t>匿名、自願、保密、不究責、共同學習</a:t>
          </a:r>
          <a:endParaRPr lang="zh-TW" altLang="en-US" sz="1400" b="1" dirty="0">
            <a:solidFill>
              <a:srgbClr val="00B0F0"/>
            </a:solidFill>
            <a:effectLst>
              <a:glow rad="38100">
                <a:schemeClr val="bg1"/>
              </a:glow>
            </a:effectLst>
          </a:endParaRPr>
        </a:p>
      </dgm:t>
    </dgm:pt>
    <dgm:pt modelId="{89BF3607-D0C4-4EF8-85EC-A69B93615F48}" type="parTrans" cxnId="{CF4CE103-21D7-4003-ADFD-BD0ACD0727F1}">
      <dgm:prSet/>
      <dgm:spPr/>
      <dgm:t>
        <a:bodyPr/>
        <a:lstStyle/>
        <a:p>
          <a:endParaRPr lang="zh-TW" altLang="en-US" sz="2000"/>
        </a:p>
      </dgm:t>
    </dgm:pt>
    <dgm:pt modelId="{A24E7241-6459-436A-B243-F62D0E6A6CD3}" type="sibTrans" cxnId="{CF4CE103-21D7-4003-ADFD-BD0ACD0727F1}">
      <dgm:prSet/>
      <dgm:spPr/>
      <dgm:t>
        <a:bodyPr/>
        <a:lstStyle/>
        <a:p>
          <a:endParaRPr lang="zh-TW" altLang="en-US" sz="2000"/>
        </a:p>
      </dgm:t>
    </dgm:pt>
    <dgm:pt modelId="{8629EE13-BED3-4690-992F-D976E8ECB462}">
      <dgm:prSet custT="1"/>
      <dgm:spPr>
        <a:effectLst>
          <a:glow rad="63500">
            <a:schemeClr val="bg1"/>
          </a:glow>
        </a:effectLst>
      </dgm:spPr>
      <dgm:t>
        <a:bodyPr/>
        <a:lstStyle/>
        <a:p>
          <a:pPr rtl="0"/>
          <a:r>
            <a:rPr lang="zh-TW" altLang="en-US" sz="1400" b="1" dirty="0" smtClean="0"/>
            <a:t>開放個人及機構作通報</a:t>
          </a:r>
          <a:endParaRPr lang="zh-TW" altLang="en-US" sz="1400" b="1" dirty="0"/>
        </a:p>
      </dgm:t>
    </dgm:pt>
    <dgm:pt modelId="{8DA593C0-3736-4C37-8D41-61498330160E}" type="parTrans" cxnId="{4763611C-B9C4-469B-A5CE-FEDC527BBF58}">
      <dgm:prSet/>
      <dgm:spPr/>
      <dgm:t>
        <a:bodyPr/>
        <a:lstStyle/>
        <a:p>
          <a:endParaRPr lang="zh-TW" altLang="en-US" sz="2000"/>
        </a:p>
      </dgm:t>
    </dgm:pt>
    <dgm:pt modelId="{E11344F0-EC86-41AB-B43E-1B752EADF8AC}" type="sibTrans" cxnId="{4763611C-B9C4-469B-A5CE-FEDC527BBF58}">
      <dgm:prSet/>
      <dgm:spPr/>
      <dgm:t>
        <a:bodyPr/>
        <a:lstStyle/>
        <a:p>
          <a:endParaRPr lang="zh-TW" altLang="en-US" sz="2000"/>
        </a:p>
      </dgm:t>
    </dgm:pt>
    <dgm:pt modelId="{7C0A3DC9-8103-4882-A7E4-E1464D1130B7}">
      <dgm:prSet custT="1"/>
      <dgm:spPr>
        <a:effectLst>
          <a:glow rad="63500">
            <a:schemeClr val="bg1"/>
          </a:glow>
        </a:effectLst>
      </dgm:spPr>
      <dgm:t>
        <a:bodyPr/>
        <a:lstStyle/>
        <a:p>
          <a:pPr rtl="0"/>
          <a:r>
            <a:rPr lang="zh-TW" altLang="en-US" sz="1400" b="1" dirty="0" smtClean="0"/>
            <a:t>不介入作事件調查</a:t>
          </a:r>
          <a:endParaRPr lang="zh-TW" altLang="en-US" sz="1400" b="1" dirty="0"/>
        </a:p>
      </dgm:t>
    </dgm:pt>
    <dgm:pt modelId="{40F04057-55FE-43CD-8884-909801E98BF4}" type="parTrans" cxnId="{57129149-A3FD-42EB-98AF-737ADDF5F3E8}">
      <dgm:prSet/>
      <dgm:spPr/>
      <dgm:t>
        <a:bodyPr/>
        <a:lstStyle/>
        <a:p>
          <a:endParaRPr lang="zh-TW" altLang="en-US" sz="2000"/>
        </a:p>
      </dgm:t>
    </dgm:pt>
    <dgm:pt modelId="{F5784298-383B-4FE1-B701-E2EE1FC61018}" type="sibTrans" cxnId="{57129149-A3FD-42EB-98AF-737ADDF5F3E8}">
      <dgm:prSet/>
      <dgm:spPr/>
      <dgm:t>
        <a:bodyPr/>
        <a:lstStyle/>
        <a:p>
          <a:endParaRPr lang="zh-TW" altLang="en-US" sz="2000"/>
        </a:p>
      </dgm:t>
    </dgm:pt>
    <dgm:pt modelId="{45E1A0C8-C618-400F-BC61-09B157047F55}">
      <dgm:prSet custT="1"/>
      <dgm:spPr>
        <a:effectLst>
          <a:glow rad="63500">
            <a:schemeClr val="bg1"/>
          </a:glow>
        </a:effectLst>
      </dgm:spPr>
      <dgm:t>
        <a:bodyPr/>
        <a:lstStyle/>
        <a:p>
          <a:pPr rtl="0"/>
          <a:r>
            <a:rPr lang="zh-TW" altLang="en-US" sz="1400" b="1" dirty="0" smtClean="0"/>
            <a:t>不對單一案件作改善建議，採整合多案同質性的通報資料，提醒機構對某類事件之共通處理原則</a:t>
          </a:r>
          <a:endParaRPr lang="zh-TW" altLang="en-US" sz="1400" b="1" dirty="0"/>
        </a:p>
      </dgm:t>
    </dgm:pt>
    <dgm:pt modelId="{B9E8A5B8-5147-42BB-8982-D38ADC91CB4E}" type="parTrans" cxnId="{9EC79319-8DF5-4638-BA65-BBC40B86F892}">
      <dgm:prSet/>
      <dgm:spPr/>
      <dgm:t>
        <a:bodyPr/>
        <a:lstStyle/>
        <a:p>
          <a:endParaRPr lang="zh-TW" altLang="en-US" sz="2000"/>
        </a:p>
      </dgm:t>
    </dgm:pt>
    <dgm:pt modelId="{2C532681-3240-4FCD-8119-37A7B6121020}" type="sibTrans" cxnId="{9EC79319-8DF5-4638-BA65-BBC40B86F892}">
      <dgm:prSet/>
      <dgm:spPr/>
      <dgm:t>
        <a:bodyPr/>
        <a:lstStyle/>
        <a:p>
          <a:endParaRPr lang="zh-TW" altLang="en-US" sz="2000"/>
        </a:p>
      </dgm:t>
    </dgm:pt>
    <dgm:pt modelId="{04A22944-4594-4C51-AE98-E9426CB9BF7C}">
      <dgm:prSet custT="1"/>
      <dgm:spPr/>
      <dgm:t>
        <a:bodyPr/>
        <a:lstStyle/>
        <a:p>
          <a:pPr rtl="0"/>
          <a:r>
            <a:rPr lang="zh-TW" sz="1800" b="1" dirty="0" smtClean="0">
              <a:solidFill>
                <a:srgbClr val="FFFF00"/>
              </a:solidFill>
              <a:effectLst>
                <a:outerShdw blurRad="38100" dist="38100" dir="2700000" algn="tl">
                  <a:srgbClr val="000000">
                    <a:alpha val="43137"/>
                  </a:srgbClr>
                </a:outerShdw>
              </a:effectLst>
            </a:rPr>
            <a:t>參與</a:t>
          </a:r>
          <a:r>
            <a:rPr lang="en-US" sz="1800" b="1" dirty="0" smtClean="0">
              <a:solidFill>
                <a:srgbClr val="FFFF00"/>
              </a:solidFill>
              <a:effectLst>
                <a:outerShdw blurRad="38100" dist="38100" dir="2700000" algn="tl">
                  <a:srgbClr val="000000">
                    <a:alpha val="43137"/>
                  </a:srgbClr>
                </a:outerShdw>
              </a:effectLst>
            </a:rPr>
            <a:t>TPR</a:t>
          </a:r>
          <a:r>
            <a:rPr lang="zh-TW" sz="1800" b="1" dirty="0" smtClean="0">
              <a:solidFill>
                <a:srgbClr val="FFFF00"/>
              </a:solidFill>
              <a:effectLst>
                <a:outerShdw blurRad="38100" dist="38100" dir="2700000" algn="tl">
                  <a:srgbClr val="000000">
                    <a:alpha val="43137"/>
                  </a:srgbClr>
                </a:outerShdw>
              </a:effectLst>
            </a:rPr>
            <a:t>可獲得之回饋</a:t>
          </a:r>
          <a:r>
            <a:rPr lang="en-US" sz="1800" b="1" dirty="0" smtClean="0">
              <a:solidFill>
                <a:srgbClr val="FFFF00"/>
              </a:solidFill>
              <a:effectLst>
                <a:outerShdw blurRad="38100" dist="38100" dir="2700000" algn="tl">
                  <a:srgbClr val="000000">
                    <a:alpha val="43137"/>
                  </a:srgbClr>
                </a:outerShdw>
              </a:effectLst>
            </a:rPr>
            <a:t> </a:t>
          </a:r>
          <a:endParaRPr lang="zh-TW" sz="1800" b="1" dirty="0">
            <a:solidFill>
              <a:srgbClr val="FFFF00"/>
            </a:solidFill>
            <a:effectLst>
              <a:outerShdw blurRad="38100" dist="38100" dir="2700000" algn="tl">
                <a:srgbClr val="000000">
                  <a:alpha val="43137"/>
                </a:srgbClr>
              </a:outerShdw>
            </a:effectLst>
          </a:endParaRPr>
        </a:p>
      </dgm:t>
    </dgm:pt>
    <dgm:pt modelId="{1A46B9EE-5515-47E9-AB5A-8BAF82F087D6}" type="parTrans" cxnId="{44DD2493-10BB-4096-8B48-61F07D6CE6B2}">
      <dgm:prSet/>
      <dgm:spPr/>
      <dgm:t>
        <a:bodyPr/>
        <a:lstStyle/>
        <a:p>
          <a:endParaRPr lang="zh-TW" altLang="en-US" sz="2000"/>
        </a:p>
      </dgm:t>
    </dgm:pt>
    <dgm:pt modelId="{F241257C-1114-41CC-8CD2-3A0EF8370B19}" type="sibTrans" cxnId="{44DD2493-10BB-4096-8B48-61F07D6CE6B2}">
      <dgm:prSet/>
      <dgm:spPr/>
      <dgm:t>
        <a:bodyPr/>
        <a:lstStyle/>
        <a:p>
          <a:endParaRPr lang="zh-TW" altLang="en-US" sz="2000"/>
        </a:p>
      </dgm:t>
    </dgm:pt>
    <dgm:pt modelId="{CD47A227-8451-4C19-81D2-D63B89F72D66}">
      <dgm:prSet custT="1"/>
      <dgm:spPr/>
      <dgm:t>
        <a:bodyPr/>
        <a:lstStyle/>
        <a:p>
          <a:pPr rtl="0"/>
          <a:r>
            <a:rPr lang="zh-TW" sz="1400" b="1" dirty="0" smtClean="0"/>
            <a:t>報表查詢：</a:t>
          </a:r>
          <a:r>
            <a:rPr lang="en-US" altLang="zh-TW" sz="1400" b="1" dirty="0" smtClean="0"/>
            <a:t/>
          </a:r>
          <a:br>
            <a:rPr lang="en-US" altLang="zh-TW" sz="1400" b="1" dirty="0" smtClean="0"/>
          </a:br>
          <a:r>
            <a:rPr lang="zh-TW" altLang="en-US" sz="1400" b="1" dirty="0" smtClean="0"/>
            <a:t>　</a:t>
          </a:r>
          <a:r>
            <a:rPr lang="zh-TW" sz="1400" b="1" dirty="0" smtClean="0"/>
            <a:t>年報表</a:t>
          </a:r>
          <a:r>
            <a:rPr lang="en-US" altLang="zh-TW" sz="1400" b="1" dirty="0" smtClean="0"/>
            <a:t>&amp;</a:t>
          </a:r>
          <a:r>
            <a:rPr lang="zh-TW" sz="1400" b="1" dirty="0" smtClean="0"/>
            <a:t>季報表</a:t>
          </a:r>
          <a:endParaRPr lang="zh-TW" sz="1400" b="1" dirty="0"/>
        </a:p>
      </dgm:t>
    </dgm:pt>
    <dgm:pt modelId="{CB565D10-A965-4C43-A979-5D8A43EE9609}" type="parTrans" cxnId="{FFA63177-8353-44AB-B044-ED08D7485CF6}">
      <dgm:prSet/>
      <dgm:spPr/>
      <dgm:t>
        <a:bodyPr/>
        <a:lstStyle/>
        <a:p>
          <a:endParaRPr lang="zh-TW" altLang="en-US" sz="2000"/>
        </a:p>
      </dgm:t>
    </dgm:pt>
    <dgm:pt modelId="{66169797-E66E-449C-8A47-B9F7789A7C33}" type="sibTrans" cxnId="{FFA63177-8353-44AB-B044-ED08D7485CF6}">
      <dgm:prSet/>
      <dgm:spPr/>
      <dgm:t>
        <a:bodyPr/>
        <a:lstStyle/>
        <a:p>
          <a:endParaRPr lang="zh-TW" altLang="en-US" sz="2000"/>
        </a:p>
      </dgm:t>
    </dgm:pt>
    <dgm:pt modelId="{805D8FB3-1872-42D6-B22E-E43E99E3BCE5}">
      <dgm:prSet custT="1"/>
      <dgm:spPr/>
      <dgm:t>
        <a:bodyPr/>
        <a:lstStyle/>
        <a:p>
          <a:pPr rtl="0"/>
          <a:r>
            <a:rPr lang="zh-TW" sz="1400" b="1" dirty="0" smtClean="0"/>
            <a:t>學習資源（出版專區）：</a:t>
          </a:r>
          <a:r>
            <a:rPr lang="en-US" altLang="zh-TW" sz="1400" b="1" dirty="0" smtClean="0"/>
            <a:t/>
          </a:r>
          <a:br>
            <a:rPr lang="en-US" altLang="zh-TW" sz="1400" b="1" dirty="0" smtClean="0"/>
          </a:br>
          <a:r>
            <a:rPr lang="zh-TW" altLang="en-US" sz="1400" b="1" dirty="0" smtClean="0"/>
            <a:t>　</a:t>
          </a:r>
          <a:r>
            <a:rPr lang="en-US" sz="1400" b="1" dirty="0" smtClean="0"/>
            <a:t>(1)</a:t>
          </a:r>
          <a:r>
            <a:rPr lang="zh-TW" sz="1400" b="1" dirty="0" smtClean="0"/>
            <a:t>學習案例與警示訊息提醒</a:t>
          </a:r>
          <a:r>
            <a:rPr lang="en-US" altLang="zh-TW" sz="1400" b="1" dirty="0" smtClean="0"/>
            <a:t/>
          </a:r>
          <a:br>
            <a:rPr lang="en-US" altLang="zh-TW" sz="1400" b="1" dirty="0" smtClean="0"/>
          </a:br>
          <a:r>
            <a:rPr lang="zh-TW" altLang="en-US" sz="1400" b="1" dirty="0" smtClean="0"/>
            <a:t>　</a:t>
          </a:r>
          <a:r>
            <a:rPr lang="en-US" sz="1400" b="1" dirty="0" smtClean="0"/>
            <a:t>(2)</a:t>
          </a:r>
          <a:r>
            <a:rPr lang="zh-TW" sz="1400" b="1" dirty="0" smtClean="0"/>
            <a:t>全國整合性通報事件趨勢分析</a:t>
          </a:r>
          <a:r>
            <a:rPr lang="en-US" altLang="zh-TW" sz="1400" b="1" dirty="0" smtClean="0"/>
            <a:t/>
          </a:r>
          <a:br>
            <a:rPr lang="en-US" altLang="zh-TW" sz="1400" b="1" dirty="0" smtClean="0"/>
          </a:br>
          <a:r>
            <a:rPr lang="zh-TW" altLang="en-US" sz="1400" b="1" dirty="0" smtClean="0"/>
            <a:t>　</a:t>
          </a:r>
          <a:r>
            <a:rPr lang="en-US" sz="1400" b="1" dirty="0" smtClean="0"/>
            <a:t>(</a:t>
          </a:r>
          <a:r>
            <a:rPr lang="zh-TW" sz="1400" b="1" dirty="0" smtClean="0"/>
            <a:t>３</a:t>
          </a:r>
          <a:r>
            <a:rPr lang="en-US" sz="1400" b="1" dirty="0" smtClean="0"/>
            <a:t>)</a:t>
          </a:r>
          <a:r>
            <a:rPr lang="zh-TW" sz="1400" b="1" dirty="0" smtClean="0"/>
            <a:t>下載相關研討會資料</a:t>
          </a:r>
          <a:r>
            <a:rPr lang="en-US" altLang="zh-TW" sz="1400" b="1" dirty="0" smtClean="0"/>
            <a:t/>
          </a:r>
          <a:br>
            <a:rPr lang="en-US" altLang="zh-TW" sz="1400" b="1" dirty="0" smtClean="0"/>
          </a:br>
          <a:r>
            <a:rPr lang="zh-TW" altLang="en-US" sz="1400" b="1" dirty="0" smtClean="0"/>
            <a:t>　</a:t>
          </a:r>
          <a:r>
            <a:rPr lang="en-US" sz="1400" b="1" dirty="0" smtClean="0"/>
            <a:t>(4)</a:t>
          </a:r>
          <a:r>
            <a:rPr lang="zh-TW" sz="1400" b="1" dirty="0" smtClean="0"/>
            <a:t>病人安全參考作業指引</a:t>
          </a:r>
          <a:endParaRPr lang="zh-TW" sz="1400" b="1" dirty="0"/>
        </a:p>
      </dgm:t>
    </dgm:pt>
    <dgm:pt modelId="{8BB263BF-F679-4247-8C3E-4F852741050F}" type="parTrans" cxnId="{4E1477BA-25EA-48BE-9CED-EADDE61F09BD}">
      <dgm:prSet/>
      <dgm:spPr/>
      <dgm:t>
        <a:bodyPr/>
        <a:lstStyle/>
        <a:p>
          <a:endParaRPr lang="zh-TW" altLang="en-US" sz="2000"/>
        </a:p>
      </dgm:t>
    </dgm:pt>
    <dgm:pt modelId="{E8F933F9-7AC4-46F9-BA9E-208888A46701}" type="sibTrans" cxnId="{4E1477BA-25EA-48BE-9CED-EADDE61F09BD}">
      <dgm:prSet/>
      <dgm:spPr/>
      <dgm:t>
        <a:bodyPr/>
        <a:lstStyle/>
        <a:p>
          <a:endParaRPr lang="zh-TW" altLang="en-US" sz="2000"/>
        </a:p>
      </dgm:t>
    </dgm:pt>
    <dgm:pt modelId="{E2F0A796-3873-4FF7-B657-7FDA1ED04320}" type="pres">
      <dgm:prSet presAssocID="{4C1EC82F-F85A-4475-86B6-CFDCF13FE740}" presName="linearFlow" presStyleCnt="0">
        <dgm:presLayoutVars>
          <dgm:dir/>
          <dgm:resizeHandles val="exact"/>
        </dgm:presLayoutVars>
      </dgm:prSet>
      <dgm:spPr/>
      <dgm:t>
        <a:bodyPr/>
        <a:lstStyle/>
        <a:p>
          <a:endParaRPr lang="zh-TW" altLang="en-US"/>
        </a:p>
      </dgm:t>
    </dgm:pt>
    <dgm:pt modelId="{5A93EED2-6989-4E08-A913-383A5D795E51}" type="pres">
      <dgm:prSet presAssocID="{25B46C53-B108-43C4-9B85-20BF9FA6BFED}" presName="comp" presStyleCnt="0"/>
      <dgm:spPr/>
    </dgm:pt>
    <dgm:pt modelId="{6E906878-B78E-482A-9D51-0713730FD05B}" type="pres">
      <dgm:prSet presAssocID="{25B46C53-B108-43C4-9B85-20BF9FA6BFED}" presName="rect2" presStyleLbl="node1" presStyleIdx="0" presStyleCnt="2" custLinFactNeighborY="-1268">
        <dgm:presLayoutVars>
          <dgm:bulletEnabled val="1"/>
        </dgm:presLayoutVars>
      </dgm:prSet>
      <dgm:spPr/>
      <dgm:t>
        <a:bodyPr/>
        <a:lstStyle/>
        <a:p>
          <a:endParaRPr lang="zh-TW" altLang="en-US"/>
        </a:p>
      </dgm:t>
    </dgm:pt>
    <dgm:pt modelId="{90BFA64E-6933-4CA0-92D0-218BD4E6F69B}" type="pres">
      <dgm:prSet presAssocID="{25B46C53-B108-43C4-9B85-20BF9FA6BFED}" presName="rect1" presStyleLbl="lnNode1" presStyleIdx="0" presStyleCnt="2" custScaleX="108380" custScaleY="84668" custLinFactNeighborX="3010" custLinFactNeighborY="755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zh-TW" altLang="en-US"/>
        </a:p>
      </dgm:t>
    </dgm:pt>
    <dgm:pt modelId="{7D96BCE8-1CF9-4DB7-ABF8-040B44D86226}" type="pres">
      <dgm:prSet presAssocID="{D9ACB7FE-B42F-4174-ACFB-BF06D16E928D}" presName="sibTrans" presStyleCnt="0"/>
      <dgm:spPr/>
    </dgm:pt>
    <dgm:pt modelId="{646FAC2D-36CA-48BD-8F20-B92984F1A873}" type="pres">
      <dgm:prSet presAssocID="{04A22944-4594-4C51-AE98-E9426CB9BF7C}" presName="comp" presStyleCnt="0"/>
      <dgm:spPr/>
    </dgm:pt>
    <dgm:pt modelId="{439DB19B-F22A-4FD3-9841-38AD35A219B6}" type="pres">
      <dgm:prSet presAssocID="{04A22944-4594-4C51-AE98-E9426CB9BF7C}" presName="rect2" presStyleLbl="node1" presStyleIdx="1" presStyleCnt="2" custScaleY="126280" custLinFactNeighborY="-12228">
        <dgm:presLayoutVars>
          <dgm:bulletEnabled val="1"/>
        </dgm:presLayoutVars>
      </dgm:prSet>
      <dgm:spPr/>
      <dgm:t>
        <a:bodyPr/>
        <a:lstStyle/>
        <a:p>
          <a:endParaRPr lang="zh-TW" altLang="en-US"/>
        </a:p>
      </dgm:t>
    </dgm:pt>
    <dgm:pt modelId="{5AB66464-C9D8-4584-98AA-7D35D897EB50}" type="pres">
      <dgm:prSet presAssocID="{04A22944-4594-4C51-AE98-E9426CB9BF7C}" presName="rect1" presStyleLbl="lnNode1" presStyleIdx="1" presStyleCnt="2" custScaleY="126280" custLinFactNeighborX="727" custLinFactNeighborY="-12228"/>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zh-TW" altLang="en-US"/>
        </a:p>
      </dgm:t>
    </dgm:pt>
  </dgm:ptLst>
  <dgm:cxnLst>
    <dgm:cxn modelId="{CFB4A1B9-AD5E-4C6B-AD65-7B125B9518DF}" type="presOf" srcId="{25B46C53-B108-43C4-9B85-20BF9FA6BFED}" destId="{6E906878-B78E-482A-9D51-0713730FD05B}" srcOrd="0" destOrd="0" presId="urn:microsoft.com/office/officeart/2008/layout/AlternatingPictureBlocks"/>
    <dgm:cxn modelId="{4763611C-B9C4-469B-A5CE-FEDC527BBF58}" srcId="{25B46C53-B108-43C4-9B85-20BF9FA6BFED}" destId="{8629EE13-BED3-4690-992F-D976E8ECB462}" srcOrd="1" destOrd="0" parTransId="{8DA593C0-3736-4C37-8D41-61498330160E}" sibTransId="{E11344F0-EC86-41AB-B43E-1B752EADF8AC}"/>
    <dgm:cxn modelId="{4E1477BA-25EA-48BE-9CED-EADDE61F09BD}" srcId="{04A22944-4594-4C51-AE98-E9426CB9BF7C}" destId="{805D8FB3-1872-42D6-B22E-E43E99E3BCE5}" srcOrd="1" destOrd="0" parTransId="{8BB263BF-F679-4247-8C3E-4F852741050F}" sibTransId="{E8F933F9-7AC4-46F9-BA9E-208888A46701}"/>
    <dgm:cxn modelId="{95D473C2-EC0D-4D52-BF7D-3FE3C0875B6D}" type="presOf" srcId="{CD47A227-8451-4C19-81D2-D63B89F72D66}" destId="{439DB19B-F22A-4FD3-9841-38AD35A219B6}" srcOrd="0" destOrd="1" presId="urn:microsoft.com/office/officeart/2008/layout/AlternatingPictureBlocks"/>
    <dgm:cxn modelId="{CF4CE103-21D7-4003-ADFD-BD0ACD0727F1}" srcId="{25B46C53-B108-43C4-9B85-20BF9FA6BFED}" destId="{77265310-F6DF-41CE-B180-06ABECC5C7D1}" srcOrd="0" destOrd="0" parTransId="{89BF3607-D0C4-4EF8-85EC-A69B93615F48}" sibTransId="{A24E7241-6459-436A-B243-F62D0E6A6CD3}"/>
    <dgm:cxn modelId="{745D2F3A-23F5-45B1-B3F6-6508023BCCC2}" type="presOf" srcId="{77265310-F6DF-41CE-B180-06ABECC5C7D1}" destId="{6E906878-B78E-482A-9D51-0713730FD05B}" srcOrd="0" destOrd="1" presId="urn:microsoft.com/office/officeart/2008/layout/AlternatingPictureBlocks"/>
    <dgm:cxn modelId="{2011411B-5C09-4D00-9930-B4578CBEF165}" type="presOf" srcId="{805D8FB3-1872-42D6-B22E-E43E99E3BCE5}" destId="{439DB19B-F22A-4FD3-9841-38AD35A219B6}" srcOrd="0" destOrd="2" presId="urn:microsoft.com/office/officeart/2008/layout/AlternatingPictureBlocks"/>
    <dgm:cxn modelId="{E921A288-CA5D-42E0-AF05-DFC29B52DB54}" type="presOf" srcId="{45E1A0C8-C618-400F-BC61-09B157047F55}" destId="{6E906878-B78E-482A-9D51-0713730FD05B}" srcOrd="0" destOrd="4" presId="urn:microsoft.com/office/officeart/2008/layout/AlternatingPictureBlocks"/>
    <dgm:cxn modelId="{57129149-A3FD-42EB-98AF-737ADDF5F3E8}" srcId="{25B46C53-B108-43C4-9B85-20BF9FA6BFED}" destId="{7C0A3DC9-8103-4882-A7E4-E1464D1130B7}" srcOrd="2" destOrd="0" parTransId="{40F04057-55FE-43CD-8884-909801E98BF4}" sibTransId="{F5784298-383B-4FE1-B701-E2EE1FC61018}"/>
    <dgm:cxn modelId="{FFA63177-8353-44AB-B044-ED08D7485CF6}" srcId="{04A22944-4594-4C51-AE98-E9426CB9BF7C}" destId="{CD47A227-8451-4C19-81D2-D63B89F72D66}" srcOrd="0" destOrd="0" parTransId="{CB565D10-A965-4C43-A979-5D8A43EE9609}" sibTransId="{66169797-E66E-449C-8A47-B9F7789A7C33}"/>
    <dgm:cxn modelId="{BD1F8659-CA8B-42F2-9626-3AF1C12DF8D1}" type="presOf" srcId="{4C1EC82F-F85A-4475-86B6-CFDCF13FE740}" destId="{E2F0A796-3873-4FF7-B657-7FDA1ED04320}" srcOrd="0" destOrd="0" presId="urn:microsoft.com/office/officeart/2008/layout/AlternatingPictureBlocks"/>
    <dgm:cxn modelId="{44DD2493-10BB-4096-8B48-61F07D6CE6B2}" srcId="{4C1EC82F-F85A-4475-86B6-CFDCF13FE740}" destId="{04A22944-4594-4C51-AE98-E9426CB9BF7C}" srcOrd="1" destOrd="0" parTransId="{1A46B9EE-5515-47E9-AB5A-8BAF82F087D6}" sibTransId="{F241257C-1114-41CC-8CD2-3A0EF8370B19}"/>
    <dgm:cxn modelId="{363FE1E6-5CA1-499F-95AB-E739C2766C9A}" srcId="{4C1EC82F-F85A-4475-86B6-CFDCF13FE740}" destId="{25B46C53-B108-43C4-9B85-20BF9FA6BFED}" srcOrd="0" destOrd="0" parTransId="{EAC1BA40-24ED-4292-9FFF-99DB22E02D9E}" sibTransId="{D9ACB7FE-B42F-4174-ACFB-BF06D16E928D}"/>
    <dgm:cxn modelId="{43C84249-BE1A-4324-8EA2-22B3A296F71E}" type="presOf" srcId="{8629EE13-BED3-4690-992F-D976E8ECB462}" destId="{6E906878-B78E-482A-9D51-0713730FD05B}" srcOrd="0" destOrd="2" presId="urn:microsoft.com/office/officeart/2008/layout/AlternatingPictureBlocks"/>
    <dgm:cxn modelId="{6989FD11-1260-495F-BFF8-12857032C3F0}" type="presOf" srcId="{7C0A3DC9-8103-4882-A7E4-E1464D1130B7}" destId="{6E906878-B78E-482A-9D51-0713730FD05B}" srcOrd="0" destOrd="3" presId="urn:microsoft.com/office/officeart/2008/layout/AlternatingPictureBlocks"/>
    <dgm:cxn modelId="{9EC79319-8DF5-4638-BA65-BBC40B86F892}" srcId="{25B46C53-B108-43C4-9B85-20BF9FA6BFED}" destId="{45E1A0C8-C618-400F-BC61-09B157047F55}" srcOrd="3" destOrd="0" parTransId="{B9E8A5B8-5147-42BB-8982-D38ADC91CB4E}" sibTransId="{2C532681-3240-4FCD-8119-37A7B6121020}"/>
    <dgm:cxn modelId="{C642546D-7DF5-4CFB-A755-765D3A145F6F}" type="presOf" srcId="{04A22944-4594-4C51-AE98-E9426CB9BF7C}" destId="{439DB19B-F22A-4FD3-9841-38AD35A219B6}" srcOrd="0" destOrd="0" presId="urn:microsoft.com/office/officeart/2008/layout/AlternatingPictureBlocks"/>
    <dgm:cxn modelId="{80461CCD-2600-4E29-AA37-A7411BEC7669}" type="presParOf" srcId="{E2F0A796-3873-4FF7-B657-7FDA1ED04320}" destId="{5A93EED2-6989-4E08-A913-383A5D795E51}" srcOrd="0" destOrd="0" presId="urn:microsoft.com/office/officeart/2008/layout/AlternatingPictureBlocks"/>
    <dgm:cxn modelId="{CA234BF2-0504-46BE-9147-DBBB0B1980CC}" type="presParOf" srcId="{5A93EED2-6989-4E08-A913-383A5D795E51}" destId="{6E906878-B78E-482A-9D51-0713730FD05B}" srcOrd="0" destOrd="0" presId="urn:microsoft.com/office/officeart/2008/layout/AlternatingPictureBlocks"/>
    <dgm:cxn modelId="{F6C86856-5C1D-4161-9444-64ED76085E96}" type="presParOf" srcId="{5A93EED2-6989-4E08-A913-383A5D795E51}" destId="{90BFA64E-6933-4CA0-92D0-218BD4E6F69B}" srcOrd="1" destOrd="0" presId="urn:microsoft.com/office/officeart/2008/layout/AlternatingPictureBlocks"/>
    <dgm:cxn modelId="{AB022331-21F3-4778-B29E-AD1EBB411776}" type="presParOf" srcId="{E2F0A796-3873-4FF7-B657-7FDA1ED04320}" destId="{7D96BCE8-1CF9-4DB7-ABF8-040B44D86226}" srcOrd="1" destOrd="0" presId="urn:microsoft.com/office/officeart/2008/layout/AlternatingPictureBlocks"/>
    <dgm:cxn modelId="{4C683301-B5A6-4693-8E7A-40EDF0F16506}" type="presParOf" srcId="{E2F0A796-3873-4FF7-B657-7FDA1ED04320}" destId="{646FAC2D-36CA-48BD-8F20-B92984F1A873}" srcOrd="2" destOrd="0" presId="urn:microsoft.com/office/officeart/2008/layout/AlternatingPictureBlocks"/>
    <dgm:cxn modelId="{494B235C-9587-4A84-92D3-40BEDA654BDC}" type="presParOf" srcId="{646FAC2D-36CA-48BD-8F20-B92984F1A873}" destId="{439DB19B-F22A-4FD3-9841-38AD35A219B6}" srcOrd="0" destOrd="0" presId="urn:microsoft.com/office/officeart/2008/layout/AlternatingPictureBlocks"/>
    <dgm:cxn modelId="{3ED2BAD6-641D-47BE-A222-AD538AEA5663}" type="presParOf" srcId="{646FAC2D-36CA-48BD-8F20-B92984F1A873}" destId="{5AB66464-C9D8-4584-98AA-7D35D897EB5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CE430EC-B1B0-459C-8BF6-A08F25D62C24}" type="doc">
      <dgm:prSet loTypeId="urn:microsoft.com/office/officeart/2005/8/layout/default#3" loCatId="list" qsTypeId="urn:microsoft.com/office/officeart/2005/8/quickstyle/simple2" qsCatId="simple" csTypeId="urn:microsoft.com/office/officeart/2005/8/colors/colorful4" csCatId="colorful" phldr="1"/>
      <dgm:spPr/>
      <dgm:t>
        <a:bodyPr/>
        <a:lstStyle/>
        <a:p>
          <a:endParaRPr lang="zh-TW" altLang="en-US"/>
        </a:p>
      </dgm:t>
    </dgm:pt>
    <dgm:pt modelId="{2A2D06D9-6EEC-48DC-A424-9B47D085AC90}">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1.</a:t>
          </a:r>
          <a:r>
            <a:rPr lang="zh-TW" sz="2000" b="1" dirty="0" smtClean="0">
              <a:solidFill>
                <a:srgbClr val="FFFF00"/>
              </a:solidFill>
              <a:effectLst>
                <a:outerShdw blurRad="38100" dist="38100" dir="2700000" algn="tl">
                  <a:srgbClr val="000000">
                    <a:alpha val="43137"/>
                  </a:srgbClr>
                </a:outerShdw>
              </a:effectLst>
            </a:rPr>
            <a:t>藥物事件</a:t>
          </a:r>
          <a:endParaRPr lang="zh-TW" sz="2000" b="1" dirty="0">
            <a:solidFill>
              <a:srgbClr val="FFFF00"/>
            </a:solidFill>
            <a:effectLst>
              <a:outerShdw blurRad="38100" dist="38100" dir="2700000" algn="tl">
                <a:srgbClr val="000000">
                  <a:alpha val="43137"/>
                </a:srgbClr>
              </a:outerShdw>
            </a:effectLst>
          </a:endParaRPr>
        </a:p>
      </dgm:t>
    </dgm:pt>
    <dgm:pt modelId="{4BD7B45D-C9E1-424A-9713-041E115A991D}" type="parTrans" cxnId="{6AC0D9C8-A4CA-4B62-B8A8-CA82280B8993}">
      <dgm:prSet/>
      <dgm:spPr/>
      <dgm:t>
        <a:bodyPr/>
        <a:lstStyle/>
        <a:p>
          <a:endParaRPr lang="zh-TW" altLang="en-US" sz="3200" b="1"/>
        </a:p>
      </dgm:t>
    </dgm:pt>
    <dgm:pt modelId="{ACAA1521-A4C6-4842-A0E4-762825B8C251}" type="sibTrans" cxnId="{6AC0D9C8-A4CA-4B62-B8A8-CA82280B8993}">
      <dgm:prSet/>
      <dgm:spPr/>
      <dgm:t>
        <a:bodyPr/>
        <a:lstStyle/>
        <a:p>
          <a:endParaRPr lang="zh-TW" altLang="en-US" sz="3200" b="1"/>
        </a:p>
      </dgm:t>
    </dgm:pt>
    <dgm:pt modelId="{70B6F4F9-EB8D-4BFF-AB85-7ABA091E3B25}">
      <dgm:prSet custT="1"/>
      <dgm:spPr/>
      <dgm:t>
        <a:bodyPr lIns="36000" tIns="36000" rIns="36000" bIns="36000"/>
        <a:lstStyle/>
        <a:p>
          <a:pPr marL="176213" indent="-87313" rtl="0">
            <a:lnSpc>
              <a:spcPct val="70000"/>
            </a:lnSpc>
            <a:spcAft>
              <a:spcPts val="500"/>
            </a:spcAft>
          </a:pPr>
          <a:r>
            <a:rPr lang="zh-TW" altLang="en-US" sz="1300" b="1" dirty="0" smtClean="0"/>
            <a:t>與給藥過程相關之異常事件</a:t>
          </a:r>
          <a:endParaRPr lang="zh-TW" altLang="en-US" sz="1300" b="1" dirty="0"/>
        </a:p>
      </dgm:t>
    </dgm:pt>
    <dgm:pt modelId="{8CBD336A-8019-4F41-9265-3F5279C3FB61}" type="parTrans" cxnId="{1A4443CB-B261-4FB7-8E5B-31FFD7378D64}">
      <dgm:prSet/>
      <dgm:spPr/>
      <dgm:t>
        <a:bodyPr/>
        <a:lstStyle/>
        <a:p>
          <a:endParaRPr lang="zh-TW" altLang="en-US" sz="3200" b="1"/>
        </a:p>
      </dgm:t>
    </dgm:pt>
    <dgm:pt modelId="{B986C76E-EAB2-478C-A1E7-5D5E3A8AB5E3}" type="sibTrans" cxnId="{1A4443CB-B261-4FB7-8E5B-31FFD7378D64}">
      <dgm:prSet/>
      <dgm:spPr/>
      <dgm:t>
        <a:bodyPr/>
        <a:lstStyle/>
        <a:p>
          <a:endParaRPr lang="zh-TW" altLang="en-US" sz="3200" b="1"/>
        </a:p>
      </dgm:t>
    </dgm:pt>
    <dgm:pt modelId="{CBC163AA-E5B7-4C15-A904-4D7C5F37A82D}">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2.</a:t>
          </a:r>
          <a:r>
            <a:rPr lang="zh-TW" sz="2000" b="1" dirty="0" smtClean="0">
              <a:solidFill>
                <a:srgbClr val="FFFF00"/>
              </a:solidFill>
              <a:effectLst>
                <a:outerShdw blurRad="38100" dist="38100" dir="2700000" algn="tl">
                  <a:srgbClr val="000000">
                    <a:alpha val="43137"/>
                  </a:srgbClr>
                </a:outerShdw>
              </a:effectLst>
            </a:rPr>
            <a:t>跌倒事件</a:t>
          </a:r>
          <a:endParaRPr lang="zh-TW" sz="2000" b="1" dirty="0">
            <a:solidFill>
              <a:srgbClr val="FFFF00"/>
            </a:solidFill>
            <a:effectLst>
              <a:outerShdw blurRad="38100" dist="38100" dir="2700000" algn="tl">
                <a:srgbClr val="000000">
                  <a:alpha val="43137"/>
                </a:srgbClr>
              </a:outerShdw>
            </a:effectLst>
          </a:endParaRPr>
        </a:p>
      </dgm:t>
    </dgm:pt>
    <dgm:pt modelId="{772BFC4A-975A-4D2A-A917-1ACA8EA6A7A9}" type="parTrans" cxnId="{143E43EB-A2E6-4C4A-9612-2EAD6A6C8FFE}">
      <dgm:prSet/>
      <dgm:spPr/>
      <dgm:t>
        <a:bodyPr/>
        <a:lstStyle/>
        <a:p>
          <a:endParaRPr lang="zh-TW" altLang="en-US" sz="3200" b="1"/>
        </a:p>
      </dgm:t>
    </dgm:pt>
    <dgm:pt modelId="{9E121DA4-0B20-400E-9A58-423BCC913CE6}" type="sibTrans" cxnId="{143E43EB-A2E6-4C4A-9612-2EAD6A6C8FFE}">
      <dgm:prSet/>
      <dgm:spPr/>
      <dgm:t>
        <a:bodyPr/>
        <a:lstStyle/>
        <a:p>
          <a:endParaRPr lang="zh-TW" altLang="en-US" sz="3200" b="1"/>
        </a:p>
      </dgm:t>
    </dgm:pt>
    <dgm:pt modelId="{849793A0-E215-4696-8A7C-20A1FD0DF77A}">
      <dgm:prSet custT="1"/>
      <dgm:spPr/>
      <dgm:t>
        <a:bodyPr lIns="36000" tIns="36000" rIns="36000" bIns="36000"/>
        <a:lstStyle/>
        <a:p>
          <a:pPr marL="176213" indent="-87313" rtl="0">
            <a:lnSpc>
              <a:spcPct val="70000"/>
            </a:lnSpc>
            <a:spcAft>
              <a:spcPts val="500"/>
            </a:spcAft>
          </a:pPr>
          <a:r>
            <a:rPr lang="zh-TW" altLang="en-US" sz="1300" b="1" dirty="0" smtClean="0"/>
            <a:t>因意外跌落至地面或其他平面</a:t>
          </a:r>
          <a:endParaRPr lang="zh-TW" altLang="en-US" sz="1300" b="1" dirty="0"/>
        </a:p>
      </dgm:t>
    </dgm:pt>
    <dgm:pt modelId="{03E04F2E-05D1-4B2D-91F6-353E6ECF21D1}" type="parTrans" cxnId="{74942D54-0820-4266-A8D3-A59CCD16B06C}">
      <dgm:prSet/>
      <dgm:spPr/>
      <dgm:t>
        <a:bodyPr/>
        <a:lstStyle/>
        <a:p>
          <a:endParaRPr lang="zh-TW" altLang="en-US" sz="3200" b="1"/>
        </a:p>
      </dgm:t>
    </dgm:pt>
    <dgm:pt modelId="{1090861F-7A67-44B4-8FC9-12555A612C40}" type="sibTrans" cxnId="{74942D54-0820-4266-A8D3-A59CCD16B06C}">
      <dgm:prSet/>
      <dgm:spPr/>
      <dgm:t>
        <a:bodyPr/>
        <a:lstStyle/>
        <a:p>
          <a:endParaRPr lang="zh-TW" altLang="en-US" sz="3200" b="1"/>
        </a:p>
      </dgm:t>
    </dgm:pt>
    <dgm:pt modelId="{A83D8BEC-A490-425E-88D3-B123D3660A74}">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3.</a:t>
          </a:r>
          <a:r>
            <a:rPr lang="zh-TW" sz="2000" b="1" dirty="0" smtClean="0">
              <a:solidFill>
                <a:srgbClr val="FFFF00"/>
              </a:solidFill>
              <a:effectLst>
                <a:outerShdw blurRad="38100" dist="38100" dir="2700000" algn="tl">
                  <a:srgbClr val="000000">
                    <a:alpha val="43137"/>
                  </a:srgbClr>
                </a:outerShdw>
              </a:effectLst>
            </a:rPr>
            <a:t>手術事件</a:t>
          </a:r>
          <a:endParaRPr lang="zh-TW" sz="2000" b="1" dirty="0">
            <a:solidFill>
              <a:srgbClr val="FFFF00"/>
            </a:solidFill>
            <a:effectLst>
              <a:outerShdw blurRad="38100" dist="38100" dir="2700000" algn="tl">
                <a:srgbClr val="000000">
                  <a:alpha val="43137"/>
                </a:srgbClr>
              </a:outerShdw>
            </a:effectLst>
          </a:endParaRPr>
        </a:p>
      </dgm:t>
    </dgm:pt>
    <dgm:pt modelId="{4496CCBA-6ACE-4839-8055-1AF791B4E4FB}" type="parTrans" cxnId="{BEFD9E74-873A-43CB-9F7B-377ABBFC4E98}">
      <dgm:prSet/>
      <dgm:spPr/>
      <dgm:t>
        <a:bodyPr/>
        <a:lstStyle/>
        <a:p>
          <a:endParaRPr lang="zh-TW" altLang="en-US" sz="3200" b="1"/>
        </a:p>
      </dgm:t>
    </dgm:pt>
    <dgm:pt modelId="{750015A2-5B5F-4B03-8D2A-1CE45A14BA24}" type="sibTrans" cxnId="{BEFD9E74-873A-43CB-9F7B-377ABBFC4E98}">
      <dgm:prSet/>
      <dgm:spPr/>
      <dgm:t>
        <a:bodyPr/>
        <a:lstStyle/>
        <a:p>
          <a:endParaRPr lang="zh-TW" altLang="en-US" sz="3200" b="1"/>
        </a:p>
      </dgm:t>
    </dgm:pt>
    <dgm:pt modelId="{1119416C-71DD-4594-B89E-218AB6B5DB95}">
      <dgm:prSet custT="1"/>
      <dgm:spPr/>
      <dgm:t>
        <a:bodyPr lIns="36000" tIns="36000" rIns="36000" bIns="36000"/>
        <a:lstStyle/>
        <a:p>
          <a:pPr marL="176213" indent="-87313" rtl="0">
            <a:lnSpc>
              <a:spcPct val="70000"/>
            </a:lnSpc>
            <a:spcAft>
              <a:spcPts val="500"/>
            </a:spcAft>
          </a:pPr>
          <a:r>
            <a:rPr lang="zh-TW" altLang="en-US" sz="1300" b="1" dirty="0" smtClean="0"/>
            <a:t>在手術前、手術中、手術後過程中之異常事件</a:t>
          </a:r>
          <a:endParaRPr lang="zh-TW" altLang="en-US" sz="1300" b="1" dirty="0"/>
        </a:p>
      </dgm:t>
    </dgm:pt>
    <dgm:pt modelId="{44147DAF-52B8-42AF-B226-B89557BA4205}" type="parTrans" cxnId="{4C068A69-7D7A-4381-92CE-F224DBF199B0}">
      <dgm:prSet/>
      <dgm:spPr/>
      <dgm:t>
        <a:bodyPr/>
        <a:lstStyle/>
        <a:p>
          <a:endParaRPr lang="zh-TW" altLang="en-US" sz="3200" b="1"/>
        </a:p>
      </dgm:t>
    </dgm:pt>
    <dgm:pt modelId="{395602E2-15F5-4C88-AC0B-4C51B9AFA207}" type="sibTrans" cxnId="{4C068A69-7D7A-4381-92CE-F224DBF199B0}">
      <dgm:prSet/>
      <dgm:spPr/>
      <dgm:t>
        <a:bodyPr/>
        <a:lstStyle/>
        <a:p>
          <a:endParaRPr lang="zh-TW" altLang="en-US" sz="3200" b="1"/>
        </a:p>
      </dgm:t>
    </dgm:pt>
    <dgm:pt modelId="{2B87224A-78D7-4670-BDB7-D3B379125CD0}">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4.</a:t>
          </a:r>
          <a:r>
            <a:rPr lang="zh-TW" sz="2000" b="1" dirty="0" smtClean="0">
              <a:solidFill>
                <a:srgbClr val="FFFF00"/>
              </a:solidFill>
              <a:effectLst>
                <a:outerShdw blurRad="38100" dist="38100" dir="2700000" algn="tl">
                  <a:srgbClr val="000000">
                    <a:alpha val="43137"/>
                  </a:srgbClr>
                </a:outerShdw>
              </a:effectLst>
            </a:rPr>
            <a:t>輸血事件</a:t>
          </a:r>
          <a:endParaRPr lang="zh-TW" sz="2000" b="1" dirty="0">
            <a:solidFill>
              <a:srgbClr val="FFFF00"/>
            </a:solidFill>
            <a:effectLst>
              <a:outerShdw blurRad="38100" dist="38100" dir="2700000" algn="tl">
                <a:srgbClr val="000000">
                  <a:alpha val="43137"/>
                </a:srgbClr>
              </a:outerShdw>
            </a:effectLst>
          </a:endParaRPr>
        </a:p>
      </dgm:t>
    </dgm:pt>
    <dgm:pt modelId="{49198159-E363-4161-B8D0-E56559472FA2}" type="parTrans" cxnId="{B82B8BD9-D312-4322-B99D-16AED9D14DB9}">
      <dgm:prSet/>
      <dgm:spPr/>
      <dgm:t>
        <a:bodyPr/>
        <a:lstStyle/>
        <a:p>
          <a:endParaRPr lang="zh-TW" altLang="en-US" sz="3200" b="1"/>
        </a:p>
      </dgm:t>
    </dgm:pt>
    <dgm:pt modelId="{4E4747CE-4316-41F9-A991-0B0E35F88349}" type="sibTrans" cxnId="{B82B8BD9-D312-4322-B99D-16AED9D14DB9}">
      <dgm:prSet/>
      <dgm:spPr/>
      <dgm:t>
        <a:bodyPr/>
        <a:lstStyle/>
        <a:p>
          <a:endParaRPr lang="zh-TW" altLang="en-US" sz="3200" b="1"/>
        </a:p>
      </dgm:t>
    </dgm:pt>
    <dgm:pt modelId="{1F0C069C-8A70-4546-8B59-DB4C52312D04}">
      <dgm:prSet custT="1"/>
      <dgm:spPr/>
      <dgm:t>
        <a:bodyPr lIns="36000" tIns="36000" rIns="36000" bIns="36000"/>
        <a:lstStyle/>
        <a:p>
          <a:pPr marL="176213" indent="-87313" rtl="0">
            <a:lnSpc>
              <a:spcPct val="70000"/>
            </a:lnSpc>
            <a:spcAft>
              <a:spcPts val="500"/>
            </a:spcAft>
          </a:pPr>
          <a:r>
            <a:rPr lang="zh-TW" altLang="en-US" sz="1300" b="1" dirty="0" smtClean="0"/>
            <a:t>自醫囑開立備血及輸血過程相關之異常事件</a:t>
          </a:r>
          <a:endParaRPr lang="zh-TW" altLang="en-US" sz="1300" b="1" dirty="0"/>
        </a:p>
      </dgm:t>
    </dgm:pt>
    <dgm:pt modelId="{CBFD1762-0C6F-4DDE-9134-093A01FB51BB}" type="parTrans" cxnId="{4A4BE294-93B4-44F5-A5FC-A0F685EB1EB6}">
      <dgm:prSet/>
      <dgm:spPr/>
      <dgm:t>
        <a:bodyPr/>
        <a:lstStyle/>
        <a:p>
          <a:endParaRPr lang="zh-TW" altLang="en-US" sz="3200" b="1"/>
        </a:p>
      </dgm:t>
    </dgm:pt>
    <dgm:pt modelId="{0F0C98E1-03DE-43A9-80DD-5D9EC136FB65}" type="sibTrans" cxnId="{4A4BE294-93B4-44F5-A5FC-A0F685EB1EB6}">
      <dgm:prSet/>
      <dgm:spPr/>
      <dgm:t>
        <a:bodyPr/>
        <a:lstStyle/>
        <a:p>
          <a:endParaRPr lang="zh-TW" altLang="en-US" sz="3200" b="1"/>
        </a:p>
      </dgm:t>
    </dgm:pt>
    <dgm:pt modelId="{ADCC1AD3-0FFA-47D7-A65A-F332A2CAED32}">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5.</a:t>
          </a:r>
          <a:r>
            <a:rPr lang="zh-TW" sz="2000" b="1" dirty="0" smtClean="0">
              <a:solidFill>
                <a:srgbClr val="FFFF00"/>
              </a:solidFill>
              <a:effectLst>
                <a:outerShdw blurRad="38100" dist="38100" dir="2700000" algn="tl">
                  <a:srgbClr val="000000">
                    <a:alpha val="43137"/>
                  </a:srgbClr>
                </a:outerShdw>
              </a:effectLst>
            </a:rPr>
            <a:t>醫療照護事件</a:t>
          </a:r>
          <a:endParaRPr lang="zh-TW" sz="2000" b="1" dirty="0">
            <a:solidFill>
              <a:srgbClr val="FFFF00"/>
            </a:solidFill>
            <a:effectLst>
              <a:outerShdw blurRad="38100" dist="38100" dir="2700000" algn="tl">
                <a:srgbClr val="000000">
                  <a:alpha val="43137"/>
                </a:srgbClr>
              </a:outerShdw>
            </a:effectLst>
          </a:endParaRPr>
        </a:p>
      </dgm:t>
    </dgm:pt>
    <dgm:pt modelId="{A8BBA952-18A5-4AA5-AA10-D64653C1BC57}" type="parTrans" cxnId="{D55EA47C-4284-4EBB-9501-E920AA8E1181}">
      <dgm:prSet/>
      <dgm:spPr/>
      <dgm:t>
        <a:bodyPr/>
        <a:lstStyle/>
        <a:p>
          <a:endParaRPr lang="zh-TW" altLang="en-US" sz="3200" b="1"/>
        </a:p>
      </dgm:t>
    </dgm:pt>
    <dgm:pt modelId="{F7CB1240-60D1-4891-99A0-898B698D21B8}" type="sibTrans" cxnId="{D55EA47C-4284-4EBB-9501-E920AA8E1181}">
      <dgm:prSet/>
      <dgm:spPr/>
      <dgm:t>
        <a:bodyPr/>
        <a:lstStyle/>
        <a:p>
          <a:endParaRPr lang="zh-TW" altLang="en-US" sz="3200" b="1"/>
        </a:p>
      </dgm:t>
    </dgm:pt>
    <dgm:pt modelId="{0ED57ED1-2F31-49A9-98CC-211E07D312FB}">
      <dgm:prSet custT="1"/>
      <dgm:spPr/>
      <dgm:t>
        <a:bodyPr lIns="36000" tIns="36000" rIns="36000" bIns="36000"/>
        <a:lstStyle/>
        <a:p>
          <a:pPr marL="176213" indent="-87313" rtl="0">
            <a:lnSpc>
              <a:spcPct val="70000"/>
            </a:lnSpc>
            <a:spcAft>
              <a:spcPts val="500"/>
            </a:spcAft>
          </a:pPr>
          <a:r>
            <a:rPr lang="zh-TW" altLang="en-US" sz="1300" b="1" dirty="0" smtClean="0"/>
            <a:t>醫療、治療及照護措施相關之異常事件</a:t>
          </a:r>
          <a:endParaRPr lang="zh-TW" altLang="en-US" sz="1300" b="1" dirty="0"/>
        </a:p>
      </dgm:t>
    </dgm:pt>
    <dgm:pt modelId="{E880A5ED-8626-457B-932C-E70952EE3DDD}" type="parTrans" cxnId="{03F97E7D-EA0A-4ACB-8105-083D7D934577}">
      <dgm:prSet/>
      <dgm:spPr/>
      <dgm:t>
        <a:bodyPr/>
        <a:lstStyle/>
        <a:p>
          <a:endParaRPr lang="zh-TW" altLang="en-US" sz="3200" b="1"/>
        </a:p>
      </dgm:t>
    </dgm:pt>
    <dgm:pt modelId="{3BDCAC72-FBF1-4A1C-873F-EE80864A3576}" type="sibTrans" cxnId="{03F97E7D-EA0A-4ACB-8105-083D7D934577}">
      <dgm:prSet/>
      <dgm:spPr/>
      <dgm:t>
        <a:bodyPr/>
        <a:lstStyle/>
        <a:p>
          <a:endParaRPr lang="zh-TW" altLang="en-US" sz="3200" b="1"/>
        </a:p>
      </dgm:t>
    </dgm:pt>
    <dgm:pt modelId="{CB8BCC53-80CF-4EAA-9F49-1D115A624A40}">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6.</a:t>
          </a:r>
          <a:r>
            <a:rPr lang="zh-TW" sz="2000" b="1" dirty="0" smtClean="0">
              <a:solidFill>
                <a:srgbClr val="FFFF00"/>
              </a:solidFill>
              <a:effectLst>
                <a:outerShdw blurRad="38100" dist="38100" dir="2700000" algn="tl">
                  <a:srgbClr val="000000">
                    <a:alpha val="43137"/>
                  </a:srgbClr>
                </a:outerShdw>
              </a:effectLst>
            </a:rPr>
            <a:t>公共意外</a:t>
          </a:r>
          <a:endParaRPr lang="zh-TW" sz="2000" b="1" dirty="0">
            <a:solidFill>
              <a:srgbClr val="FFFF00"/>
            </a:solidFill>
            <a:effectLst>
              <a:outerShdw blurRad="38100" dist="38100" dir="2700000" algn="tl">
                <a:srgbClr val="000000">
                  <a:alpha val="43137"/>
                </a:srgbClr>
              </a:outerShdw>
            </a:effectLst>
          </a:endParaRPr>
        </a:p>
      </dgm:t>
    </dgm:pt>
    <dgm:pt modelId="{050CD4B1-76CE-4EDE-856B-3D221381C39E}" type="parTrans" cxnId="{31E3CADF-AFBB-4A21-928B-D9D76DBB837D}">
      <dgm:prSet/>
      <dgm:spPr/>
      <dgm:t>
        <a:bodyPr/>
        <a:lstStyle/>
        <a:p>
          <a:endParaRPr lang="zh-TW" altLang="en-US" sz="3200" b="1"/>
        </a:p>
      </dgm:t>
    </dgm:pt>
    <dgm:pt modelId="{F286FD98-BE45-41A6-A39F-88EDC9AD2F8E}" type="sibTrans" cxnId="{31E3CADF-AFBB-4A21-928B-D9D76DBB837D}">
      <dgm:prSet/>
      <dgm:spPr/>
      <dgm:t>
        <a:bodyPr/>
        <a:lstStyle/>
        <a:p>
          <a:endParaRPr lang="zh-TW" altLang="en-US" sz="3200" b="1"/>
        </a:p>
      </dgm:t>
    </dgm:pt>
    <dgm:pt modelId="{CA08EB93-9E19-4A17-89AF-78BFB050AB72}">
      <dgm:prSet custT="1"/>
      <dgm:spPr/>
      <dgm:t>
        <a:bodyPr lIns="36000" tIns="36000" rIns="36000" bIns="36000"/>
        <a:lstStyle/>
        <a:p>
          <a:pPr marL="176213" indent="-87313" rtl="0">
            <a:lnSpc>
              <a:spcPct val="70000"/>
            </a:lnSpc>
            <a:spcAft>
              <a:spcPts val="500"/>
            </a:spcAft>
          </a:pPr>
          <a:r>
            <a:rPr lang="zh-TW" altLang="en-US" sz="1300" b="1" dirty="0" smtClean="0"/>
            <a:t>醫院建築物、通道、其他工作物、天災、有害物質外洩等 相關事件</a:t>
          </a:r>
          <a:endParaRPr lang="zh-TW" altLang="en-US" sz="1300" b="1" dirty="0"/>
        </a:p>
      </dgm:t>
    </dgm:pt>
    <dgm:pt modelId="{677A9DAC-5DAF-4506-96F1-DB4CF336B2FF}" type="parTrans" cxnId="{F0D7AB66-4A34-4EDA-8F7A-4042CF603D47}">
      <dgm:prSet/>
      <dgm:spPr/>
      <dgm:t>
        <a:bodyPr/>
        <a:lstStyle/>
        <a:p>
          <a:endParaRPr lang="zh-TW" altLang="en-US" sz="3200" b="1"/>
        </a:p>
      </dgm:t>
    </dgm:pt>
    <dgm:pt modelId="{437D64EC-EB84-4921-908E-1E67070674F4}" type="sibTrans" cxnId="{F0D7AB66-4A34-4EDA-8F7A-4042CF603D47}">
      <dgm:prSet/>
      <dgm:spPr/>
      <dgm:t>
        <a:bodyPr/>
        <a:lstStyle/>
        <a:p>
          <a:endParaRPr lang="zh-TW" altLang="en-US" sz="3200" b="1"/>
        </a:p>
      </dgm:t>
    </dgm:pt>
    <dgm:pt modelId="{0F7338D1-AC1D-4444-8D26-5B3BEB98D03B}">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7.</a:t>
          </a:r>
          <a:r>
            <a:rPr lang="zh-TW" sz="2000" b="1" dirty="0" smtClean="0">
              <a:solidFill>
                <a:srgbClr val="FFFF00"/>
              </a:solidFill>
              <a:effectLst>
                <a:outerShdw blurRad="38100" dist="38100" dir="2700000" algn="tl">
                  <a:srgbClr val="000000">
                    <a:alpha val="43137"/>
                  </a:srgbClr>
                </a:outerShdw>
              </a:effectLst>
            </a:rPr>
            <a:t>治安事件</a:t>
          </a:r>
          <a:endParaRPr lang="zh-TW" sz="2000" b="1" dirty="0">
            <a:solidFill>
              <a:srgbClr val="FFFF00"/>
            </a:solidFill>
            <a:effectLst>
              <a:outerShdw blurRad="38100" dist="38100" dir="2700000" algn="tl">
                <a:srgbClr val="000000">
                  <a:alpha val="43137"/>
                </a:srgbClr>
              </a:outerShdw>
            </a:effectLst>
          </a:endParaRPr>
        </a:p>
      </dgm:t>
    </dgm:pt>
    <dgm:pt modelId="{B88C52AC-B1AD-4716-A7AE-DE6FE91A7CBE}" type="parTrans" cxnId="{DB378043-6F6A-4A77-AFEE-B7E05E7C09F9}">
      <dgm:prSet/>
      <dgm:spPr/>
      <dgm:t>
        <a:bodyPr/>
        <a:lstStyle/>
        <a:p>
          <a:endParaRPr lang="zh-TW" altLang="en-US" sz="3200" b="1"/>
        </a:p>
      </dgm:t>
    </dgm:pt>
    <dgm:pt modelId="{7E9101E8-D8B1-4816-AEEF-335D5A9C53C7}" type="sibTrans" cxnId="{DB378043-6F6A-4A77-AFEE-B7E05E7C09F9}">
      <dgm:prSet/>
      <dgm:spPr/>
      <dgm:t>
        <a:bodyPr/>
        <a:lstStyle/>
        <a:p>
          <a:endParaRPr lang="zh-TW" altLang="en-US" sz="3200" b="1"/>
        </a:p>
      </dgm:t>
    </dgm:pt>
    <dgm:pt modelId="{25CE42EE-6BB6-4B1E-83C4-19FD84F6D4DD}">
      <dgm:prSet custT="1"/>
      <dgm:spPr/>
      <dgm:t>
        <a:bodyPr lIns="36000" tIns="36000" rIns="36000" bIns="36000"/>
        <a:lstStyle/>
        <a:p>
          <a:pPr marL="176213" indent="-87313" rtl="0">
            <a:lnSpc>
              <a:spcPct val="70000"/>
            </a:lnSpc>
            <a:spcAft>
              <a:spcPts val="500"/>
            </a:spcAft>
          </a:pPr>
          <a:r>
            <a:rPr lang="zh-TW" altLang="en-US" sz="1300" b="1" dirty="0" smtClean="0"/>
            <a:t>如偷竊、騷擾、誘拐、侵犯、病患失蹤、他殺事件</a:t>
          </a:r>
          <a:endParaRPr lang="zh-TW" altLang="en-US" sz="1300" b="1" dirty="0"/>
        </a:p>
      </dgm:t>
    </dgm:pt>
    <dgm:pt modelId="{0B75263F-5A3A-484F-A8B8-FDE0C7AA37C9}" type="parTrans" cxnId="{508A10D4-5210-4D43-9F4E-5FF7F6E76DC3}">
      <dgm:prSet/>
      <dgm:spPr/>
      <dgm:t>
        <a:bodyPr/>
        <a:lstStyle/>
        <a:p>
          <a:endParaRPr lang="zh-TW" altLang="en-US" sz="3200" b="1"/>
        </a:p>
      </dgm:t>
    </dgm:pt>
    <dgm:pt modelId="{337D6017-5870-4DCA-958E-B94BC304109A}" type="sibTrans" cxnId="{508A10D4-5210-4D43-9F4E-5FF7F6E76DC3}">
      <dgm:prSet/>
      <dgm:spPr/>
      <dgm:t>
        <a:bodyPr/>
        <a:lstStyle/>
        <a:p>
          <a:endParaRPr lang="zh-TW" altLang="en-US" sz="3200" b="1"/>
        </a:p>
      </dgm:t>
    </dgm:pt>
    <dgm:pt modelId="{846A5499-A6EE-42E0-9A2C-97DED80F0DDB}">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8.</a:t>
          </a:r>
          <a:r>
            <a:rPr lang="zh-TW" sz="2000" b="1" dirty="0" smtClean="0">
              <a:solidFill>
                <a:srgbClr val="FFFF00"/>
              </a:solidFill>
              <a:effectLst>
                <a:outerShdw blurRad="38100" dist="38100" dir="2700000" algn="tl">
                  <a:srgbClr val="000000">
                    <a:alpha val="43137"/>
                  </a:srgbClr>
                </a:outerShdw>
              </a:effectLst>
            </a:rPr>
            <a:t>傷害行為事件</a:t>
          </a:r>
          <a:endParaRPr lang="zh-TW" sz="2000" b="1" dirty="0">
            <a:solidFill>
              <a:srgbClr val="FFFF00"/>
            </a:solidFill>
            <a:effectLst>
              <a:outerShdw blurRad="38100" dist="38100" dir="2700000" algn="tl">
                <a:srgbClr val="000000">
                  <a:alpha val="43137"/>
                </a:srgbClr>
              </a:outerShdw>
            </a:effectLst>
          </a:endParaRPr>
        </a:p>
      </dgm:t>
    </dgm:pt>
    <dgm:pt modelId="{7DE0A4F5-1DAF-4E1C-9528-AEBE7455E28A}" type="parTrans" cxnId="{EFC36DAD-03C4-4031-9328-D98740BC86D3}">
      <dgm:prSet/>
      <dgm:spPr/>
      <dgm:t>
        <a:bodyPr/>
        <a:lstStyle/>
        <a:p>
          <a:endParaRPr lang="zh-TW" altLang="en-US" sz="3200" b="1"/>
        </a:p>
      </dgm:t>
    </dgm:pt>
    <dgm:pt modelId="{05D1A8C1-5CBF-4BFF-93D5-DB65A3BB4ECE}" type="sibTrans" cxnId="{EFC36DAD-03C4-4031-9328-D98740BC86D3}">
      <dgm:prSet/>
      <dgm:spPr/>
      <dgm:t>
        <a:bodyPr/>
        <a:lstStyle/>
        <a:p>
          <a:endParaRPr lang="zh-TW" altLang="en-US" sz="3200" b="1"/>
        </a:p>
      </dgm:t>
    </dgm:pt>
    <dgm:pt modelId="{2D644FD0-979A-48DE-BCAE-ED412C364994}">
      <dgm:prSet custT="1"/>
      <dgm:spPr/>
      <dgm:t>
        <a:bodyPr lIns="36000" tIns="36000" rIns="36000" bIns="36000"/>
        <a:lstStyle/>
        <a:p>
          <a:pPr marL="176213" indent="-87313" rtl="0">
            <a:lnSpc>
              <a:spcPct val="70000"/>
            </a:lnSpc>
            <a:spcAft>
              <a:spcPts val="500"/>
            </a:spcAft>
          </a:pPr>
          <a:r>
            <a:rPr lang="zh-TW" sz="1300" b="1" dirty="0" smtClean="0"/>
            <a:t>如言語衝突、身體攻擊、自殺</a:t>
          </a:r>
          <a:r>
            <a:rPr lang="en-US" sz="1300" b="1" dirty="0" smtClean="0"/>
            <a:t>/</a:t>
          </a:r>
          <a:r>
            <a:rPr lang="zh-TW" sz="1300" b="1" dirty="0" smtClean="0"/>
            <a:t>企圖自殺、自傷事件</a:t>
          </a:r>
          <a:endParaRPr lang="zh-TW" sz="1300" b="1" dirty="0"/>
        </a:p>
      </dgm:t>
    </dgm:pt>
    <dgm:pt modelId="{829023C9-8DD4-4400-AD26-086B6D9084CF}" type="parTrans" cxnId="{F74C4FFA-3A60-49C7-9C72-37A6A74952C5}">
      <dgm:prSet/>
      <dgm:spPr/>
      <dgm:t>
        <a:bodyPr/>
        <a:lstStyle/>
        <a:p>
          <a:endParaRPr lang="zh-TW" altLang="en-US" sz="3200" b="1"/>
        </a:p>
      </dgm:t>
    </dgm:pt>
    <dgm:pt modelId="{4718C1CB-ABB5-4B00-BFD8-FB6403B261D2}" type="sibTrans" cxnId="{F74C4FFA-3A60-49C7-9C72-37A6A74952C5}">
      <dgm:prSet/>
      <dgm:spPr/>
      <dgm:t>
        <a:bodyPr/>
        <a:lstStyle/>
        <a:p>
          <a:endParaRPr lang="zh-TW" altLang="en-US" sz="3200" b="1"/>
        </a:p>
      </dgm:t>
    </dgm:pt>
    <dgm:pt modelId="{F14EF8D9-F6E5-4AE3-8212-463DC189D924}">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9.</a:t>
          </a:r>
          <a:r>
            <a:rPr lang="zh-TW" sz="2000" b="1" dirty="0" smtClean="0">
              <a:solidFill>
                <a:srgbClr val="FFFF00"/>
              </a:solidFill>
              <a:effectLst>
                <a:outerShdw blurRad="38100" dist="38100" dir="2700000" algn="tl">
                  <a:srgbClr val="000000">
                    <a:alpha val="43137"/>
                  </a:srgbClr>
                </a:outerShdw>
              </a:effectLst>
            </a:rPr>
            <a:t>管路事件</a:t>
          </a:r>
          <a:endParaRPr lang="zh-TW" sz="2000" b="1" dirty="0">
            <a:solidFill>
              <a:srgbClr val="FFFF00"/>
            </a:solidFill>
            <a:effectLst>
              <a:outerShdw blurRad="38100" dist="38100" dir="2700000" algn="tl">
                <a:srgbClr val="000000">
                  <a:alpha val="43137"/>
                </a:srgbClr>
              </a:outerShdw>
            </a:effectLst>
          </a:endParaRPr>
        </a:p>
      </dgm:t>
    </dgm:pt>
    <dgm:pt modelId="{AA0CBFFE-BE95-437D-8238-D6B1EAF598AB}" type="parTrans" cxnId="{557F469D-E3E4-467C-88D1-EF40A36B748A}">
      <dgm:prSet/>
      <dgm:spPr/>
      <dgm:t>
        <a:bodyPr/>
        <a:lstStyle/>
        <a:p>
          <a:endParaRPr lang="zh-TW" altLang="en-US" sz="3200" b="1"/>
        </a:p>
      </dgm:t>
    </dgm:pt>
    <dgm:pt modelId="{92E282D7-D1B6-4610-9B36-E119D9DAABC5}" type="sibTrans" cxnId="{557F469D-E3E4-467C-88D1-EF40A36B748A}">
      <dgm:prSet/>
      <dgm:spPr/>
      <dgm:t>
        <a:bodyPr/>
        <a:lstStyle/>
        <a:p>
          <a:endParaRPr lang="zh-TW" altLang="en-US" sz="3200" b="1"/>
        </a:p>
      </dgm:t>
    </dgm:pt>
    <dgm:pt modelId="{CFC5A2BB-34AA-4FFE-A272-F25DDA4F26DD}">
      <dgm:prSet custT="1"/>
      <dgm:spPr/>
      <dgm:t>
        <a:bodyPr lIns="36000" tIns="36000" rIns="36000" bIns="36000"/>
        <a:lstStyle/>
        <a:p>
          <a:pPr marL="176213" indent="-87313" rtl="0">
            <a:lnSpc>
              <a:spcPct val="70000"/>
            </a:lnSpc>
            <a:spcAft>
              <a:spcPts val="500"/>
            </a:spcAft>
          </a:pPr>
          <a:r>
            <a:rPr lang="zh-TW" altLang="en-US" sz="1300" b="1" dirty="0" smtClean="0"/>
            <a:t>任何管路滑脫、自拔、錯接、阻塞事件</a:t>
          </a:r>
          <a:endParaRPr lang="zh-TW" altLang="en-US" sz="1300" b="1" dirty="0"/>
        </a:p>
      </dgm:t>
    </dgm:pt>
    <dgm:pt modelId="{EA61E07F-54DE-4F65-82C1-220A1686D696}" type="parTrans" cxnId="{F55535D3-9398-48F6-B225-0BE801683F3F}">
      <dgm:prSet/>
      <dgm:spPr/>
      <dgm:t>
        <a:bodyPr/>
        <a:lstStyle/>
        <a:p>
          <a:endParaRPr lang="zh-TW" altLang="en-US" sz="3200" b="1"/>
        </a:p>
      </dgm:t>
    </dgm:pt>
    <dgm:pt modelId="{A33873F1-5A1C-4D6B-BE4B-56111666B7EB}" type="sibTrans" cxnId="{F55535D3-9398-48F6-B225-0BE801683F3F}">
      <dgm:prSet/>
      <dgm:spPr/>
      <dgm:t>
        <a:bodyPr/>
        <a:lstStyle/>
        <a:p>
          <a:endParaRPr lang="zh-TW" altLang="en-US" sz="3200" b="1"/>
        </a:p>
      </dgm:t>
    </dgm:pt>
    <dgm:pt modelId="{26309C20-5C33-46D4-B70D-BE237A060D55}">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10.</a:t>
          </a:r>
          <a:r>
            <a:rPr lang="zh-TW" sz="2000" b="1" dirty="0" smtClean="0">
              <a:solidFill>
                <a:srgbClr val="FFFF00"/>
              </a:solidFill>
              <a:effectLst>
                <a:outerShdw blurRad="38100" dist="38100" dir="2700000" algn="tl">
                  <a:srgbClr val="000000">
                    <a:alpha val="43137"/>
                  </a:srgbClr>
                </a:outerShdw>
              </a:effectLst>
            </a:rPr>
            <a:t>院內不預期性心跳停止事件</a:t>
          </a:r>
          <a:endParaRPr lang="zh-TW" sz="2000" b="1" dirty="0">
            <a:solidFill>
              <a:srgbClr val="FFFF00"/>
            </a:solidFill>
            <a:effectLst>
              <a:outerShdw blurRad="38100" dist="38100" dir="2700000" algn="tl">
                <a:srgbClr val="000000">
                  <a:alpha val="43137"/>
                </a:srgbClr>
              </a:outerShdw>
            </a:effectLst>
          </a:endParaRPr>
        </a:p>
      </dgm:t>
    </dgm:pt>
    <dgm:pt modelId="{6EAE03BF-0BEC-495C-A44F-FFBFC8340724}" type="parTrans" cxnId="{25B7590A-6E5E-43FA-8E85-A2B0D39D4496}">
      <dgm:prSet/>
      <dgm:spPr/>
      <dgm:t>
        <a:bodyPr/>
        <a:lstStyle/>
        <a:p>
          <a:endParaRPr lang="zh-TW" altLang="en-US" sz="3200" b="1"/>
        </a:p>
      </dgm:t>
    </dgm:pt>
    <dgm:pt modelId="{6E080E3D-F5B2-4E02-AED6-7E231EAC6FB5}" type="sibTrans" cxnId="{25B7590A-6E5E-43FA-8E85-A2B0D39D4496}">
      <dgm:prSet/>
      <dgm:spPr/>
      <dgm:t>
        <a:bodyPr/>
        <a:lstStyle/>
        <a:p>
          <a:endParaRPr lang="zh-TW" altLang="en-US" sz="3200" b="1"/>
        </a:p>
      </dgm:t>
    </dgm:pt>
    <dgm:pt modelId="{F7463C22-34E7-432F-A473-9EB92CA3ED7B}">
      <dgm:prSet custT="1"/>
      <dgm:spPr/>
      <dgm:t>
        <a:bodyPr lIns="36000" tIns="36000" rIns="36000" bIns="36000"/>
        <a:lstStyle/>
        <a:p>
          <a:pPr marL="176213" indent="-87313" rtl="0">
            <a:lnSpc>
              <a:spcPct val="70000"/>
            </a:lnSpc>
            <a:spcAft>
              <a:spcPts val="500"/>
            </a:spcAft>
          </a:pPr>
          <a:r>
            <a:rPr lang="zh-TW" altLang="en-US" sz="1300" b="1" dirty="0" smtClean="0"/>
            <a:t>發生在醫療院所內非原疾病病程可預期之心跳停止事件</a:t>
          </a:r>
          <a:endParaRPr lang="zh-TW" altLang="en-US" sz="1300" b="1" dirty="0"/>
        </a:p>
      </dgm:t>
    </dgm:pt>
    <dgm:pt modelId="{29536BB6-BDE2-43F3-BA56-E30063224B8C}" type="parTrans" cxnId="{CC802493-4635-40BD-99AF-567AD45A8BFF}">
      <dgm:prSet/>
      <dgm:spPr/>
      <dgm:t>
        <a:bodyPr/>
        <a:lstStyle/>
        <a:p>
          <a:endParaRPr lang="zh-TW" altLang="en-US" sz="3200" b="1"/>
        </a:p>
      </dgm:t>
    </dgm:pt>
    <dgm:pt modelId="{32A1807E-E6EE-4EF4-A060-7B52D72D6E33}" type="sibTrans" cxnId="{CC802493-4635-40BD-99AF-567AD45A8BFF}">
      <dgm:prSet/>
      <dgm:spPr/>
      <dgm:t>
        <a:bodyPr/>
        <a:lstStyle/>
        <a:p>
          <a:endParaRPr lang="zh-TW" altLang="en-US" sz="3200" b="1"/>
        </a:p>
      </dgm:t>
    </dgm:pt>
    <dgm:pt modelId="{E9C7F7B8-5A25-4A9F-9491-3FEC615E1E05}">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11.</a:t>
          </a:r>
          <a:r>
            <a:rPr lang="zh-TW" sz="2000" b="1" dirty="0" smtClean="0">
              <a:solidFill>
                <a:srgbClr val="FFFF00"/>
              </a:solidFill>
              <a:effectLst>
                <a:outerShdw blurRad="38100" dist="38100" dir="2700000" algn="tl">
                  <a:srgbClr val="000000">
                    <a:alpha val="43137"/>
                  </a:srgbClr>
                </a:outerShdw>
              </a:effectLst>
            </a:rPr>
            <a:t>麻醉事件</a:t>
          </a:r>
          <a:endParaRPr lang="zh-TW" sz="2000" b="1" dirty="0">
            <a:solidFill>
              <a:srgbClr val="FFFF00"/>
            </a:solidFill>
            <a:effectLst>
              <a:outerShdw blurRad="38100" dist="38100" dir="2700000" algn="tl">
                <a:srgbClr val="000000">
                  <a:alpha val="43137"/>
                </a:srgbClr>
              </a:outerShdw>
            </a:effectLst>
          </a:endParaRPr>
        </a:p>
      </dgm:t>
    </dgm:pt>
    <dgm:pt modelId="{187DB102-068B-41AF-9E1C-7FCC95A1506A}" type="parTrans" cxnId="{5E753DCE-FE77-4965-A332-8F882C19B2DD}">
      <dgm:prSet/>
      <dgm:spPr/>
      <dgm:t>
        <a:bodyPr/>
        <a:lstStyle/>
        <a:p>
          <a:endParaRPr lang="zh-TW" altLang="en-US" sz="3200" b="1"/>
        </a:p>
      </dgm:t>
    </dgm:pt>
    <dgm:pt modelId="{D62DCE7D-009E-49C5-8293-3B213C3B4A92}" type="sibTrans" cxnId="{5E753DCE-FE77-4965-A332-8F882C19B2DD}">
      <dgm:prSet/>
      <dgm:spPr/>
      <dgm:t>
        <a:bodyPr/>
        <a:lstStyle/>
        <a:p>
          <a:endParaRPr lang="zh-TW" altLang="en-US" sz="3200" b="1"/>
        </a:p>
      </dgm:t>
    </dgm:pt>
    <dgm:pt modelId="{9F31EA5E-2B95-419B-8132-25DE210D6EB7}">
      <dgm:prSet custT="1"/>
      <dgm:spPr/>
      <dgm:t>
        <a:bodyPr lIns="36000" tIns="36000" rIns="36000" bIns="36000"/>
        <a:lstStyle/>
        <a:p>
          <a:pPr marL="176213" indent="-87313" rtl="0">
            <a:lnSpc>
              <a:spcPct val="70000"/>
            </a:lnSpc>
            <a:spcAft>
              <a:spcPts val="500"/>
            </a:spcAft>
          </a:pPr>
          <a:r>
            <a:rPr lang="zh-TW" altLang="en-US" sz="1300" b="1" dirty="0" smtClean="0"/>
            <a:t>與麻醉過程相關之異常事件。</a:t>
          </a:r>
          <a:endParaRPr lang="zh-TW" altLang="en-US" sz="1300" b="1" dirty="0"/>
        </a:p>
      </dgm:t>
    </dgm:pt>
    <dgm:pt modelId="{AD2EA89E-51B0-4049-80BF-4BE785160400}" type="parTrans" cxnId="{4DDC8EB9-771D-4EA7-8A00-EC6FFF8A1089}">
      <dgm:prSet/>
      <dgm:spPr/>
      <dgm:t>
        <a:bodyPr/>
        <a:lstStyle/>
        <a:p>
          <a:endParaRPr lang="zh-TW" altLang="en-US" sz="3200" b="1"/>
        </a:p>
      </dgm:t>
    </dgm:pt>
    <dgm:pt modelId="{E8897F44-1F9D-4BD1-B513-7D35174650C6}" type="sibTrans" cxnId="{4DDC8EB9-771D-4EA7-8A00-EC6FFF8A1089}">
      <dgm:prSet/>
      <dgm:spPr/>
      <dgm:t>
        <a:bodyPr/>
        <a:lstStyle/>
        <a:p>
          <a:endParaRPr lang="zh-TW" altLang="en-US" sz="3200" b="1"/>
        </a:p>
      </dgm:t>
    </dgm:pt>
    <dgm:pt modelId="{97CAA2B0-123B-4DBB-B3D2-5A80E71D2EE1}">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12.</a:t>
          </a:r>
          <a:r>
            <a:rPr lang="zh-TW" sz="2000" b="1" dirty="0" smtClean="0">
              <a:solidFill>
                <a:srgbClr val="FFFF00"/>
              </a:solidFill>
              <a:effectLst>
                <a:outerShdw blurRad="38100" dist="38100" dir="2700000" algn="tl">
                  <a:srgbClr val="000000">
                    <a:alpha val="43137"/>
                  </a:srgbClr>
                </a:outerShdw>
              </a:effectLst>
            </a:rPr>
            <a:t>檢查</a:t>
          </a:r>
          <a:r>
            <a:rPr lang="en-US" sz="2000" b="1" dirty="0" smtClean="0">
              <a:solidFill>
                <a:srgbClr val="FFFF00"/>
              </a:solidFill>
              <a:effectLst>
                <a:outerShdw blurRad="38100" dist="38100" dir="2700000" algn="tl">
                  <a:srgbClr val="000000">
                    <a:alpha val="43137"/>
                  </a:srgbClr>
                </a:outerShdw>
              </a:effectLst>
            </a:rPr>
            <a:t>/</a:t>
          </a:r>
          <a:r>
            <a:rPr lang="zh-TW" sz="2000" b="1" dirty="0" smtClean="0">
              <a:solidFill>
                <a:srgbClr val="FFFF00"/>
              </a:solidFill>
              <a:effectLst>
                <a:outerShdw blurRad="38100" dist="38100" dir="2700000" algn="tl">
                  <a:srgbClr val="000000">
                    <a:alpha val="43137"/>
                  </a:srgbClr>
                </a:outerShdw>
              </a:effectLst>
            </a:rPr>
            <a:t>檢驗</a:t>
          </a:r>
          <a:r>
            <a:rPr lang="en-US" sz="2000" b="1" dirty="0" smtClean="0">
              <a:solidFill>
                <a:srgbClr val="FFFF00"/>
              </a:solidFill>
              <a:effectLst>
                <a:outerShdw blurRad="38100" dist="38100" dir="2700000" algn="tl">
                  <a:srgbClr val="000000">
                    <a:alpha val="43137"/>
                  </a:srgbClr>
                </a:outerShdw>
              </a:effectLst>
            </a:rPr>
            <a:t>/</a:t>
          </a:r>
          <a:r>
            <a:rPr lang="zh-TW" sz="2000" b="1" dirty="0" smtClean="0">
              <a:solidFill>
                <a:srgbClr val="FFFF00"/>
              </a:solidFill>
              <a:effectLst>
                <a:outerShdw blurRad="38100" dist="38100" dir="2700000" algn="tl">
                  <a:srgbClr val="000000">
                    <a:alpha val="43137"/>
                  </a:srgbClr>
                </a:outerShdw>
              </a:effectLst>
            </a:rPr>
            <a:t>病理切片事件</a:t>
          </a:r>
          <a:endParaRPr lang="zh-TW" sz="2000" b="1" dirty="0">
            <a:solidFill>
              <a:srgbClr val="FFFF00"/>
            </a:solidFill>
            <a:effectLst>
              <a:outerShdw blurRad="38100" dist="38100" dir="2700000" algn="tl">
                <a:srgbClr val="000000">
                  <a:alpha val="43137"/>
                </a:srgbClr>
              </a:outerShdw>
            </a:effectLst>
          </a:endParaRPr>
        </a:p>
      </dgm:t>
    </dgm:pt>
    <dgm:pt modelId="{D6FC2678-0212-419C-91F6-A7FF7F750919}" type="parTrans" cxnId="{8B5A1402-F332-48C7-B946-659B72DA9FA3}">
      <dgm:prSet/>
      <dgm:spPr/>
      <dgm:t>
        <a:bodyPr/>
        <a:lstStyle/>
        <a:p>
          <a:endParaRPr lang="zh-TW" altLang="en-US" sz="3200" b="1"/>
        </a:p>
      </dgm:t>
    </dgm:pt>
    <dgm:pt modelId="{75B1BCB0-DBA5-4531-BF79-F4B3C1141DBF}" type="sibTrans" cxnId="{8B5A1402-F332-48C7-B946-659B72DA9FA3}">
      <dgm:prSet/>
      <dgm:spPr/>
      <dgm:t>
        <a:bodyPr/>
        <a:lstStyle/>
        <a:p>
          <a:endParaRPr lang="zh-TW" altLang="en-US" sz="3200" b="1"/>
        </a:p>
      </dgm:t>
    </dgm:pt>
    <dgm:pt modelId="{D9C30DE3-B635-411B-946E-5E7BC1F315D8}">
      <dgm:prSet custT="1"/>
      <dgm:spPr/>
      <dgm:t>
        <a:bodyPr lIns="36000" tIns="36000" rIns="36000" bIns="36000"/>
        <a:lstStyle/>
        <a:p>
          <a:pPr marL="176213" indent="-87313" rtl="0">
            <a:lnSpc>
              <a:spcPct val="70000"/>
            </a:lnSpc>
            <a:spcAft>
              <a:spcPts val="500"/>
            </a:spcAft>
          </a:pPr>
          <a:r>
            <a:rPr lang="zh-TW" altLang="en-US" sz="1300" b="1" dirty="0" smtClean="0"/>
            <a:t>與檢查、檢驗及病理切片的過程相關事件</a:t>
          </a:r>
          <a:endParaRPr lang="zh-TW" altLang="en-US" sz="1300" b="1" dirty="0"/>
        </a:p>
      </dgm:t>
    </dgm:pt>
    <dgm:pt modelId="{4F7F391A-ED52-4D97-8688-4359E48216B7}" type="parTrans" cxnId="{7467AFFA-C248-4761-8113-09CD1F6C95E8}">
      <dgm:prSet/>
      <dgm:spPr/>
      <dgm:t>
        <a:bodyPr/>
        <a:lstStyle/>
        <a:p>
          <a:endParaRPr lang="zh-TW" altLang="en-US" sz="3200" b="1"/>
        </a:p>
      </dgm:t>
    </dgm:pt>
    <dgm:pt modelId="{8F91F865-5469-4618-BC39-5D75D30BC986}" type="sibTrans" cxnId="{7467AFFA-C248-4761-8113-09CD1F6C95E8}">
      <dgm:prSet/>
      <dgm:spPr/>
      <dgm:t>
        <a:bodyPr/>
        <a:lstStyle/>
        <a:p>
          <a:endParaRPr lang="zh-TW" altLang="en-US" sz="3200" b="1"/>
        </a:p>
      </dgm:t>
    </dgm:pt>
    <dgm:pt modelId="{0A72E8E7-3FA6-479A-9A4B-7B4DC8579B6F}">
      <dgm:prSet custT="1"/>
      <dgm:spPr/>
      <dgm:t>
        <a:bodyPr lIns="36000" tIns="36000" rIns="36000" bIns="36000"/>
        <a:lstStyle/>
        <a:p>
          <a:pPr marL="354013" indent="-354013" rtl="0">
            <a:lnSpc>
              <a:spcPct val="70000"/>
            </a:lnSpc>
            <a:spcAft>
              <a:spcPts val="500"/>
            </a:spcAft>
          </a:pPr>
          <a:r>
            <a:rPr lang="en-US" sz="2000" b="1" dirty="0" smtClean="0">
              <a:solidFill>
                <a:srgbClr val="FFFF00"/>
              </a:solidFill>
              <a:effectLst>
                <a:outerShdw blurRad="38100" dist="38100" dir="2700000" algn="tl">
                  <a:srgbClr val="000000">
                    <a:alpha val="43137"/>
                  </a:srgbClr>
                </a:outerShdw>
              </a:effectLst>
            </a:rPr>
            <a:t>13.</a:t>
          </a:r>
          <a:r>
            <a:rPr lang="zh-TW" sz="2000" b="1" dirty="0" smtClean="0">
              <a:solidFill>
                <a:srgbClr val="FFFF00"/>
              </a:solidFill>
              <a:effectLst>
                <a:outerShdw blurRad="38100" dist="38100" dir="2700000" algn="tl">
                  <a:srgbClr val="000000">
                    <a:alpha val="43137"/>
                  </a:srgbClr>
                </a:outerShdw>
              </a:effectLst>
            </a:rPr>
            <a:t>其他事件</a:t>
          </a:r>
          <a:endParaRPr lang="zh-TW" sz="2000" b="1" dirty="0">
            <a:solidFill>
              <a:srgbClr val="FFFF00"/>
            </a:solidFill>
            <a:effectLst>
              <a:outerShdw blurRad="38100" dist="38100" dir="2700000" algn="tl">
                <a:srgbClr val="000000">
                  <a:alpha val="43137"/>
                </a:srgbClr>
              </a:outerShdw>
            </a:effectLst>
          </a:endParaRPr>
        </a:p>
      </dgm:t>
    </dgm:pt>
    <dgm:pt modelId="{2FCE824D-05B9-4434-9F66-F74443FAED0D}" type="parTrans" cxnId="{FAC11894-3D13-42AF-9ABC-CE08B5236394}">
      <dgm:prSet/>
      <dgm:spPr/>
      <dgm:t>
        <a:bodyPr/>
        <a:lstStyle/>
        <a:p>
          <a:endParaRPr lang="zh-TW" altLang="en-US" sz="3200" b="1"/>
        </a:p>
      </dgm:t>
    </dgm:pt>
    <dgm:pt modelId="{51B9C778-D12B-491C-A10D-7EC6ABD74773}" type="sibTrans" cxnId="{FAC11894-3D13-42AF-9ABC-CE08B5236394}">
      <dgm:prSet/>
      <dgm:spPr/>
      <dgm:t>
        <a:bodyPr/>
        <a:lstStyle/>
        <a:p>
          <a:endParaRPr lang="zh-TW" altLang="en-US" sz="3200" b="1"/>
        </a:p>
      </dgm:t>
    </dgm:pt>
    <dgm:pt modelId="{D0DAE65F-2B01-4AE3-BEB0-4ED97032649D}">
      <dgm:prSet custT="1"/>
      <dgm:spPr/>
      <dgm:t>
        <a:bodyPr lIns="36000" tIns="36000" rIns="36000" bIns="36000"/>
        <a:lstStyle/>
        <a:p>
          <a:pPr marL="176213" indent="-87313" rtl="0">
            <a:lnSpc>
              <a:spcPct val="70000"/>
            </a:lnSpc>
            <a:spcAft>
              <a:spcPts val="500"/>
            </a:spcAft>
          </a:pPr>
          <a:r>
            <a:rPr lang="zh-TW" altLang="en-US" sz="1300" b="1" dirty="0" smtClean="0"/>
            <a:t>非上列之異常事件</a:t>
          </a:r>
          <a:endParaRPr lang="zh-TW" altLang="en-US" sz="1300" b="1" dirty="0"/>
        </a:p>
      </dgm:t>
    </dgm:pt>
    <dgm:pt modelId="{304CB124-35B5-40E2-ADD2-6D3911AA8AD6}" type="parTrans" cxnId="{C7A1D5BB-52F6-4ABD-8801-30A496A6618F}">
      <dgm:prSet/>
      <dgm:spPr/>
      <dgm:t>
        <a:bodyPr/>
        <a:lstStyle/>
        <a:p>
          <a:endParaRPr lang="zh-TW" altLang="en-US" sz="3200" b="1"/>
        </a:p>
      </dgm:t>
    </dgm:pt>
    <dgm:pt modelId="{4D256528-7568-42C0-80AA-DA2BE6EFD05B}" type="sibTrans" cxnId="{C7A1D5BB-52F6-4ABD-8801-30A496A6618F}">
      <dgm:prSet/>
      <dgm:spPr/>
      <dgm:t>
        <a:bodyPr/>
        <a:lstStyle/>
        <a:p>
          <a:endParaRPr lang="zh-TW" altLang="en-US" sz="3200" b="1"/>
        </a:p>
      </dgm:t>
    </dgm:pt>
    <dgm:pt modelId="{D42EBE28-1028-4643-8DD3-BF514EE57041}" type="pres">
      <dgm:prSet presAssocID="{8CE430EC-B1B0-459C-8BF6-A08F25D62C24}" presName="diagram" presStyleCnt="0">
        <dgm:presLayoutVars>
          <dgm:dir/>
          <dgm:resizeHandles val="exact"/>
        </dgm:presLayoutVars>
      </dgm:prSet>
      <dgm:spPr/>
      <dgm:t>
        <a:bodyPr/>
        <a:lstStyle/>
        <a:p>
          <a:endParaRPr lang="zh-TW" altLang="en-US"/>
        </a:p>
      </dgm:t>
    </dgm:pt>
    <dgm:pt modelId="{4B0DE427-539B-4FCD-B139-3F645DB3B0AE}" type="pres">
      <dgm:prSet presAssocID="{2A2D06D9-6EEC-48DC-A424-9B47D085AC90}" presName="node" presStyleLbl="node1" presStyleIdx="0" presStyleCnt="13" custScaleX="1317309" custScaleY="1414449" custLinFactX="-100000" custLinFactNeighborX="-182829" custLinFactNeighborY="-706">
        <dgm:presLayoutVars>
          <dgm:bulletEnabled val="1"/>
        </dgm:presLayoutVars>
      </dgm:prSet>
      <dgm:spPr/>
      <dgm:t>
        <a:bodyPr/>
        <a:lstStyle/>
        <a:p>
          <a:endParaRPr lang="zh-TW" altLang="en-US"/>
        </a:p>
      </dgm:t>
    </dgm:pt>
    <dgm:pt modelId="{5B964BB0-D9C2-4E10-9151-21BE1DABFD73}" type="pres">
      <dgm:prSet presAssocID="{ACAA1521-A4C6-4842-A0E4-762825B8C251}" presName="sibTrans" presStyleCnt="0"/>
      <dgm:spPr/>
    </dgm:pt>
    <dgm:pt modelId="{6318F11B-D9D2-4661-979F-5DB16F5AD9DC}" type="pres">
      <dgm:prSet presAssocID="{CBC163AA-E5B7-4C15-A904-4D7C5F37A82D}" presName="node" presStyleLbl="node1" presStyleIdx="1" presStyleCnt="13" custScaleX="1317309" custScaleY="1414449" custLinFactX="-100000" custLinFactNeighborX="-110085" custLinFactNeighborY="-562">
        <dgm:presLayoutVars>
          <dgm:bulletEnabled val="1"/>
        </dgm:presLayoutVars>
      </dgm:prSet>
      <dgm:spPr/>
      <dgm:t>
        <a:bodyPr/>
        <a:lstStyle/>
        <a:p>
          <a:endParaRPr lang="zh-TW" altLang="en-US"/>
        </a:p>
      </dgm:t>
    </dgm:pt>
    <dgm:pt modelId="{D85DE7CF-2403-471C-8F78-D20241EB3F96}" type="pres">
      <dgm:prSet presAssocID="{9E121DA4-0B20-400E-9A58-423BCC913CE6}" presName="sibTrans" presStyleCnt="0"/>
      <dgm:spPr/>
    </dgm:pt>
    <dgm:pt modelId="{3B5B3182-68BF-475D-A4A7-2D458AAEAC89}" type="pres">
      <dgm:prSet presAssocID="{A83D8BEC-A490-425E-88D3-B123D3660A74}" presName="node" presStyleLbl="node1" presStyleIdx="2" presStyleCnt="13" custScaleX="1317309" custScaleY="1414449" custLinFactX="-76024" custLinFactNeighborX="-100000" custLinFactNeighborY="-562">
        <dgm:presLayoutVars>
          <dgm:bulletEnabled val="1"/>
        </dgm:presLayoutVars>
      </dgm:prSet>
      <dgm:spPr/>
      <dgm:t>
        <a:bodyPr/>
        <a:lstStyle/>
        <a:p>
          <a:endParaRPr lang="zh-TW" altLang="en-US"/>
        </a:p>
      </dgm:t>
    </dgm:pt>
    <dgm:pt modelId="{A3495D3D-6014-4292-A9B0-4951F1B5CBEE}" type="pres">
      <dgm:prSet presAssocID="{750015A2-5B5F-4B03-8D2A-1CE45A14BA24}" presName="sibTrans" presStyleCnt="0"/>
      <dgm:spPr/>
    </dgm:pt>
    <dgm:pt modelId="{A5EFB30E-F4FB-452C-ADCF-C1A9927D50F4}" type="pres">
      <dgm:prSet presAssocID="{2B87224A-78D7-4670-BDB7-D3B379125CD0}" presName="node" presStyleLbl="node1" presStyleIdx="3" presStyleCnt="13" custScaleX="1317309" custScaleY="1414449" custLinFactX="-41816" custLinFactNeighborX="-100000" custLinFactNeighborY="-562">
        <dgm:presLayoutVars>
          <dgm:bulletEnabled val="1"/>
        </dgm:presLayoutVars>
      </dgm:prSet>
      <dgm:spPr/>
      <dgm:t>
        <a:bodyPr/>
        <a:lstStyle/>
        <a:p>
          <a:endParaRPr lang="zh-TW" altLang="en-US"/>
        </a:p>
      </dgm:t>
    </dgm:pt>
    <dgm:pt modelId="{9EA119C3-01E3-40CC-BB62-9A6C76081418}" type="pres">
      <dgm:prSet presAssocID="{4E4747CE-4316-41F9-A991-0B0E35F88349}" presName="sibTrans" presStyleCnt="0"/>
      <dgm:spPr/>
    </dgm:pt>
    <dgm:pt modelId="{065FADA0-DA7B-4A98-91F1-7C6B97B20706}" type="pres">
      <dgm:prSet presAssocID="{ADCC1AD3-0FFA-47D7-A65A-F332A2CAED32}" presName="node" presStyleLbl="node1" presStyleIdx="4" presStyleCnt="13" custScaleX="1317309" custScaleY="1414449" custLinFactX="-100000" custLinFactNeighborX="-182829" custLinFactNeighborY="-68841">
        <dgm:presLayoutVars>
          <dgm:bulletEnabled val="1"/>
        </dgm:presLayoutVars>
      </dgm:prSet>
      <dgm:spPr/>
      <dgm:t>
        <a:bodyPr/>
        <a:lstStyle/>
        <a:p>
          <a:endParaRPr lang="zh-TW" altLang="en-US"/>
        </a:p>
      </dgm:t>
    </dgm:pt>
    <dgm:pt modelId="{C034E828-EC51-4C98-83B1-5C559C2FE10B}" type="pres">
      <dgm:prSet presAssocID="{F7CB1240-60D1-4891-99A0-898B698D21B8}" presName="sibTrans" presStyleCnt="0"/>
      <dgm:spPr/>
    </dgm:pt>
    <dgm:pt modelId="{6CAD47F8-3D4C-4B16-9CC8-5871EB6E5BE0}" type="pres">
      <dgm:prSet presAssocID="{CB8BCC53-80CF-4EAA-9F49-1D115A624A40}" presName="node" presStyleLbl="node1" presStyleIdx="5" presStyleCnt="13" custScaleX="1317309" custScaleY="1414449" custLinFactX="-100000" custLinFactNeighborX="-110085" custLinFactNeighborY="-82653">
        <dgm:presLayoutVars>
          <dgm:bulletEnabled val="1"/>
        </dgm:presLayoutVars>
      </dgm:prSet>
      <dgm:spPr/>
      <dgm:t>
        <a:bodyPr/>
        <a:lstStyle/>
        <a:p>
          <a:endParaRPr lang="zh-TW" altLang="en-US"/>
        </a:p>
      </dgm:t>
    </dgm:pt>
    <dgm:pt modelId="{605C246E-7EFE-43D7-B620-905F8747DE9C}" type="pres">
      <dgm:prSet presAssocID="{F286FD98-BE45-41A6-A39F-88EDC9AD2F8E}" presName="sibTrans" presStyleCnt="0"/>
      <dgm:spPr/>
    </dgm:pt>
    <dgm:pt modelId="{CF1A3206-7D6A-4760-8FAF-79085020D31F}" type="pres">
      <dgm:prSet presAssocID="{0F7338D1-AC1D-4444-8D26-5B3BEB98D03B}" presName="node" presStyleLbl="node1" presStyleIdx="6" presStyleCnt="13" custScaleX="1317309" custScaleY="1414449" custLinFactX="-76024" custLinFactNeighborX="-100000" custLinFactNeighborY="-82653">
        <dgm:presLayoutVars>
          <dgm:bulletEnabled val="1"/>
        </dgm:presLayoutVars>
      </dgm:prSet>
      <dgm:spPr/>
      <dgm:t>
        <a:bodyPr/>
        <a:lstStyle/>
        <a:p>
          <a:endParaRPr lang="zh-TW" altLang="en-US"/>
        </a:p>
      </dgm:t>
    </dgm:pt>
    <dgm:pt modelId="{A1509FB4-5E54-4654-8973-F0C94930208D}" type="pres">
      <dgm:prSet presAssocID="{7E9101E8-D8B1-4816-AEEF-335D5A9C53C7}" presName="sibTrans" presStyleCnt="0"/>
      <dgm:spPr/>
    </dgm:pt>
    <dgm:pt modelId="{6D9A0FA2-8642-4F11-AABD-2DA9D31143FB}" type="pres">
      <dgm:prSet presAssocID="{846A5499-A6EE-42E0-9A2C-97DED80F0DDB}" presName="node" presStyleLbl="node1" presStyleIdx="7" presStyleCnt="13" custScaleX="1317309" custScaleY="1414449" custLinFactX="-41816" custLinFactNeighborX="-100000" custLinFactNeighborY="-82653">
        <dgm:presLayoutVars>
          <dgm:bulletEnabled val="1"/>
        </dgm:presLayoutVars>
      </dgm:prSet>
      <dgm:spPr/>
      <dgm:t>
        <a:bodyPr/>
        <a:lstStyle/>
        <a:p>
          <a:endParaRPr lang="zh-TW" altLang="en-US"/>
        </a:p>
      </dgm:t>
    </dgm:pt>
    <dgm:pt modelId="{A7FB5FE6-C83B-4CA3-8FDB-CD347A9CB2F8}" type="pres">
      <dgm:prSet presAssocID="{05D1A8C1-5CBF-4BFF-93D5-DB65A3BB4ECE}" presName="sibTrans" presStyleCnt="0"/>
      <dgm:spPr/>
    </dgm:pt>
    <dgm:pt modelId="{17CC5327-1D5C-4340-993D-ED03A4BC5399}" type="pres">
      <dgm:prSet presAssocID="{F14EF8D9-F6E5-4AE3-8212-463DC189D924}" presName="node" presStyleLbl="node1" presStyleIdx="8" presStyleCnt="13" custScaleX="1317309" custScaleY="1414449" custLinFactX="-100000" custLinFactNeighborX="-182829" custLinFactNeighborY="-68841">
        <dgm:presLayoutVars>
          <dgm:bulletEnabled val="1"/>
        </dgm:presLayoutVars>
      </dgm:prSet>
      <dgm:spPr/>
      <dgm:t>
        <a:bodyPr/>
        <a:lstStyle/>
        <a:p>
          <a:endParaRPr lang="zh-TW" altLang="en-US"/>
        </a:p>
      </dgm:t>
    </dgm:pt>
    <dgm:pt modelId="{E9D2DA69-E6F3-47B7-B5BD-CA8E7DD6EA74}" type="pres">
      <dgm:prSet presAssocID="{92E282D7-D1B6-4610-9B36-E119D9DAABC5}" presName="sibTrans" presStyleCnt="0"/>
      <dgm:spPr/>
    </dgm:pt>
    <dgm:pt modelId="{2BCF9F6F-715D-44E4-86D7-B07854CB8F27}" type="pres">
      <dgm:prSet presAssocID="{26309C20-5C33-46D4-B70D-BE237A060D55}" presName="node" presStyleLbl="node1" presStyleIdx="9" presStyleCnt="13" custScaleX="1317309" custScaleY="1414449" custLinFactX="-100000" custLinFactNeighborX="-110085" custLinFactNeighborY="-82653">
        <dgm:presLayoutVars>
          <dgm:bulletEnabled val="1"/>
        </dgm:presLayoutVars>
      </dgm:prSet>
      <dgm:spPr/>
      <dgm:t>
        <a:bodyPr/>
        <a:lstStyle/>
        <a:p>
          <a:endParaRPr lang="zh-TW" altLang="en-US"/>
        </a:p>
      </dgm:t>
    </dgm:pt>
    <dgm:pt modelId="{A6864A6C-749B-4370-825D-5A211E61EBB0}" type="pres">
      <dgm:prSet presAssocID="{6E080E3D-F5B2-4E02-AED6-7E231EAC6FB5}" presName="sibTrans" presStyleCnt="0"/>
      <dgm:spPr/>
    </dgm:pt>
    <dgm:pt modelId="{BF84A215-76AE-4437-B9FC-E687C051F4FD}" type="pres">
      <dgm:prSet presAssocID="{E9C7F7B8-5A25-4A9F-9491-3FEC615E1E05}" presName="node" presStyleLbl="node1" presStyleIdx="10" presStyleCnt="13" custScaleX="1317309" custScaleY="1414449" custLinFactX="-76024" custLinFactNeighborX="-100000" custLinFactNeighborY="-82653">
        <dgm:presLayoutVars>
          <dgm:bulletEnabled val="1"/>
        </dgm:presLayoutVars>
      </dgm:prSet>
      <dgm:spPr/>
      <dgm:t>
        <a:bodyPr/>
        <a:lstStyle/>
        <a:p>
          <a:endParaRPr lang="zh-TW" altLang="en-US"/>
        </a:p>
      </dgm:t>
    </dgm:pt>
    <dgm:pt modelId="{C777814D-C0E3-46E6-AE59-8968A66C4A95}" type="pres">
      <dgm:prSet presAssocID="{D62DCE7D-009E-49C5-8293-3B213C3B4A92}" presName="sibTrans" presStyleCnt="0"/>
      <dgm:spPr/>
    </dgm:pt>
    <dgm:pt modelId="{8968E2AA-323A-4E9F-8456-068F603972A3}" type="pres">
      <dgm:prSet presAssocID="{97CAA2B0-123B-4DBB-B3D2-5A80E71D2EE1}" presName="node" presStyleLbl="node1" presStyleIdx="11" presStyleCnt="13" custScaleX="1317309" custScaleY="1414449" custLinFactX="-41816" custLinFactNeighborX="-100000" custLinFactNeighborY="-82653">
        <dgm:presLayoutVars>
          <dgm:bulletEnabled val="1"/>
        </dgm:presLayoutVars>
      </dgm:prSet>
      <dgm:spPr/>
      <dgm:t>
        <a:bodyPr/>
        <a:lstStyle/>
        <a:p>
          <a:endParaRPr lang="zh-TW" altLang="en-US"/>
        </a:p>
      </dgm:t>
    </dgm:pt>
    <dgm:pt modelId="{DFEB8D2B-F73F-41C9-A3BB-8A2AD8D6F7A4}" type="pres">
      <dgm:prSet presAssocID="{75B1BCB0-DBA5-4531-BF79-F4B3C1141DBF}" presName="sibTrans" presStyleCnt="0"/>
      <dgm:spPr/>
    </dgm:pt>
    <dgm:pt modelId="{DD619251-E770-4C87-A597-0F1B335FD692}" type="pres">
      <dgm:prSet presAssocID="{0A72E8E7-3FA6-479A-9A4B-7B4DC8579B6F}" presName="node" presStyleLbl="node1" presStyleIdx="12" presStyleCnt="13" custScaleX="1317309" custScaleY="1414449" custLinFactX="-1100000" custLinFactNeighborX="-1167254" custLinFactNeighborY="-53839">
        <dgm:presLayoutVars>
          <dgm:bulletEnabled val="1"/>
        </dgm:presLayoutVars>
      </dgm:prSet>
      <dgm:spPr/>
      <dgm:t>
        <a:bodyPr/>
        <a:lstStyle/>
        <a:p>
          <a:endParaRPr lang="zh-TW" altLang="en-US"/>
        </a:p>
      </dgm:t>
    </dgm:pt>
  </dgm:ptLst>
  <dgm:cxnLst>
    <dgm:cxn modelId="{D70796F8-328C-4B2A-B5D5-40784CADE75F}" type="presOf" srcId="{9F31EA5E-2B95-419B-8132-25DE210D6EB7}" destId="{BF84A215-76AE-4437-B9FC-E687C051F4FD}" srcOrd="0" destOrd="1" presId="urn:microsoft.com/office/officeart/2005/8/layout/default#3"/>
    <dgm:cxn modelId="{3791DEC0-2735-4A97-BBD1-1B51A1DB4D17}" type="presOf" srcId="{D0DAE65F-2B01-4AE3-BEB0-4ED97032649D}" destId="{DD619251-E770-4C87-A597-0F1B335FD692}" srcOrd="0" destOrd="1" presId="urn:microsoft.com/office/officeart/2005/8/layout/default#3"/>
    <dgm:cxn modelId="{23A1F8DD-A53B-4BEB-8DB3-E932CD5E961C}" type="presOf" srcId="{F7463C22-34E7-432F-A473-9EB92CA3ED7B}" destId="{2BCF9F6F-715D-44E4-86D7-B07854CB8F27}" srcOrd="0" destOrd="1" presId="urn:microsoft.com/office/officeart/2005/8/layout/default#3"/>
    <dgm:cxn modelId="{4DDC8EB9-771D-4EA7-8A00-EC6FFF8A1089}" srcId="{E9C7F7B8-5A25-4A9F-9491-3FEC615E1E05}" destId="{9F31EA5E-2B95-419B-8132-25DE210D6EB7}" srcOrd="0" destOrd="0" parTransId="{AD2EA89E-51B0-4049-80BF-4BE785160400}" sibTransId="{E8897F44-1F9D-4BD1-B513-7D35174650C6}"/>
    <dgm:cxn modelId="{A99C82B8-9BEA-4A3D-97C9-AB9067B2C7AC}" type="presOf" srcId="{25CE42EE-6BB6-4B1E-83C4-19FD84F6D4DD}" destId="{CF1A3206-7D6A-4760-8FAF-79085020D31F}" srcOrd="0" destOrd="1" presId="urn:microsoft.com/office/officeart/2005/8/layout/default#3"/>
    <dgm:cxn modelId="{B0D08168-EE45-41DA-BAE3-CE98B1023865}" type="presOf" srcId="{0ED57ED1-2F31-49A9-98CC-211E07D312FB}" destId="{065FADA0-DA7B-4A98-91F1-7C6B97B20706}" srcOrd="0" destOrd="1" presId="urn:microsoft.com/office/officeart/2005/8/layout/default#3"/>
    <dgm:cxn modelId="{74942D54-0820-4266-A8D3-A59CCD16B06C}" srcId="{CBC163AA-E5B7-4C15-A904-4D7C5F37A82D}" destId="{849793A0-E215-4696-8A7C-20A1FD0DF77A}" srcOrd="0" destOrd="0" parTransId="{03E04F2E-05D1-4B2D-91F6-353E6ECF21D1}" sibTransId="{1090861F-7A67-44B4-8FC9-12555A612C40}"/>
    <dgm:cxn modelId="{7C3FF238-CF12-4FB5-B17B-53E44C843DAF}" type="presOf" srcId="{CA08EB93-9E19-4A17-89AF-78BFB050AB72}" destId="{6CAD47F8-3D4C-4B16-9CC8-5871EB6E5BE0}" srcOrd="0" destOrd="1" presId="urn:microsoft.com/office/officeart/2005/8/layout/default#3"/>
    <dgm:cxn modelId="{63706DED-6407-4D1D-A56A-0A1C8BE458F6}" type="presOf" srcId="{CB8BCC53-80CF-4EAA-9F49-1D115A624A40}" destId="{6CAD47F8-3D4C-4B16-9CC8-5871EB6E5BE0}" srcOrd="0" destOrd="0" presId="urn:microsoft.com/office/officeart/2005/8/layout/default#3"/>
    <dgm:cxn modelId="{B82B8BD9-D312-4322-B99D-16AED9D14DB9}" srcId="{8CE430EC-B1B0-459C-8BF6-A08F25D62C24}" destId="{2B87224A-78D7-4670-BDB7-D3B379125CD0}" srcOrd="3" destOrd="0" parTransId="{49198159-E363-4161-B8D0-E56559472FA2}" sibTransId="{4E4747CE-4316-41F9-A991-0B0E35F88349}"/>
    <dgm:cxn modelId="{80E71A07-2D1A-4259-8CC3-A57C0CDC933D}" type="presOf" srcId="{D9C30DE3-B635-411B-946E-5E7BC1F315D8}" destId="{8968E2AA-323A-4E9F-8456-068F603972A3}" srcOrd="0" destOrd="1" presId="urn:microsoft.com/office/officeart/2005/8/layout/default#3"/>
    <dgm:cxn modelId="{25B7590A-6E5E-43FA-8E85-A2B0D39D4496}" srcId="{8CE430EC-B1B0-459C-8BF6-A08F25D62C24}" destId="{26309C20-5C33-46D4-B70D-BE237A060D55}" srcOrd="9" destOrd="0" parTransId="{6EAE03BF-0BEC-495C-A44F-FFBFC8340724}" sibTransId="{6E080E3D-F5B2-4E02-AED6-7E231EAC6FB5}"/>
    <dgm:cxn modelId="{BEFD9E74-873A-43CB-9F7B-377ABBFC4E98}" srcId="{8CE430EC-B1B0-459C-8BF6-A08F25D62C24}" destId="{A83D8BEC-A490-425E-88D3-B123D3660A74}" srcOrd="2" destOrd="0" parTransId="{4496CCBA-6ACE-4839-8055-1AF791B4E4FB}" sibTransId="{750015A2-5B5F-4B03-8D2A-1CE45A14BA24}"/>
    <dgm:cxn modelId="{021A334D-2FC1-42AB-87C6-E201E02BBBFE}" type="presOf" srcId="{E9C7F7B8-5A25-4A9F-9491-3FEC615E1E05}" destId="{BF84A215-76AE-4437-B9FC-E687C051F4FD}" srcOrd="0" destOrd="0" presId="urn:microsoft.com/office/officeart/2005/8/layout/default#3"/>
    <dgm:cxn modelId="{508A10D4-5210-4D43-9F4E-5FF7F6E76DC3}" srcId="{0F7338D1-AC1D-4444-8D26-5B3BEB98D03B}" destId="{25CE42EE-6BB6-4B1E-83C4-19FD84F6D4DD}" srcOrd="0" destOrd="0" parTransId="{0B75263F-5A3A-484F-A8B8-FDE0C7AA37C9}" sibTransId="{337D6017-5870-4DCA-958E-B94BC304109A}"/>
    <dgm:cxn modelId="{5742367F-81B4-4A36-B2FC-70DA7548C6BD}" type="presOf" srcId="{849793A0-E215-4696-8A7C-20A1FD0DF77A}" destId="{6318F11B-D9D2-4661-979F-5DB16F5AD9DC}" srcOrd="0" destOrd="1" presId="urn:microsoft.com/office/officeart/2005/8/layout/default#3"/>
    <dgm:cxn modelId="{F0D7AB66-4A34-4EDA-8F7A-4042CF603D47}" srcId="{CB8BCC53-80CF-4EAA-9F49-1D115A624A40}" destId="{CA08EB93-9E19-4A17-89AF-78BFB050AB72}" srcOrd="0" destOrd="0" parTransId="{677A9DAC-5DAF-4506-96F1-DB4CF336B2FF}" sibTransId="{437D64EC-EB84-4921-908E-1E67070674F4}"/>
    <dgm:cxn modelId="{7B9FE10D-E523-4F11-AF99-402AC20E4D6A}" type="presOf" srcId="{1119416C-71DD-4594-B89E-218AB6B5DB95}" destId="{3B5B3182-68BF-475D-A4A7-2D458AAEAC89}" srcOrd="0" destOrd="1" presId="urn:microsoft.com/office/officeart/2005/8/layout/default#3"/>
    <dgm:cxn modelId="{C6EE9690-1307-4175-ACC1-9639462121F3}" type="presOf" srcId="{8CE430EC-B1B0-459C-8BF6-A08F25D62C24}" destId="{D42EBE28-1028-4643-8DD3-BF514EE57041}" srcOrd="0" destOrd="0" presId="urn:microsoft.com/office/officeart/2005/8/layout/default#3"/>
    <dgm:cxn modelId="{4C068A69-7D7A-4381-92CE-F224DBF199B0}" srcId="{A83D8BEC-A490-425E-88D3-B123D3660A74}" destId="{1119416C-71DD-4594-B89E-218AB6B5DB95}" srcOrd="0" destOrd="0" parTransId="{44147DAF-52B8-42AF-B226-B89557BA4205}" sibTransId="{395602E2-15F5-4C88-AC0B-4C51B9AFA207}"/>
    <dgm:cxn modelId="{1D0089AF-6968-4DB6-A0D2-2571702BDC6F}" type="presOf" srcId="{ADCC1AD3-0FFA-47D7-A65A-F332A2CAED32}" destId="{065FADA0-DA7B-4A98-91F1-7C6B97B20706}" srcOrd="0" destOrd="0" presId="urn:microsoft.com/office/officeart/2005/8/layout/default#3"/>
    <dgm:cxn modelId="{5E753DCE-FE77-4965-A332-8F882C19B2DD}" srcId="{8CE430EC-B1B0-459C-8BF6-A08F25D62C24}" destId="{E9C7F7B8-5A25-4A9F-9491-3FEC615E1E05}" srcOrd="10" destOrd="0" parTransId="{187DB102-068B-41AF-9E1C-7FCC95A1506A}" sibTransId="{D62DCE7D-009E-49C5-8293-3B213C3B4A92}"/>
    <dgm:cxn modelId="{FAC11894-3D13-42AF-9ABC-CE08B5236394}" srcId="{8CE430EC-B1B0-459C-8BF6-A08F25D62C24}" destId="{0A72E8E7-3FA6-479A-9A4B-7B4DC8579B6F}" srcOrd="12" destOrd="0" parTransId="{2FCE824D-05B9-4434-9F66-F74443FAED0D}" sibTransId="{51B9C778-D12B-491C-A10D-7EC6ABD74773}"/>
    <dgm:cxn modelId="{C7A1D5BB-52F6-4ABD-8801-30A496A6618F}" srcId="{0A72E8E7-3FA6-479A-9A4B-7B4DC8579B6F}" destId="{D0DAE65F-2B01-4AE3-BEB0-4ED97032649D}" srcOrd="0" destOrd="0" parTransId="{304CB124-35B5-40E2-ADD2-6D3911AA8AD6}" sibTransId="{4D256528-7568-42C0-80AA-DA2BE6EFD05B}"/>
    <dgm:cxn modelId="{EFC36DAD-03C4-4031-9328-D98740BC86D3}" srcId="{8CE430EC-B1B0-459C-8BF6-A08F25D62C24}" destId="{846A5499-A6EE-42E0-9A2C-97DED80F0DDB}" srcOrd="7" destOrd="0" parTransId="{7DE0A4F5-1DAF-4E1C-9528-AEBE7455E28A}" sibTransId="{05D1A8C1-5CBF-4BFF-93D5-DB65A3BB4ECE}"/>
    <dgm:cxn modelId="{4B8437CE-3126-4FCB-9E20-1EEADFFFA8EA}" type="presOf" srcId="{A83D8BEC-A490-425E-88D3-B123D3660A74}" destId="{3B5B3182-68BF-475D-A4A7-2D458AAEAC89}" srcOrd="0" destOrd="0" presId="urn:microsoft.com/office/officeart/2005/8/layout/default#3"/>
    <dgm:cxn modelId="{FE80AB53-64AE-4A77-8E24-8EC28A9246CE}" type="presOf" srcId="{2B87224A-78D7-4670-BDB7-D3B379125CD0}" destId="{A5EFB30E-F4FB-452C-ADCF-C1A9927D50F4}" srcOrd="0" destOrd="0" presId="urn:microsoft.com/office/officeart/2005/8/layout/default#3"/>
    <dgm:cxn modelId="{CC802493-4635-40BD-99AF-567AD45A8BFF}" srcId="{26309C20-5C33-46D4-B70D-BE237A060D55}" destId="{F7463C22-34E7-432F-A473-9EB92CA3ED7B}" srcOrd="0" destOrd="0" parTransId="{29536BB6-BDE2-43F3-BA56-E30063224B8C}" sibTransId="{32A1807E-E6EE-4EF4-A060-7B52D72D6E33}"/>
    <dgm:cxn modelId="{557F469D-E3E4-467C-88D1-EF40A36B748A}" srcId="{8CE430EC-B1B0-459C-8BF6-A08F25D62C24}" destId="{F14EF8D9-F6E5-4AE3-8212-463DC189D924}" srcOrd="8" destOrd="0" parTransId="{AA0CBFFE-BE95-437D-8238-D6B1EAF598AB}" sibTransId="{92E282D7-D1B6-4610-9B36-E119D9DAABC5}"/>
    <dgm:cxn modelId="{409C4093-9E4B-4D6B-BF1D-7FFE85D905B3}" type="presOf" srcId="{70B6F4F9-EB8D-4BFF-AB85-7ABA091E3B25}" destId="{4B0DE427-539B-4FCD-B139-3F645DB3B0AE}" srcOrd="0" destOrd="1" presId="urn:microsoft.com/office/officeart/2005/8/layout/default#3"/>
    <dgm:cxn modelId="{A94602FB-DC8B-4E83-9695-16A2FC38989B}" type="presOf" srcId="{97CAA2B0-123B-4DBB-B3D2-5A80E71D2EE1}" destId="{8968E2AA-323A-4E9F-8456-068F603972A3}" srcOrd="0" destOrd="0" presId="urn:microsoft.com/office/officeart/2005/8/layout/default#3"/>
    <dgm:cxn modelId="{DB378043-6F6A-4A77-AFEE-B7E05E7C09F9}" srcId="{8CE430EC-B1B0-459C-8BF6-A08F25D62C24}" destId="{0F7338D1-AC1D-4444-8D26-5B3BEB98D03B}" srcOrd="6" destOrd="0" parTransId="{B88C52AC-B1AD-4716-A7AE-DE6FE91A7CBE}" sibTransId="{7E9101E8-D8B1-4816-AEEF-335D5A9C53C7}"/>
    <dgm:cxn modelId="{2EB7ABBA-1AD8-44BF-97A1-E1F8F5FDFCFF}" type="presOf" srcId="{2A2D06D9-6EEC-48DC-A424-9B47D085AC90}" destId="{4B0DE427-539B-4FCD-B139-3F645DB3B0AE}" srcOrd="0" destOrd="0" presId="urn:microsoft.com/office/officeart/2005/8/layout/default#3"/>
    <dgm:cxn modelId="{DC19F3B9-E456-4C28-AB1A-AB6616220052}" type="presOf" srcId="{846A5499-A6EE-42E0-9A2C-97DED80F0DDB}" destId="{6D9A0FA2-8642-4F11-AABD-2DA9D31143FB}" srcOrd="0" destOrd="0" presId="urn:microsoft.com/office/officeart/2005/8/layout/default#3"/>
    <dgm:cxn modelId="{6023DE7A-A0BF-42CB-8279-B63413E2EC67}" type="presOf" srcId="{2D644FD0-979A-48DE-BCAE-ED412C364994}" destId="{6D9A0FA2-8642-4F11-AABD-2DA9D31143FB}" srcOrd="0" destOrd="1" presId="urn:microsoft.com/office/officeart/2005/8/layout/default#3"/>
    <dgm:cxn modelId="{8B5A1402-F332-48C7-B946-659B72DA9FA3}" srcId="{8CE430EC-B1B0-459C-8BF6-A08F25D62C24}" destId="{97CAA2B0-123B-4DBB-B3D2-5A80E71D2EE1}" srcOrd="11" destOrd="0" parTransId="{D6FC2678-0212-419C-91F6-A7FF7F750919}" sibTransId="{75B1BCB0-DBA5-4531-BF79-F4B3C1141DBF}"/>
    <dgm:cxn modelId="{7467AFFA-C248-4761-8113-09CD1F6C95E8}" srcId="{97CAA2B0-123B-4DBB-B3D2-5A80E71D2EE1}" destId="{D9C30DE3-B635-411B-946E-5E7BC1F315D8}" srcOrd="0" destOrd="0" parTransId="{4F7F391A-ED52-4D97-8688-4359E48216B7}" sibTransId="{8F91F865-5469-4618-BC39-5D75D30BC986}"/>
    <dgm:cxn modelId="{D55EA47C-4284-4EBB-9501-E920AA8E1181}" srcId="{8CE430EC-B1B0-459C-8BF6-A08F25D62C24}" destId="{ADCC1AD3-0FFA-47D7-A65A-F332A2CAED32}" srcOrd="4" destOrd="0" parTransId="{A8BBA952-18A5-4AA5-AA10-D64653C1BC57}" sibTransId="{F7CB1240-60D1-4891-99A0-898B698D21B8}"/>
    <dgm:cxn modelId="{C769988A-2787-4DE3-A64F-797A53AE81E6}" type="presOf" srcId="{0F7338D1-AC1D-4444-8D26-5B3BEB98D03B}" destId="{CF1A3206-7D6A-4760-8FAF-79085020D31F}" srcOrd="0" destOrd="0" presId="urn:microsoft.com/office/officeart/2005/8/layout/default#3"/>
    <dgm:cxn modelId="{F55535D3-9398-48F6-B225-0BE801683F3F}" srcId="{F14EF8D9-F6E5-4AE3-8212-463DC189D924}" destId="{CFC5A2BB-34AA-4FFE-A272-F25DDA4F26DD}" srcOrd="0" destOrd="0" parTransId="{EA61E07F-54DE-4F65-82C1-220A1686D696}" sibTransId="{A33873F1-5A1C-4D6B-BE4B-56111666B7EB}"/>
    <dgm:cxn modelId="{31E3CADF-AFBB-4A21-928B-D9D76DBB837D}" srcId="{8CE430EC-B1B0-459C-8BF6-A08F25D62C24}" destId="{CB8BCC53-80CF-4EAA-9F49-1D115A624A40}" srcOrd="5" destOrd="0" parTransId="{050CD4B1-76CE-4EDE-856B-3D221381C39E}" sibTransId="{F286FD98-BE45-41A6-A39F-88EDC9AD2F8E}"/>
    <dgm:cxn modelId="{F74C4FFA-3A60-49C7-9C72-37A6A74952C5}" srcId="{846A5499-A6EE-42E0-9A2C-97DED80F0DDB}" destId="{2D644FD0-979A-48DE-BCAE-ED412C364994}" srcOrd="0" destOrd="0" parTransId="{829023C9-8DD4-4400-AD26-086B6D9084CF}" sibTransId="{4718C1CB-ABB5-4B00-BFD8-FB6403B261D2}"/>
    <dgm:cxn modelId="{143E43EB-A2E6-4C4A-9612-2EAD6A6C8FFE}" srcId="{8CE430EC-B1B0-459C-8BF6-A08F25D62C24}" destId="{CBC163AA-E5B7-4C15-A904-4D7C5F37A82D}" srcOrd="1" destOrd="0" parTransId="{772BFC4A-975A-4D2A-A917-1ACA8EA6A7A9}" sibTransId="{9E121DA4-0B20-400E-9A58-423BCC913CE6}"/>
    <dgm:cxn modelId="{D377DC62-3F4B-4C48-B3E5-CA4CB8C82F35}" type="presOf" srcId="{26309C20-5C33-46D4-B70D-BE237A060D55}" destId="{2BCF9F6F-715D-44E4-86D7-B07854CB8F27}" srcOrd="0" destOrd="0" presId="urn:microsoft.com/office/officeart/2005/8/layout/default#3"/>
    <dgm:cxn modelId="{1C81B17F-CF2F-4000-BC00-C12C8C21A01B}" type="presOf" srcId="{CBC163AA-E5B7-4C15-A904-4D7C5F37A82D}" destId="{6318F11B-D9D2-4661-979F-5DB16F5AD9DC}" srcOrd="0" destOrd="0" presId="urn:microsoft.com/office/officeart/2005/8/layout/default#3"/>
    <dgm:cxn modelId="{03F97E7D-EA0A-4ACB-8105-083D7D934577}" srcId="{ADCC1AD3-0FFA-47D7-A65A-F332A2CAED32}" destId="{0ED57ED1-2F31-49A9-98CC-211E07D312FB}" srcOrd="0" destOrd="0" parTransId="{E880A5ED-8626-457B-932C-E70952EE3DDD}" sibTransId="{3BDCAC72-FBF1-4A1C-873F-EE80864A3576}"/>
    <dgm:cxn modelId="{80213743-257D-4B8C-85DD-16BCB78E7878}" type="presOf" srcId="{F14EF8D9-F6E5-4AE3-8212-463DC189D924}" destId="{17CC5327-1D5C-4340-993D-ED03A4BC5399}" srcOrd="0" destOrd="0" presId="urn:microsoft.com/office/officeart/2005/8/layout/default#3"/>
    <dgm:cxn modelId="{825CE707-5F00-438C-A8DD-2E13CA369919}" type="presOf" srcId="{0A72E8E7-3FA6-479A-9A4B-7B4DC8579B6F}" destId="{DD619251-E770-4C87-A597-0F1B335FD692}" srcOrd="0" destOrd="0" presId="urn:microsoft.com/office/officeart/2005/8/layout/default#3"/>
    <dgm:cxn modelId="{8156EE47-CF4D-4668-A768-F1F218B458CD}" type="presOf" srcId="{CFC5A2BB-34AA-4FFE-A272-F25DDA4F26DD}" destId="{17CC5327-1D5C-4340-993D-ED03A4BC5399}" srcOrd="0" destOrd="1" presId="urn:microsoft.com/office/officeart/2005/8/layout/default#3"/>
    <dgm:cxn modelId="{1A4443CB-B261-4FB7-8E5B-31FFD7378D64}" srcId="{2A2D06D9-6EEC-48DC-A424-9B47D085AC90}" destId="{70B6F4F9-EB8D-4BFF-AB85-7ABA091E3B25}" srcOrd="0" destOrd="0" parTransId="{8CBD336A-8019-4F41-9265-3F5279C3FB61}" sibTransId="{B986C76E-EAB2-478C-A1E7-5D5E3A8AB5E3}"/>
    <dgm:cxn modelId="{6AC0D9C8-A4CA-4B62-B8A8-CA82280B8993}" srcId="{8CE430EC-B1B0-459C-8BF6-A08F25D62C24}" destId="{2A2D06D9-6EEC-48DC-A424-9B47D085AC90}" srcOrd="0" destOrd="0" parTransId="{4BD7B45D-C9E1-424A-9713-041E115A991D}" sibTransId="{ACAA1521-A4C6-4842-A0E4-762825B8C251}"/>
    <dgm:cxn modelId="{4A4BE294-93B4-44F5-A5FC-A0F685EB1EB6}" srcId="{2B87224A-78D7-4670-BDB7-D3B379125CD0}" destId="{1F0C069C-8A70-4546-8B59-DB4C52312D04}" srcOrd="0" destOrd="0" parTransId="{CBFD1762-0C6F-4DDE-9134-093A01FB51BB}" sibTransId="{0F0C98E1-03DE-43A9-80DD-5D9EC136FB65}"/>
    <dgm:cxn modelId="{AEE4529B-2DD5-4624-8CB2-2FD53507B495}" type="presOf" srcId="{1F0C069C-8A70-4546-8B59-DB4C52312D04}" destId="{A5EFB30E-F4FB-452C-ADCF-C1A9927D50F4}" srcOrd="0" destOrd="1" presId="urn:microsoft.com/office/officeart/2005/8/layout/default#3"/>
    <dgm:cxn modelId="{BC11FA45-49CE-4139-B0B6-F206A40DEAF5}" type="presParOf" srcId="{D42EBE28-1028-4643-8DD3-BF514EE57041}" destId="{4B0DE427-539B-4FCD-B139-3F645DB3B0AE}" srcOrd="0" destOrd="0" presId="urn:microsoft.com/office/officeart/2005/8/layout/default#3"/>
    <dgm:cxn modelId="{A886FEB7-6116-4E24-863D-EF9A57B2FC5B}" type="presParOf" srcId="{D42EBE28-1028-4643-8DD3-BF514EE57041}" destId="{5B964BB0-D9C2-4E10-9151-21BE1DABFD73}" srcOrd="1" destOrd="0" presId="urn:microsoft.com/office/officeart/2005/8/layout/default#3"/>
    <dgm:cxn modelId="{54623BB5-06AA-4B11-B2A2-BCDA2A7458BE}" type="presParOf" srcId="{D42EBE28-1028-4643-8DD3-BF514EE57041}" destId="{6318F11B-D9D2-4661-979F-5DB16F5AD9DC}" srcOrd="2" destOrd="0" presId="urn:microsoft.com/office/officeart/2005/8/layout/default#3"/>
    <dgm:cxn modelId="{9E4F83EE-068C-466D-B70C-0E16ECB579BB}" type="presParOf" srcId="{D42EBE28-1028-4643-8DD3-BF514EE57041}" destId="{D85DE7CF-2403-471C-8F78-D20241EB3F96}" srcOrd="3" destOrd="0" presId="urn:microsoft.com/office/officeart/2005/8/layout/default#3"/>
    <dgm:cxn modelId="{21974AF4-2E58-4A79-A269-59B508560281}" type="presParOf" srcId="{D42EBE28-1028-4643-8DD3-BF514EE57041}" destId="{3B5B3182-68BF-475D-A4A7-2D458AAEAC89}" srcOrd="4" destOrd="0" presId="urn:microsoft.com/office/officeart/2005/8/layout/default#3"/>
    <dgm:cxn modelId="{DEFF5FC7-EF76-40C7-A1E6-B16B6B48833A}" type="presParOf" srcId="{D42EBE28-1028-4643-8DD3-BF514EE57041}" destId="{A3495D3D-6014-4292-A9B0-4951F1B5CBEE}" srcOrd="5" destOrd="0" presId="urn:microsoft.com/office/officeart/2005/8/layout/default#3"/>
    <dgm:cxn modelId="{9EA47771-02A9-483A-9013-138C9F95427B}" type="presParOf" srcId="{D42EBE28-1028-4643-8DD3-BF514EE57041}" destId="{A5EFB30E-F4FB-452C-ADCF-C1A9927D50F4}" srcOrd="6" destOrd="0" presId="urn:microsoft.com/office/officeart/2005/8/layout/default#3"/>
    <dgm:cxn modelId="{60DB7F9C-9E2B-415B-B0CD-343166DF978A}" type="presParOf" srcId="{D42EBE28-1028-4643-8DD3-BF514EE57041}" destId="{9EA119C3-01E3-40CC-BB62-9A6C76081418}" srcOrd="7" destOrd="0" presId="urn:microsoft.com/office/officeart/2005/8/layout/default#3"/>
    <dgm:cxn modelId="{37CC885F-7694-4566-9829-6D945969E08C}" type="presParOf" srcId="{D42EBE28-1028-4643-8DD3-BF514EE57041}" destId="{065FADA0-DA7B-4A98-91F1-7C6B97B20706}" srcOrd="8" destOrd="0" presId="urn:microsoft.com/office/officeart/2005/8/layout/default#3"/>
    <dgm:cxn modelId="{A7135401-8B13-4C71-9A9A-A78405D7D167}" type="presParOf" srcId="{D42EBE28-1028-4643-8DD3-BF514EE57041}" destId="{C034E828-EC51-4C98-83B1-5C559C2FE10B}" srcOrd="9" destOrd="0" presId="urn:microsoft.com/office/officeart/2005/8/layout/default#3"/>
    <dgm:cxn modelId="{61B29AB1-CB1B-41B0-805E-3A05E847632A}" type="presParOf" srcId="{D42EBE28-1028-4643-8DD3-BF514EE57041}" destId="{6CAD47F8-3D4C-4B16-9CC8-5871EB6E5BE0}" srcOrd="10" destOrd="0" presId="urn:microsoft.com/office/officeart/2005/8/layout/default#3"/>
    <dgm:cxn modelId="{861C0DEA-89EB-4A7D-AA87-9CAF1232FF05}" type="presParOf" srcId="{D42EBE28-1028-4643-8DD3-BF514EE57041}" destId="{605C246E-7EFE-43D7-B620-905F8747DE9C}" srcOrd="11" destOrd="0" presId="urn:microsoft.com/office/officeart/2005/8/layout/default#3"/>
    <dgm:cxn modelId="{64005BD0-A162-4A6C-95C7-165E775DCAC8}" type="presParOf" srcId="{D42EBE28-1028-4643-8DD3-BF514EE57041}" destId="{CF1A3206-7D6A-4760-8FAF-79085020D31F}" srcOrd="12" destOrd="0" presId="urn:microsoft.com/office/officeart/2005/8/layout/default#3"/>
    <dgm:cxn modelId="{5BBB2B19-CFB8-4D50-A2C9-7850C74A2BA9}" type="presParOf" srcId="{D42EBE28-1028-4643-8DD3-BF514EE57041}" destId="{A1509FB4-5E54-4654-8973-F0C94930208D}" srcOrd="13" destOrd="0" presId="urn:microsoft.com/office/officeart/2005/8/layout/default#3"/>
    <dgm:cxn modelId="{FF6F3D58-6F82-4C46-8E36-D698337367E5}" type="presParOf" srcId="{D42EBE28-1028-4643-8DD3-BF514EE57041}" destId="{6D9A0FA2-8642-4F11-AABD-2DA9D31143FB}" srcOrd="14" destOrd="0" presId="urn:microsoft.com/office/officeart/2005/8/layout/default#3"/>
    <dgm:cxn modelId="{67914289-5147-4494-A105-5912B4CE1B91}" type="presParOf" srcId="{D42EBE28-1028-4643-8DD3-BF514EE57041}" destId="{A7FB5FE6-C83B-4CA3-8FDB-CD347A9CB2F8}" srcOrd="15" destOrd="0" presId="urn:microsoft.com/office/officeart/2005/8/layout/default#3"/>
    <dgm:cxn modelId="{A7A06F81-2B10-46A0-9B2B-FBEFBC53643C}" type="presParOf" srcId="{D42EBE28-1028-4643-8DD3-BF514EE57041}" destId="{17CC5327-1D5C-4340-993D-ED03A4BC5399}" srcOrd="16" destOrd="0" presId="urn:microsoft.com/office/officeart/2005/8/layout/default#3"/>
    <dgm:cxn modelId="{A0CB277F-B546-4A3F-B702-8E472942AD16}" type="presParOf" srcId="{D42EBE28-1028-4643-8DD3-BF514EE57041}" destId="{E9D2DA69-E6F3-47B7-B5BD-CA8E7DD6EA74}" srcOrd="17" destOrd="0" presId="urn:microsoft.com/office/officeart/2005/8/layout/default#3"/>
    <dgm:cxn modelId="{E3430322-C969-494D-ADF7-703B88B111F8}" type="presParOf" srcId="{D42EBE28-1028-4643-8DD3-BF514EE57041}" destId="{2BCF9F6F-715D-44E4-86D7-B07854CB8F27}" srcOrd="18" destOrd="0" presId="urn:microsoft.com/office/officeart/2005/8/layout/default#3"/>
    <dgm:cxn modelId="{BB496600-A4DD-41D5-AEB7-983FC23FC83B}" type="presParOf" srcId="{D42EBE28-1028-4643-8DD3-BF514EE57041}" destId="{A6864A6C-749B-4370-825D-5A211E61EBB0}" srcOrd="19" destOrd="0" presId="urn:microsoft.com/office/officeart/2005/8/layout/default#3"/>
    <dgm:cxn modelId="{3D5C7653-499F-4D69-8496-1A22BFF2E856}" type="presParOf" srcId="{D42EBE28-1028-4643-8DD3-BF514EE57041}" destId="{BF84A215-76AE-4437-B9FC-E687C051F4FD}" srcOrd="20" destOrd="0" presId="urn:microsoft.com/office/officeart/2005/8/layout/default#3"/>
    <dgm:cxn modelId="{A64222A8-F391-4A19-B274-BF3F48701DA4}" type="presParOf" srcId="{D42EBE28-1028-4643-8DD3-BF514EE57041}" destId="{C777814D-C0E3-46E6-AE59-8968A66C4A95}" srcOrd="21" destOrd="0" presId="urn:microsoft.com/office/officeart/2005/8/layout/default#3"/>
    <dgm:cxn modelId="{E267ECEB-F49F-4E84-9729-0970AAC4C54C}" type="presParOf" srcId="{D42EBE28-1028-4643-8DD3-BF514EE57041}" destId="{8968E2AA-323A-4E9F-8456-068F603972A3}" srcOrd="22" destOrd="0" presId="urn:microsoft.com/office/officeart/2005/8/layout/default#3"/>
    <dgm:cxn modelId="{F9E3945A-5A92-403F-9D0C-EC84FB8E6BE6}" type="presParOf" srcId="{D42EBE28-1028-4643-8DD3-BF514EE57041}" destId="{DFEB8D2B-F73F-41C9-A3BB-8A2AD8D6F7A4}" srcOrd="23" destOrd="0" presId="urn:microsoft.com/office/officeart/2005/8/layout/default#3"/>
    <dgm:cxn modelId="{78350B95-B51D-4FB8-B736-927E2E2E4C5A}" type="presParOf" srcId="{D42EBE28-1028-4643-8DD3-BF514EE57041}" destId="{DD619251-E770-4C87-A597-0F1B335FD692}" srcOrd="2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ED14-43AF-4820-B36A-41D896E24CE4}"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zh-TW" altLang="en-US"/>
        </a:p>
      </dgm:t>
    </dgm:pt>
    <dgm:pt modelId="{F251680C-2288-4292-B557-3C4C0E72D88D}">
      <dgm:prSet custT="1"/>
      <dgm:spPr>
        <a:solidFill>
          <a:srgbClr val="415DAD"/>
        </a:solidFill>
        <a:ln w="38100">
          <a:solidFill>
            <a:schemeClr val="bg1"/>
          </a:solidFill>
        </a:ln>
        <a:effectLst>
          <a:outerShdw blurRad="63500" sx="102000" sy="102000" algn="ctr" rotWithShape="0">
            <a:prstClr val="black">
              <a:alpha val="40000"/>
            </a:prstClr>
          </a:outerShdw>
        </a:effectLst>
      </dgm:spPr>
      <dgm:t>
        <a:bodyPr lIns="36000" tIns="36000" rIns="36000" bIns="36000"/>
        <a:lstStyle/>
        <a:p>
          <a:pPr rtl="0">
            <a:lnSpc>
              <a:spcPct val="80000"/>
            </a:lnSpc>
            <a:spcAft>
              <a:spcPts val="800"/>
            </a:spcAft>
          </a:pPr>
          <a:r>
            <a:rPr lang="zh-TW" altLang="en-US" sz="2000" b="1" dirty="0" smtClean="0"/>
            <a:t>以國內現況為基礎，參酌國際病人安全趨勢為標竿</a:t>
          </a:r>
          <a:endParaRPr lang="zh-TW" altLang="en-US" sz="2000" b="1" dirty="0"/>
        </a:p>
      </dgm:t>
    </dgm:pt>
    <dgm:pt modelId="{DF43BD51-4112-4E21-8E78-666C02C04C78}" type="parTrans" cxnId="{EEA4C314-6DA3-4A96-A466-2D8B28434A50}">
      <dgm:prSet/>
      <dgm:spPr/>
      <dgm:t>
        <a:bodyPr/>
        <a:lstStyle/>
        <a:p>
          <a:endParaRPr lang="zh-TW" altLang="en-US"/>
        </a:p>
      </dgm:t>
    </dgm:pt>
    <dgm:pt modelId="{1FE62325-12E8-4DA5-8A87-E52FB3B26308}" type="sibTrans" cxnId="{EEA4C314-6DA3-4A96-A466-2D8B28434A50}">
      <dgm:prSet/>
      <dgm:spPr/>
      <dgm:t>
        <a:bodyPr/>
        <a:lstStyle/>
        <a:p>
          <a:endParaRPr lang="zh-TW" altLang="en-US"/>
        </a:p>
      </dgm:t>
    </dgm:pt>
    <dgm:pt modelId="{2CEAF8D8-E77F-47B2-B476-0612E65C70A2}">
      <dgm:prSet custT="1"/>
      <dgm:spPr>
        <a:solidFill>
          <a:srgbClr val="415DAD"/>
        </a:solidFill>
        <a:ln w="38100">
          <a:solidFill>
            <a:schemeClr val="bg1"/>
          </a:solidFill>
        </a:ln>
        <a:effectLst>
          <a:outerShdw blurRad="63500" sx="102000" sy="102000" algn="ctr" rotWithShape="0">
            <a:prstClr val="black">
              <a:alpha val="40000"/>
            </a:prstClr>
          </a:outerShdw>
        </a:effectLst>
      </dgm:spPr>
      <dgm:t>
        <a:bodyPr lIns="36000" tIns="36000" rIns="36000" bIns="36000"/>
        <a:lstStyle/>
        <a:p>
          <a:pPr marL="87313" indent="-87313" rtl="0">
            <a:lnSpc>
              <a:spcPct val="80000"/>
            </a:lnSpc>
            <a:spcAft>
              <a:spcPts val="800"/>
            </a:spcAft>
          </a:pPr>
          <a:r>
            <a:rPr lang="en-US" sz="1600" b="1" dirty="0" smtClean="0">
              <a:solidFill>
                <a:srgbClr val="FFDDFF"/>
              </a:solidFill>
            </a:rPr>
            <a:t>The Joint Commission </a:t>
          </a:r>
          <a:r>
            <a:rPr lang="zh-TW" sz="1600" b="1" dirty="0" smtClean="0">
              <a:solidFill>
                <a:srgbClr val="FFDDFF"/>
              </a:solidFill>
            </a:rPr>
            <a:t>「</a:t>
          </a:r>
          <a:r>
            <a:rPr lang="en-US" sz="1600" b="1" dirty="0" smtClean="0">
              <a:solidFill>
                <a:srgbClr val="FFDDFF"/>
              </a:solidFill>
            </a:rPr>
            <a:t>National Patient Safety Goals</a:t>
          </a:r>
          <a:r>
            <a:rPr lang="zh-TW" sz="1600" b="1" dirty="0" smtClean="0">
              <a:solidFill>
                <a:srgbClr val="FFDDFF"/>
              </a:solidFill>
            </a:rPr>
            <a:t>」與國外病人安全相關文獻與警示訊息重點</a:t>
          </a:r>
          <a:endParaRPr lang="zh-TW" sz="1600" b="1" dirty="0">
            <a:solidFill>
              <a:srgbClr val="FFDDFF"/>
            </a:solidFill>
          </a:endParaRPr>
        </a:p>
      </dgm:t>
    </dgm:pt>
    <dgm:pt modelId="{913F5FBD-1196-4875-A442-8DD091079A56}" type="parTrans" cxnId="{21F8C885-89F7-437F-8A1D-206EFD1FB4D1}">
      <dgm:prSet/>
      <dgm:spPr/>
      <dgm:t>
        <a:bodyPr/>
        <a:lstStyle/>
        <a:p>
          <a:endParaRPr lang="zh-TW" altLang="en-US"/>
        </a:p>
      </dgm:t>
    </dgm:pt>
    <dgm:pt modelId="{48FC5D2B-6BC2-49D8-AD11-76090B582767}" type="sibTrans" cxnId="{21F8C885-89F7-437F-8A1D-206EFD1FB4D1}">
      <dgm:prSet/>
      <dgm:spPr/>
      <dgm:t>
        <a:bodyPr/>
        <a:lstStyle/>
        <a:p>
          <a:endParaRPr lang="zh-TW" altLang="en-US"/>
        </a:p>
      </dgm:t>
    </dgm:pt>
    <dgm:pt modelId="{C574283F-9195-44C4-91C3-91BDDA7160AA}">
      <dgm:prSet custT="1"/>
      <dgm:spPr>
        <a:solidFill>
          <a:srgbClr val="415DAD"/>
        </a:solidFill>
        <a:ln w="38100">
          <a:solidFill>
            <a:schemeClr val="bg1"/>
          </a:solidFill>
        </a:ln>
        <a:effectLst>
          <a:outerShdw blurRad="63500" sx="102000" sy="102000" algn="ctr" rotWithShape="0">
            <a:prstClr val="black">
              <a:alpha val="40000"/>
            </a:prstClr>
          </a:outerShdw>
        </a:effectLst>
      </dgm:spPr>
      <dgm:t>
        <a:bodyPr lIns="36000" tIns="36000" rIns="36000" bIns="36000"/>
        <a:lstStyle/>
        <a:p>
          <a:pPr marL="87313" indent="-87313" rtl="0">
            <a:lnSpc>
              <a:spcPct val="80000"/>
            </a:lnSpc>
            <a:spcAft>
              <a:spcPts val="800"/>
            </a:spcAft>
          </a:pPr>
          <a:r>
            <a:rPr lang="zh-TW" sz="1600" b="1" dirty="0" smtClean="0">
              <a:solidFill>
                <a:srgbClr val="FFDDFF"/>
              </a:solidFill>
            </a:rPr>
            <a:t>台灣病人安全通報系統</a:t>
          </a:r>
          <a:r>
            <a:rPr lang="en-US" sz="1600" b="1" dirty="0" smtClean="0">
              <a:solidFill>
                <a:srgbClr val="FFDDFF"/>
              </a:solidFill>
            </a:rPr>
            <a:t>(TPR)</a:t>
          </a:r>
          <a:r>
            <a:rPr lang="zh-TW" sz="1600" b="1" dirty="0" smtClean="0">
              <a:solidFill>
                <a:srgbClr val="FFDDFF"/>
              </a:solidFill>
            </a:rPr>
            <a:t>資料分析結果</a:t>
          </a:r>
          <a:endParaRPr lang="zh-TW" sz="1600" b="1" dirty="0">
            <a:solidFill>
              <a:srgbClr val="FFDDFF"/>
            </a:solidFill>
          </a:endParaRPr>
        </a:p>
      </dgm:t>
    </dgm:pt>
    <dgm:pt modelId="{BB9E012F-2EC7-4404-9334-3582CE358FDB}" type="parTrans" cxnId="{3AA7C3B3-B1EE-443D-A19C-BEB5555E94E2}">
      <dgm:prSet/>
      <dgm:spPr/>
      <dgm:t>
        <a:bodyPr/>
        <a:lstStyle/>
        <a:p>
          <a:endParaRPr lang="zh-TW" altLang="en-US"/>
        </a:p>
      </dgm:t>
    </dgm:pt>
    <dgm:pt modelId="{98CB3473-3F77-4264-97AB-62AB2A78A11B}" type="sibTrans" cxnId="{3AA7C3B3-B1EE-443D-A19C-BEB5555E94E2}">
      <dgm:prSet/>
      <dgm:spPr/>
      <dgm:t>
        <a:bodyPr/>
        <a:lstStyle/>
        <a:p>
          <a:endParaRPr lang="zh-TW" altLang="en-US"/>
        </a:p>
      </dgm:t>
    </dgm:pt>
    <dgm:pt modelId="{03590AC4-7A05-48DF-B53A-FA34BAC16D7D}">
      <dgm:prSet custT="1"/>
      <dgm:spPr>
        <a:solidFill>
          <a:srgbClr val="415DAD"/>
        </a:solidFill>
        <a:ln w="38100">
          <a:solidFill>
            <a:schemeClr val="bg1"/>
          </a:solidFill>
        </a:ln>
        <a:effectLst>
          <a:outerShdw blurRad="63500" sx="102000" sy="102000" algn="ctr" rotWithShape="0">
            <a:prstClr val="black">
              <a:alpha val="40000"/>
            </a:prstClr>
          </a:outerShdw>
        </a:effectLst>
      </dgm:spPr>
      <dgm:t>
        <a:bodyPr lIns="36000" tIns="36000" rIns="36000" bIns="36000"/>
        <a:lstStyle/>
        <a:p>
          <a:pPr marL="87313" indent="-87313" rtl="0">
            <a:lnSpc>
              <a:spcPct val="80000"/>
            </a:lnSpc>
            <a:spcAft>
              <a:spcPts val="800"/>
            </a:spcAft>
          </a:pPr>
          <a:r>
            <a:rPr lang="zh-TW" altLang="en-US" sz="1600" b="1" dirty="0" smtClean="0">
              <a:solidFill>
                <a:srgbClr val="FFDDFF"/>
              </a:solidFill>
            </a:rPr>
            <a:t>國內重大醫療事件與時事</a:t>
          </a:r>
          <a:endParaRPr lang="zh-TW" altLang="en-US" sz="1600" b="1" dirty="0">
            <a:solidFill>
              <a:srgbClr val="FFDDFF"/>
            </a:solidFill>
          </a:endParaRPr>
        </a:p>
      </dgm:t>
    </dgm:pt>
    <dgm:pt modelId="{06BE24ED-CD87-42FD-BE11-8DE316049069}" type="parTrans" cxnId="{0F76BB68-A56C-4DEF-B0FB-3B719CBC9BE5}">
      <dgm:prSet/>
      <dgm:spPr/>
      <dgm:t>
        <a:bodyPr/>
        <a:lstStyle/>
        <a:p>
          <a:endParaRPr lang="zh-TW" altLang="en-US"/>
        </a:p>
      </dgm:t>
    </dgm:pt>
    <dgm:pt modelId="{B10C8393-9C5C-425A-951E-015F43FE04B6}" type="sibTrans" cxnId="{0F76BB68-A56C-4DEF-B0FB-3B719CBC9BE5}">
      <dgm:prSet/>
      <dgm:spPr/>
      <dgm:t>
        <a:bodyPr/>
        <a:lstStyle/>
        <a:p>
          <a:endParaRPr lang="zh-TW" altLang="en-US"/>
        </a:p>
      </dgm:t>
    </dgm:pt>
    <dgm:pt modelId="{FB5E9F7A-B779-4014-A315-884CBAC7A030}">
      <dgm:prSet custT="1"/>
      <dgm:spPr>
        <a:solidFill>
          <a:srgbClr val="415DAD"/>
        </a:solidFill>
        <a:ln w="38100">
          <a:solidFill>
            <a:schemeClr val="bg1"/>
          </a:solidFill>
        </a:ln>
        <a:effectLst>
          <a:outerShdw blurRad="63500" sx="102000" sy="102000" algn="ctr" rotWithShape="0">
            <a:prstClr val="black">
              <a:alpha val="40000"/>
            </a:prstClr>
          </a:outerShdw>
        </a:effectLst>
      </dgm:spPr>
      <dgm:t>
        <a:bodyPr lIns="36000" tIns="36000" rIns="36000" bIns="36000"/>
        <a:lstStyle/>
        <a:p>
          <a:pPr marL="87313" indent="-87313" rtl="0">
            <a:lnSpc>
              <a:spcPct val="80000"/>
            </a:lnSpc>
            <a:spcAft>
              <a:spcPts val="800"/>
            </a:spcAft>
          </a:pPr>
          <a:r>
            <a:rPr lang="zh-TW" altLang="en-US" sz="1600" b="1" dirty="0" smtClean="0">
              <a:solidFill>
                <a:srgbClr val="FFDDFF"/>
              </a:solidFill>
            </a:rPr>
            <a:t>臨床醫療人員回饋</a:t>
          </a:r>
          <a:endParaRPr lang="zh-TW" altLang="en-US" sz="1600" b="1" dirty="0">
            <a:solidFill>
              <a:srgbClr val="FFDDFF"/>
            </a:solidFill>
          </a:endParaRPr>
        </a:p>
      </dgm:t>
    </dgm:pt>
    <dgm:pt modelId="{059DA657-EA9B-4108-8313-BEC87D2BAB20}" type="parTrans" cxnId="{50BBCE25-E1C5-4AA1-BED3-D3EBFE9C8736}">
      <dgm:prSet/>
      <dgm:spPr/>
      <dgm:t>
        <a:bodyPr/>
        <a:lstStyle/>
        <a:p>
          <a:endParaRPr lang="zh-TW" altLang="en-US"/>
        </a:p>
      </dgm:t>
    </dgm:pt>
    <dgm:pt modelId="{51AE1238-9585-467C-A5FD-7A7FCD9B50A5}" type="sibTrans" cxnId="{50BBCE25-E1C5-4AA1-BED3-D3EBFE9C8736}">
      <dgm:prSet/>
      <dgm:spPr/>
      <dgm:t>
        <a:bodyPr/>
        <a:lstStyle/>
        <a:p>
          <a:endParaRPr lang="zh-TW" altLang="en-US"/>
        </a:p>
      </dgm:t>
    </dgm:pt>
    <dgm:pt modelId="{D25507D1-78D8-495C-B7C2-EDB44360CB13}">
      <dgm:prSet custT="1"/>
      <dgm:spPr>
        <a:solidFill>
          <a:srgbClr val="00B050"/>
        </a:solidFill>
        <a:ln w="38100">
          <a:solidFill>
            <a:schemeClr val="bg1"/>
          </a:solidFill>
        </a:ln>
        <a:effectLst>
          <a:outerShdw blurRad="63500" sx="102000" sy="102000" algn="ctr" rotWithShape="0">
            <a:prstClr val="black">
              <a:alpha val="40000"/>
            </a:prstClr>
          </a:outerShdw>
        </a:effectLst>
      </dgm:spPr>
      <dgm:t>
        <a:bodyPr lIns="36000" tIns="36000" rIns="36000" bIns="36000"/>
        <a:lstStyle/>
        <a:p>
          <a:pPr algn="l" rtl="0">
            <a:lnSpc>
              <a:spcPct val="80000"/>
            </a:lnSpc>
            <a:spcAft>
              <a:spcPts val="0"/>
            </a:spcAft>
          </a:pPr>
          <a:r>
            <a:rPr lang="zh-TW" sz="2000" b="1" dirty="0" smtClean="0"/>
            <a:t>衛生署委託醫策會邀請病安品質相關領域專家，籌組年度目標編修工作小組及病安專案小組，討論後形成草案</a:t>
          </a:r>
          <a:r>
            <a:rPr lang="zh-TW" altLang="en-US" sz="2000" b="1" dirty="0" smtClean="0"/>
            <a:t>（</a:t>
          </a:r>
          <a:r>
            <a:rPr lang="zh-TW" sz="2000" b="1" dirty="0" smtClean="0"/>
            <a:t>含一般原則及參考</a:t>
          </a:r>
          <a:r>
            <a:rPr lang="zh-TW" altLang="en-US" sz="2000" b="1" dirty="0" smtClean="0"/>
            <a:t>做</a:t>
          </a:r>
          <a:r>
            <a:rPr lang="zh-TW" sz="2000" b="1" dirty="0" smtClean="0"/>
            <a:t>法</a:t>
          </a:r>
          <a:r>
            <a:rPr lang="zh-TW" altLang="en-US" sz="2000" b="1" dirty="0" smtClean="0"/>
            <a:t>）</a:t>
          </a:r>
          <a:endParaRPr lang="zh-TW" sz="2000" b="1" dirty="0"/>
        </a:p>
      </dgm:t>
    </dgm:pt>
    <dgm:pt modelId="{F95DC84F-6220-46D5-B65A-844E7840F7D9}" type="parTrans" cxnId="{8810C069-0621-4185-BB26-BD7136CECC04}">
      <dgm:prSet/>
      <dgm:spPr/>
      <dgm:t>
        <a:bodyPr/>
        <a:lstStyle/>
        <a:p>
          <a:endParaRPr lang="zh-TW" altLang="en-US"/>
        </a:p>
      </dgm:t>
    </dgm:pt>
    <dgm:pt modelId="{46A95AD3-F600-4E2E-9CE0-868A9809E37F}" type="sibTrans" cxnId="{8810C069-0621-4185-BB26-BD7136CECC04}">
      <dgm:prSet/>
      <dgm:spPr/>
      <dgm:t>
        <a:bodyPr/>
        <a:lstStyle/>
        <a:p>
          <a:endParaRPr lang="zh-TW" altLang="en-US"/>
        </a:p>
      </dgm:t>
    </dgm:pt>
    <dgm:pt modelId="{CCF0C9CC-3174-4312-A6F4-604597F4DB82}">
      <dgm:prSet custT="1"/>
      <dgm:spPr>
        <a:ln w="38100">
          <a:solidFill>
            <a:schemeClr val="bg1"/>
          </a:solidFill>
        </a:ln>
        <a:effectLst>
          <a:outerShdw blurRad="63500" sx="102000" sy="102000" algn="ctr" rotWithShape="0">
            <a:prstClr val="black">
              <a:alpha val="40000"/>
            </a:prstClr>
          </a:outerShdw>
        </a:effectLst>
      </dgm:spPr>
      <dgm:t>
        <a:bodyPr lIns="36000" tIns="36000" rIns="36000" bIns="36000"/>
        <a:lstStyle/>
        <a:p>
          <a:pPr rtl="0">
            <a:lnSpc>
              <a:spcPct val="80000"/>
            </a:lnSpc>
            <a:spcAft>
              <a:spcPts val="0"/>
            </a:spcAft>
          </a:pPr>
          <a:r>
            <a:rPr lang="zh-TW" altLang="en-US" sz="2000" b="1" dirty="0" smtClean="0"/>
            <a:t>經衛生署核定後公告</a:t>
          </a:r>
          <a:endParaRPr lang="zh-TW" altLang="en-US" sz="2000" b="1" dirty="0"/>
        </a:p>
      </dgm:t>
    </dgm:pt>
    <dgm:pt modelId="{CBFE5ABA-FD44-42FE-AA04-9E1A7F64E5B6}" type="parTrans" cxnId="{769D4033-F2B5-41BA-BCFB-24B35FFBA017}">
      <dgm:prSet/>
      <dgm:spPr/>
      <dgm:t>
        <a:bodyPr/>
        <a:lstStyle/>
        <a:p>
          <a:endParaRPr lang="zh-TW" altLang="en-US"/>
        </a:p>
      </dgm:t>
    </dgm:pt>
    <dgm:pt modelId="{F5F4C60C-B835-4940-AEC5-82BB81A3813A}" type="sibTrans" cxnId="{769D4033-F2B5-41BA-BCFB-24B35FFBA017}">
      <dgm:prSet/>
      <dgm:spPr/>
      <dgm:t>
        <a:bodyPr/>
        <a:lstStyle/>
        <a:p>
          <a:endParaRPr lang="zh-TW" altLang="en-US"/>
        </a:p>
      </dgm:t>
    </dgm:pt>
    <dgm:pt modelId="{828BC92E-1ADD-44A7-8099-7F7857570FF5}" type="pres">
      <dgm:prSet presAssocID="{FD7BED14-43AF-4820-B36A-41D896E24CE4}" presName="CompostProcess" presStyleCnt="0">
        <dgm:presLayoutVars>
          <dgm:dir/>
          <dgm:resizeHandles val="exact"/>
        </dgm:presLayoutVars>
      </dgm:prSet>
      <dgm:spPr/>
      <dgm:t>
        <a:bodyPr/>
        <a:lstStyle/>
        <a:p>
          <a:endParaRPr lang="zh-TW" altLang="en-US"/>
        </a:p>
      </dgm:t>
    </dgm:pt>
    <dgm:pt modelId="{54E77A9A-BAA7-4F5D-8E94-52DD6DEBBCF6}" type="pres">
      <dgm:prSet presAssocID="{FD7BED14-43AF-4820-B36A-41D896E24CE4}" presName="arrow" presStyleLbl="bgShp" presStyleIdx="0" presStyleCnt="1" custScaleX="113914" custScaleY="93336" custLinFactNeighborX="-953" custLinFactNeighborY="1451"/>
      <dgm:spPr>
        <a:solidFill>
          <a:srgbClr val="8A9ACC"/>
        </a:solidFill>
      </dgm:spPr>
    </dgm:pt>
    <dgm:pt modelId="{009C560A-2686-40C8-B52A-87CCD7CABC1C}" type="pres">
      <dgm:prSet presAssocID="{FD7BED14-43AF-4820-B36A-41D896E24CE4}" presName="linearProcess" presStyleCnt="0"/>
      <dgm:spPr/>
    </dgm:pt>
    <dgm:pt modelId="{7392F78F-2AB6-46CA-B0D1-FFAEDD548464}" type="pres">
      <dgm:prSet presAssocID="{F251680C-2288-4292-B557-3C4C0E72D88D}" presName="textNode" presStyleLbl="node1" presStyleIdx="0" presStyleCnt="3" custScaleX="113117" custScaleY="133867" custLinFactNeighborX="53204" custLinFactNeighborY="829">
        <dgm:presLayoutVars>
          <dgm:bulletEnabled val="1"/>
        </dgm:presLayoutVars>
      </dgm:prSet>
      <dgm:spPr/>
      <dgm:t>
        <a:bodyPr/>
        <a:lstStyle/>
        <a:p>
          <a:endParaRPr lang="zh-TW" altLang="en-US"/>
        </a:p>
      </dgm:t>
    </dgm:pt>
    <dgm:pt modelId="{AC4D83AC-3CA7-4153-8147-43536DC80485}" type="pres">
      <dgm:prSet presAssocID="{1FE62325-12E8-4DA5-8A87-E52FB3B26308}" presName="sibTrans" presStyleCnt="0"/>
      <dgm:spPr/>
    </dgm:pt>
    <dgm:pt modelId="{39C83E91-5FAA-4A2F-A296-D6B09D5156C7}" type="pres">
      <dgm:prSet presAssocID="{D25507D1-78D8-495C-B7C2-EDB44360CB13}" presName="textNode" presStyleLbl="node1" presStyleIdx="1" presStyleCnt="3" custScaleX="62954" custScaleY="133867" custLinFactNeighborX="-20944" custLinFactNeighborY="829">
        <dgm:presLayoutVars>
          <dgm:bulletEnabled val="1"/>
        </dgm:presLayoutVars>
      </dgm:prSet>
      <dgm:spPr/>
      <dgm:t>
        <a:bodyPr/>
        <a:lstStyle/>
        <a:p>
          <a:endParaRPr lang="zh-TW" altLang="en-US"/>
        </a:p>
      </dgm:t>
    </dgm:pt>
    <dgm:pt modelId="{4D21FA70-8127-403D-BC14-E4F259CEB388}" type="pres">
      <dgm:prSet presAssocID="{46A95AD3-F600-4E2E-9CE0-868A9809E37F}" presName="sibTrans" presStyleCnt="0"/>
      <dgm:spPr/>
    </dgm:pt>
    <dgm:pt modelId="{157736C7-0453-4759-8D80-318EEAC2563E}" type="pres">
      <dgm:prSet presAssocID="{CCF0C9CC-3174-4312-A6F4-604597F4DB82}" presName="textNode" presStyleLbl="node1" presStyleIdx="2" presStyleCnt="3" custScaleX="42224" custScaleY="133867" custLinFactNeighborX="-99749" custLinFactNeighborY="829">
        <dgm:presLayoutVars>
          <dgm:bulletEnabled val="1"/>
        </dgm:presLayoutVars>
      </dgm:prSet>
      <dgm:spPr/>
      <dgm:t>
        <a:bodyPr/>
        <a:lstStyle/>
        <a:p>
          <a:endParaRPr lang="zh-TW" altLang="en-US"/>
        </a:p>
      </dgm:t>
    </dgm:pt>
  </dgm:ptLst>
  <dgm:cxnLst>
    <dgm:cxn modelId="{488E499E-35F6-4C27-B795-F07EFA30B994}" type="presOf" srcId="{D25507D1-78D8-495C-B7C2-EDB44360CB13}" destId="{39C83E91-5FAA-4A2F-A296-D6B09D5156C7}" srcOrd="0" destOrd="0" presId="urn:microsoft.com/office/officeart/2005/8/layout/hProcess9"/>
    <dgm:cxn modelId="{723C9420-4130-4969-AB2B-93EDB4A13B3F}" type="presOf" srcId="{C574283F-9195-44C4-91C3-91BDDA7160AA}" destId="{7392F78F-2AB6-46CA-B0D1-FFAEDD548464}" srcOrd="0" destOrd="2" presId="urn:microsoft.com/office/officeart/2005/8/layout/hProcess9"/>
    <dgm:cxn modelId="{9A30C1BD-C120-4770-930C-4AAC1DE4071E}" type="presOf" srcId="{FD7BED14-43AF-4820-B36A-41D896E24CE4}" destId="{828BC92E-1ADD-44A7-8099-7F7857570FF5}" srcOrd="0" destOrd="0" presId="urn:microsoft.com/office/officeart/2005/8/layout/hProcess9"/>
    <dgm:cxn modelId="{C9CBADD3-3672-4C62-A2B8-4AC8A94D4B8C}" type="presOf" srcId="{2CEAF8D8-E77F-47B2-B476-0612E65C70A2}" destId="{7392F78F-2AB6-46CA-B0D1-FFAEDD548464}" srcOrd="0" destOrd="1" presId="urn:microsoft.com/office/officeart/2005/8/layout/hProcess9"/>
    <dgm:cxn modelId="{EEA4C314-6DA3-4A96-A466-2D8B28434A50}" srcId="{FD7BED14-43AF-4820-B36A-41D896E24CE4}" destId="{F251680C-2288-4292-B557-3C4C0E72D88D}" srcOrd="0" destOrd="0" parTransId="{DF43BD51-4112-4E21-8E78-666C02C04C78}" sibTransId="{1FE62325-12E8-4DA5-8A87-E52FB3B26308}"/>
    <dgm:cxn modelId="{37FB1466-790C-4035-8AAA-0DE05A7EBFB3}" type="presOf" srcId="{CCF0C9CC-3174-4312-A6F4-604597F4DB82}" destId="{157736C7-0453-4759-8D80-318EEAC2563E}" srcOrd="0" destOrd="0" presId="urn:microsoft.com/office/officeart/2005/8/layout/hProcess9"/>
    <dgm:cxn modelId="{4DFD96E7-A2CF-44AB-85C5-C21751410C2A}" type="presOf" srcId="{F251680C-2288-4292-B557-3C4C0E72D88D}" destId="{7392F78F-2AB6-46CA-B0D1-FFAEDD548464}" srcOrd="0" destOrd="0" presId="urn:microsoft.com/office/officeart/2005/8/layout/hProcess9"/>
    <dgm:cxn modelId="{CE4A6A82-F79C-4834-843D-F196274D429D}" type="presOf" srcId="{03590AC4-7A05-48DF-B53A-FA34BAC16D7D}" destId="{7392F78F-2AB6-46CA-B0D1-FFAEDD548464}" srcOrd="0" destOrd="3" presId="urn:microsoft.com/office/officeart/2005/8/layout/hProcess9"/>
    <dgm:cxn modelId="{8810C069-0621-4185-BB26-BD7136CECC04}" srcId="{FD7BED14-43AF-4820-B36A-41D896E24CE4}" destId="{D25507D1-78D8-495C-B7C2-EDB44360CB13}" srcOrd="1" destOrd="0" parTransId="{F95DC84F-6220-46D5-B65A-844E7840F7D9}" sibTransId="{46A95AD3-F600-4E2E-9CE0-868A9809E37F}"/>
    <dgm:cxn modelId="{21F8C885-89F7-437F-8A1D-206EFD1FB4D1}" srcId="{F251680C-2288-4292-B557-3C4C0E72D88D}" destId="{2CEAF8D8-E77F-47B2-B476-0612E65C70A2}" srcOrd="0" destOrd="0" parTransId="{913F5FBD-1196-4875-A442-8DD091079A56}" sibTransId="{48FC5D2B-6BC2-49D8-AD11-76090B582767}"/>
    <dgm:cxn modelId="{50BBCE25-E1C5-4AA1-BED3-D3EBFE9C8736}" srcId="{F251680C-2288-4292-B557-3C4C0E72D88D}" destId="{FB5E9F7A-B779-4014-A315-884CBAC7A030}" srcOrd="3" destOrd="0" parTransId="{059DA657-EA9B-4108-8313-BEC87D2BAB20}" sibTransId="{51AE1238-9585-467C-A5FD-7A7FCD9B50A5}"/>
    <dgm:cxn modelId="{3AA7C3B3-B1EE-443D-A19C-BEB5555E94E2}" srcId="{F251680C-2288-4292-B557-3C4C0E72D88D}" destId="{C574283F-9195-44C4-91C3-91BDDA7160AA}" srcOrd="1" destOrd="0" parTransId="{BB9E012F-2EC7-4404-9334-3582CE358FDB}" sibTransId="{98CB3473-3F77-4264-97AB-62AB2A78A11B}"/>
    <dgm:cxn modelId="{769D4033-F2B5-41BA-BCFB-24B35FFBA017}" srcId="{FD7BED14-43AF-4820-B36A-41D896E24CE4}" destId="{CCF0C9CC-3174-4312-A6F4-604597F4DB82}" srcOrd="2" destOrd="0" parTransId="{CBFE5ABA-FD44-42FE-AA04-9E1A7F64E5B6}" sibTransId="{F5F4C60C-B835-4940-AEC5-82BB81A3813A}"/>
    <dgm:cxn modelId="{0F76BB68-A56C-4DEF-B0FB-3B719CBC9BE5}" srcId="{F251680C-2288-4292-B557-3C4C0E72D88D}" destId="{03590AC4-7A05-48DF-B53A-FA34BAC16D7D}" srcOrd="2" destOrd="0" parTransId="{06BE24ED-CD87-42FD-BE11-8DE316049069}" sibTransId="{B10C8393-9C5C-425A-951E-015F43FE04B6}"/>
    <dgm:cxn modelId="{FC19DDCE-9435-4A70-BFAF-055B80ADA938}" type="presOf" srcId="{FB5E9F7A-B779-4014-A315-884CBAC7A030}" destId="{7392F78F-2AB6-46CA-B0D1-FFAEDD548464}" srcOrd="0" destOrd="4" presId="urn:microsoft.com/office/officeart/2005/8/layout/hProcess9"/>
    <dgm:cxn modelId="{8012214D-4E28-490B-8033-5E07A133D9C0}" type="presParOf" srcId="{828BC92E-1ADD-44A7-8099-7F7857570FF5}" destId="{54E77A9A-BAA7-4F5D-8E94-52DD6DEBBCF6}" srcOrd="0" destOrd="0" presId="urn:microsoft.com/office/officeart/2005/8/layout/hProcess9"/>
    <dgm:cxn modelId="{D63DDABA-4E9D-4E11-95AC-4B4530DC4F41}" type="presParOf" srcId="{828BC92E-1ADD-44A7-8099-7F7857570FF5}" destId="{009C560A-2686-40C8-B52A-87CCD7CABC1C}" srcOrd="1" destOrd="0" presId="urn:microsoft.com/office/officeart/2005/8/layout/hProcess9"/>
    <dgm:cxn modelId="{253D95EB-D20D-4ED7-911F-6BACF656746B}" type="presParOf" srcId="{009C560A-2686-40C8-B52A-87CCD7CABC1C}" destId="{7392F78F-2AB6-46CA-B0D1-FFAEDD548464}" srcOrd="0" destOrd="0" presId="urn:microsoft.com/office/officeart/2005/8/layout/hProcess9"/>
    <dgm:cxn modelId="{5160A1FC-CD7F-4913-B57E-E3FCB2D310FD}" type="presParOf" srcId="{009C560A-2686-40C8-B52A-87CCD7CABC1C}" destId="{AC4D83AC-3CA7-4153-8147-43536DC80485}" srcOrd="1" destOrd="0" presId="urn:microsoft.com/office/officeart/2005/8/layout/hProcess9"/>
    <dgm:cxn modelId="{FABC999D-5B6D-4083-8F5C-28220AB1301E}" type="presParOf" srcId="{009C560A-2686-40C8-B52A-87CCD7CABC1C}" destId="{39C83E91-5FAA-4A2F-A296-D6B09D5156C7}" srcOrd="2" destOrd="0" presId="urn:microsoft.com/office/officeart/2005/8/layout/hProcess9"/>
    <dgm:cxn modelId="{F00004D5-881F-4BAD-85BA-77F31B948B4F}" type="presParOf" srcId="{009C560A-2686-40C8-B52A-87CCD7CABC1C}" destId="{4D21FA70-8127-403D-BC14-E4F259CEB388}" srcOrd="3" destOrd="0" presId="urn:microsoft.com/office/officeart/2005/8/layout/hProcess9"/>
    <dgm:cxn modelId="{A933AB6F-FAE5-4542-AA71-3107206A5AEA}" type="presParOf" srcId="{009C560A-2686-40C8-B52A-87CCD7CABC1C}" destId="{157736C7-0453-4759-8D80-318EEAC2563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519138D-F467-40BE-A460-925CE3A86B52}" type="doc">
      <dgm:prSet loTypeId="urn:microsoft.com/office/officeart/2005/8/layout/process3" loCatId="process" qsTypeId="urn:microsoft.com/office/officeart/2005/8/quickstyle/simple2" qsCatId="simple" csTypeId="urn:microsoft.com/office/officeart/2005/8/colors/colorful4" csCatId="colorful"/>
      <dgm:spPr/>
      <dgm:t>
        <a:bodyPr/>
        <a:lstStyle/>
        <a:p>
          <a:endParaRPr lang="zh-TW" altLang="en-US"/>
        </a:p>
      </dgm:t>
    </dgm:pt>
    <dgm:pt modelId="{136E746E-9CAB-4499-BD3F-D997644412CF}">
      <dgm:prSet/>
      <dgm:spPr/>
      <dgm:t>
        <a:bodyPr/>
        <a:lstStyle/>
        <a:p>
          <a:pPr rtl="0"/>
          <a:r>
            <a:rPr lang="zh-TW" b="1" dirty="0" smtClean="0"/>
            <a:t>定期檢討院內病人安全通報事件</a:t>
          </a:r>
          <a:endParaRPr lang="zh-TW" b="1" dirty="0"/>
        </a:p>
      </dgm:t>
    </dgm:pt>
    <dgm:pt modelId="{B6C6F1F6-BCA6-46D9-A8AF-972090F2D410}" type="parTrans" cxnId="{5BED1F7A-7A64-4CED-A94A-7FCA15300342}">
      <dgm:prSet/>
      <dgm:spPr/>
      <dgm:t>
        <a:bodyPr/>
        <a:lstStyle/>
        <a:p>
          <a:endParaRPr lang="zh-TW" altLang="en-US"/>
        </a:p>
      </dgm:t>
    </dgm:pt>
    <dgm:pt modelId="{5A7661AC-2A01-4266-A8D2-90023B14741D}" type="sibTrans" cxnId="{5BED1F7A-7A64-4CED-A94A-7FCA15300342}">
      <dgm:prSet/>
      <dgm:spPr/>
      <dgm:t>
        <a:bodyPr/>
        <a:lstStyle/>
        <a:p>
          <a:endParaRPr lang="zh-TW" altLang="en-US"/>
        </a:p>
      </dgm:t>
    </dgm:pt>
    <dgm:pt modelId="{893F2AFC-CB1B-4DE7-B0D6-87C2702C461B}">
      <dgm:prSet/>
      <dgm:spPr/>
      <dgm:t>
        <a:bodyPr/>
        <a:lstStyle/>
        <a:p>
          <a:pPr rtl="0"/>
          <a:r>
            <a:rPr lang="zh-TW" dirty="0" smtClean="0"/>
            <a:t>由適當單位進行異常事件通報之收集、分析與報告，並審核其正確性。</a:t>
          </a:r>
          <a:endParaRPr lang="zh-TW" dirty="0"/>
        </a:p>
      </dgm:t>
    </dgm:pt>
    <dgm:pt modelId="{F8D04900-4439-4692-9263-7ED78C914E53}" type="parTrans" cxnId="{8882502C-DBE0-4466-B520-DB009D306EBD}">
      <dgm:prSet/>
      <dgm:spPr/>
      <dgm:t>
        <a:bodyPr/>
        <a:lstStyle/>
        <a:p>
          <a:endParaRPr lang="zh-TW" altLang="en-US"/>
        </a:p>
      </dgm:t>
    </dgm:pt>
    <dgm:pt modelId="{0EF7EAB4-D4BE-45A4-A864-85F5CE1DEE0E}" type="sibTrans" cxnId="{8882502C-DBE0-4466-B520-DB009D306EBD}">
      <dgm:prSet/>
      <dgm:spPr/>
      <dgm:t>
        <a:bodyPr/>
        <a:lstStyle/>
        <a:p>
          <a:endParaRPr lang="zh-TW" altLang="en-US"/>
        </a:p>
      </dgm:t>
    </dgm:pt>
    <dgm:pt modelId="{A1CADD7E-F684-473B-94DC-6B6BF79380AB}">
      <dgm:prSet/>
      <dgm:spPr/>
      <dgm:t>
        <a:bodyPr/>
        <a:lstStyle/>
        <a:p>
          <a:pPr rtl="0"/>
          <a:r>
            <a:rPr lang="zh-TW" b="1" dirty="0" smtClean="0"/>
            <a:t>提出具體可行之改善措施</a:t>
          </a:r>
          <a:endParaRPr lang="zh-TW" b="1" dirty="0"/>
        </a:p>
      </dgm:t>
    </dgm:pt>
    <dgm:pt modelId="{7EA325C0-9BE0-4658-A9EC-AB5610844BA4}" type="parTrans" cxnId="{93DD240C-97BC-4B49-8629-E5FF216981C2}">
      <dgm:prSet/>
      <dgm:spPr/>
      <dgm:t>
        <a:bodyPr/>
        <a:lstStyle/>
        <a:p>
          <a:endParaRPr lang="zh-TW" altLang="en-US"/>
        </a:p>
      </dgm:t>
    </dgm:pt>
    <dgm:pt modelId="{10270DAE-420C-48AB-9E5A-C6A41988FF76}" type="sibTrans" cxnId="{93DD240C-97BC-4B49-8629-E5FF216981C2}">
      <dgm:prSet/>
      <dgm:spPr/>
      <dgm:t>
        <a:bodyPr/>
        <a:lstStyle/>
        <a:p>
          <a:endParaRPr lang="zh-TW" altLang="en-US"/>
        </a:p>
      </dgm:t>
    </dgm:pt>
    <dgm:pt modelId="{56C12FF9-5B07-4D89-8EFE-C676CBBF051C}">
      <dgm:prSet/>
      <dgm:spPr/>
      <dgm:t>
        <a:bodyPr/>
        <a:lstStyle/>
        <a:p>
          <a:pPr rtl="0"/>
          <a:r>
            <a:rPr lang="zh-TW" dirty="0" smtClean="0"/>
            <a:t>對重大之異常事件或是警訊事件進行根本原因分析</a:t>
          </a:r>
          <a:endParaRPr lang="zh-TW" dirty="0"/>
        </a:p>
      </dgm:t>
    </dgm:pt>
    <dgm:pt modelId="{3FBAE4AF-D2E7-429E-B499-2065B059A38D}" type="parTrans" cxnId="{386DFA81-DEF6-45E8-82DD-A4621FBF4454}">
      <dgm:prSet/>
      <dgm:spPr/>
      <dgm:t>
        <a:bodyPr/>
        <a:lstStyle/>
        <a:p>
          <a:endParaRPr lang="zh-TW" altLang="en-US"/>
        </a:p>
      </dgm:t>
    </dgm:pt>
    <dgm:pt modelId="{EBCEF0EF-76D2-452C-A5BA-D8460D4E0FBF}" type="sibTrans" cxnId="{386DFA81-DEF6-45E8-82DD-A4621FBF4454}">
      <dgm:prSet/>
      <dgm:spPr/>
      <dgm:t>
        <a:bodyPr/>
        <a:lstStyle/>
        <a:p>
          <a:endParaRPr lang="zh-TW" altLang="en-US"/>
        </a:p>
      </dgm:t>
    </dgm:pt>
    <dgm:pt modelId="{41693AD0-3E92-4031-8276-5A17690D4F7B}">
      <dgm:prSet/>
      <dgm:spPr/>
      <dgm:t>
        <a:bodyPr/>
        <a:lstStyle/>
        <a:p>
          <a:pPr rtl="0"/>
          <a:r>
            <a:rPr lang="zh-TW" dirty="0" smtClean="0"/>
            <a:t>根據分析結果提出可行的改善方案</a:t>
          </a:r>
          <a:endParaRPr lang="zh-TW" dirty="0"/>
        </a:p>
      </dgm:t>
    </dgm:pt>
    <dgm:pt modelId="{62F47A28-F38A-411C-A95A-C3999BE00CBC}" type="parTrans" cxnId="{DFA71E75-DFB1-498B-9888-02D3BC004BBD}">
      <dgm:prSet/>
      <dgm:spPr/>
      <dgm:t>
        <a:bodyPr/>
        <a:lstStyle/>
        <a:p>
          <a:endParaRPr lang="zh-TW" altLang="en-US"/>
        </a:p>
      </dgm:t>
    </dgm:pt>
    <dgm:pt modelId="{DAD15948-4E63-4E66-B214-BB0BD0005617}" type="sibTrans" cxnId="{DFA71E75-DFB1-498B-9888-02D3BC004BBD}">
      <dgm:prSet/>
      <dgm:spPr/>
      <dgm:t>
        <a:bodyPr/>
        <a:lstStyle/>
        <a:p>
          <a:endParaRPr lang="zh-TW" altLang="en-US"/>
        </a:p>
      </dgm:t>
    </dgm:pt>
    <dgm:pt modelId="{1C65D9A4-D15F-46B1-B661-3F0B4E9028D4}">
      <dgm:prSet/>
      <dgm:spPr/>
      <dgm:t>
        <a:bodyPr/>
        <a:lstStyle/>
        <a:p>
          <a:pPr rtl="0"/>
          <a:r>
            <a:rPr lang="zh-TW" dirty="0" smtClean="0"/>
            <a:t>分析結果有適當回饋機制</a:t>
          </a:r>
          <a:endParaRPr lang="zh-TW" dirty="0"/>
        </a:p>
      </dgm:t>
    </dgm:pt>
    <dgm:pt modelId="{F477BB96-5455-4EA7-B997-31484B90A380}" type="parTrans" cxnId="{D0AF8609-A678-4AAB-8279-24735C74FB30}">
      <dgm:prSet/>
      <dgm:spPr/>
      <dgm:t>
        <a:bodyPr/>
        <a:lstStyle/>
        <a:p>
          <a:endParaRPr lang="zh-TW" altLang="en-US"/>
        </a:p>
      </dgm:t>
    </dgm:pt>
    <dgm:pt modelId="{3180E40A-8A5E-43D1-A8D7-C488692BAC57}" type="sibTrans" cxnId="{D0AF8609-A678-4AAB-8279-24735C74FB30}">
      <dgm:prSet/>
      <dgm:spPr/>
      <dgm:t>
        <a:bodyPr/>
        <a:lstStyle/>
        <a:p>
          <a:endParaRPr lang="zh-TW" altLang="en-US"/>
        </a:p>
      </dgm:t>
    </dgm:pt>
    <dgm:pt modelId="{6EC4D9EF-8671-4737-BC6B-C245A1572181}" type="pres">
      <dgm:prSet presAssocID="{3519138D-F467-40BE-A460-925CE3A86B52}" presName="linearFlow" presStyleCnt="0">
        <dgm:presLayoutVars>
          <dgm:dir/>
          <dgm:animLvl val="lvl"/>
          <dgm:resizeHandles val="exact"/>
        </dgm:presLayoutVars>
      </dgm:prSet>
      <dgm:spPr/>
      <dgm:t>
        <a:bodyPr/>
        <a:lstStyle/>
        <a:p>
          <a:endParaRPr lang="zh-TW" altLang="en-US"/>
        </a:p>
      </dgm:t>
    </dgm:pt>
    <dgm:pt modelId="{D5DA304E-FA0B-46AD-B757-017F06F3A636}" type="pres">
      <dgm:prSet presAssocID="{136E746E-9CAB-4499-BD3F-D997644412CF}" presName="composite" presStyleCnt="0"/>
      <dgm:spPr/>
    </dgm:pt>
    <dgm:pt modelId="{AE8CCF3E-0EDB-4349-AAEA-A66ECE88CE07}" type="pres">
      <dgm:prSet presAssocID="{136E746E-9CAB-4499-BD3F-D997644412CF}" presName="parTx" presStyleLbl="node1" presStyleIdx="0" presStyleCnt="2">
        <dgm:presLayoutVars>
          <dgm:chMax val="0"/>
          <dgm:chPref val="0"/>
          <dgm:bulletEnabled val="1"/>
        </dgm:presLayoutVars>
      </dgm:prSet>
      <dgm:spPr/>
      <dgm:t>
        <a:bodyPr/>
        <a:lstStyle/>
        <a:p>
          <a:endParaRPr lang="zh-TW" altLang="en-US"/>
        </a:p>
      </dgm:t>
    </dgm:pt>
    <dgm:pt modelId="{1D81C827-0CFB-48DD-A4BC-05C2C4EC00A2}" type="pres">
      <dgm:prSet presAssocID="{136E746E-9CAB-4499-BD3F-D997644412CF}" presName="parSh" presStyleLbl="node1" presStyleIdx="0" presStyleCnt="2"/>
      <dgm:spPr/>
      <dgm:t>
        <a:bodyPr/>
        <a:lstStyle/>
        <a:p>
          <a:endParaRPr lang="zh-TW" altLang="en-US"/>
        </a:p>
      </dgm:t>
    </dgm:pt>
    <dgm:pt modelId="{1629735B-DDB6-4B71-B9C5-1B9175C36FCC}" type="pres">
      <dgm:prSet presAssocID="{136E746E-9CAB-4499-BD3F-D997644412CF}" presName="desTx" presStyleLbl="fgAcc1" presStyleIdx="0" presStyleCnt="2">
        <dgm:presLayoutVars>
          <dgm:bulletEnabled val="1"/>
        </dgm:presLayoutVars>
      </dgm:prSet>
      <dgm:spPr/>
      <dgm:t>
        <a:bodyPr/>
        <a:lstStyle/>
        <a:p>
          <a:endParaRPr lang="zh-TW" altLang="en-US"/>
        </a:p>
      </dgm:t>
    </dgm:pt>
    <dgm:pt modelId="{CF8A263F-77FE-4112-995F-A0C1FE800928}" type="pres">
      <dgm:prSet presAssocID="{5A7661AC-2A01-4266-A8D2-90023B14741D}" presName="sibTrans" presStyleLbl="sibTrans2D1" presStyleIdx="0" presStyleCnt="1"/>
      <dgm:spPr/>
      <dgm:t>
        <a:bodyPr/>
        <a:lstStyle/>
        <a:p>
          <a:endParaRPr lang="zh-TW" altLang="en-US"/>
        </a:p>
      </dgm:t>
    </dgm:pt>
    <dgm:pt modelId="{3AF12EE7-F587-4247-8A5F-6DDB42B9FFC9}" type="pres">
      <dgm:prSet presAssocID="{5A7661AC-2A01-4266-A8D2-90023B14741D}" presName="connTx" presStyleLbl="sibTrans2D1" presStyleIdx="0" presStyleCnt="1"/>
      <dgm:spPr/>
      <dgm:t>
        <a:bodyPr/>
        <a:lstStyle/>
        <a:p>
          <a:endParaRPr lang="zh-TW" altLang="en-US"/>
        </a:p>
      </dgm:t>
    </dgm:pt>
    <dgm:pt modelId="{811DD05E-7A37-4F16-9FDA-703CF2F7CB25}" type="pres">
      <dgm:prSet presAssocID="{A1CADD7E-F684-473B-94DC-6B6BF79380AB}" presName="composite" presStyleCnt="0"/>
      <dgm:spPr/>
    </dgm:pt>
    <dgm:pt modelId="{B89815B0-E3ED-4FE9-99C2-2439A79A7BD2}" type="pres">
      <dgm:prSet presAssocID="{A1CADD7E-F684-473B-94DC-6B6BF79380AB}" presName="parTx" presStyleLbl="node1" presStyleIdx="0" presStyleCnt="2">
        <dgm:presLayoutVars>
          <dgm:chMax val="0"/>
          <dgm:chPref val="0"/>
          <dgm:bulletEnabled val="1"/>
        </dgm:presLayoutVars>
      </dgm:prSet>
      <dgm:spPr/>
      <dgm:t>
        <a:bodyPr/>
        <a:lstStyle/>
        <a:p>
          <a:endParaRPr lang="zh-TW" altLang="en-US"/>
        </a:p>
      </dgm:t>
    </dgm:pt>
    <dgm:pt modelId="{E111623B-E2A1-4429-A63F-24E0754881F1}" type="pres">
      <dgm:prSet presAssocID="{A1CADD7E-F684-473B-94DC-6B6BF79380AB}" presName="parSh" presStyleLbl="node1" presStyleIdx="1" presStyleCnt="2"/>
      <dgm:spPr/>
      <dgm:t>
        <a:bodyPr/>
        <a:lstStyle/>
        <a:p>
          <a:endParaRPr lang="zh-TW" altLang="en-US"/>
        </a:p>
      </dgm:t>
    </dgm:pt>
    <dgm:pt modelId="{9E7549A6-A9AB-4BF6-8A9E-EF754AD1EE3A}" type="pres">
      <dgm:prSet presAssocID="{A1CADD7E-F684-473B-94DC-6B6BF79380AB}" presName="desTx" presStyleLbl="fgAcc1" presStyleIdx="1" presStyleCnt="2">
        <dgm:presLayoutVars>
          <dgm:bulletEnabled val="1"/>
        </dgm:presLayoutVars>
      </dgm:prSet>
      <dgm:spPr/>
      <dgm:t>
        <a:bodyPr/>
        <a:lstStyle/>
        <a:p>
          <a:endParaRPr lang="zh-TW" altLang="en-US"/>
        </a:p>
      </dgm:t>
    </dgm:pt>
  </dgm:ptLst>
  <dgm:cxnLst>
    <dgm:cxn modelId="{8882502C-DBE0-4466-B520-DB009D306EBD}" srcId="{136E746E-9CAB-4499-BD3F-D997644412CF}" destId="{893F2AFC-CB1B-4DE7-B0D6-87C2702C461B}" srcOrd="0" destOrd="0" parTransId="{F8D04900-4439-4692-9263-7ED78C914E53}" sibTransId="{0EF7EAB4-D4BE-45A4-A864-85F5CE1DEE0E}"/>
    <dgm:cxn modelId="{386DFA81-DEF6-45E8-82DD-A4621FBF4454}" srcId="{A1CADD7E-F684-473B-94DC-6B6BF79380AB}" destId="{56C12FF9-5B07-4D89-8EFE-C676CBBF051C}" srcOrd="0" destOrd="0" parTransId="{3FBAE4AF-D2E7-429E-B499-2065B059A38D}" sibTransId="{EBCEF0EF-76D2-452C-A5BA-D8460D4E0FBF}"/>
    <dgm:cxn modelId="{B25CE942-709D-4CAA-B424-2D591CC7A38D}" type="presOf" srcId="{3519138D-F467-40BE-A460-925CE3A86B52}" destId="{6EC4D9EF-8671-4737-BC6B-C245A1572181}" srcOrd="0" destOrd="0" presId="urn:microsoft.com/office/officeart/2005/8/layout/process3"/>
    <dgm:cxn modelId="{C44D8115-D283-4975-92D6-261C1391FF90}" type="presOf" srcId="{136E746E-9CAB-4499-BD3F-D997644412CF}" destId="{1D81C827-0CFB-48DD-A4BC-05C2C4EC00A2}" srcOrd="1" destOrd="0" presId="urn:microsoft.com/office/officeart/2005/8/layout/process3"/>
    <dgm:cxn modelId="{901AA0AF-D1A6-4FA6-BCB4-60535154A672}" type="presOf" srcId="{41693AD0-3E92-4031-8276-5A17690D4F7B}" destId="{9E7549A6-A9AB-4BF6-8A9E-EF754AD1EE3A}" srcOrd="0" destOrd="1" presId="urn:microsoft.com/office/officeart/2005/8/layout/process3"/>
    <dgm:cxn modelId="{B2738BE1-F328-4FC7-9EB3-F40AB0D76B85}" type="presOf" srcId="{893F2AFC-CB1B-4DE7-B0D6-87C2702C461B}" destId="{1629735B-DDB6-4B71-B9C5-1B9175C36FCC}" srcOrd="0" destOrd="0" presId="urn:microsoft.com/office/officeart/2005/8/layout/process3"/>
    <dgm:cxn modelId="{DFA71E75-DFB1-498B-9888-02D3BC004BBD}" srcId="{A1CADD7E-F684-473B-94DC-6B6BF79380AB}" destId="{41693AD0-3E92-4031-8276-5A17690D4F7B}" srcOrd="1" destOrd="0" parTransId="{62F47A28-F38A-411C-A95A-C3999BE00CBC}" sibTransId="{DAD15948-4E63-4E66-B214-BB0BD0005617}"/>
    <dgm:cxn modelId="{60F9AAAC-C042-4837-A5E5-569BB5EA69B6}" type="presOf" srcId="{1C65D9A4-D15F-46B1-B661-3F0B4E9028D4}" destId="{9E7549A6-A9AB-4BF6-8A9E-EF754AD1EE3A}" srcOrd="0" destOrd="2" presId="urn:microsoft.com/office/officeart/2005/8/layout/process3"/>
    <dgm:cxn modelId="{5BED1F7A-7A64-4CED-A94A-7FCA15300342}" srcId="{3519138D-F467-40BE-A460-925CE3A86B52}" destId="{136E746E-9CAB-4499-BD3F-D997644412CF}" srcOrd="0" destOrd="0" parTransId="{B6C6F1F6-BCA6-46D9-A8AF-972090F2D410}" sibTransId="{5A7661AC-2A01-4266-A8D2-90023B14741D}"/>
    <dgm:cxn modelId="{D0AF8609-A678-4AAB-8279-24735C74FB30}" srcId="{A1CADD7E-F684-473B-94DC-6B6BF79380AB}" destId="{1C65D9A4-D15F-46B1-B661-3F0B4E9028D4}" srcOrd="2" destOrd="0" parTransId="{F477BB96-5455-4EA7-B997-31484B90A380}" sibTransId="{3180E40A-8A5E-43D1-A8D7-C488692BAC57}"/>
    <dgm:cxn modelId="{E1FF6FA8-4D88-456A-9E2B-C3F369E65927}" type="presOf" srcId="{56C12FF9-5B07-4D89-8EFE-C676CBBF051C}" destId="{9E7549A6-A9AB-4BF6-8A9E-EF754AD1EE3A}" srcOrd="0" destOrd="0" presId="urn:microsoft.com/office/officeart/2005/8/layout/process3"/>
    <dgm:cxn modelId="{8F4ACCFC-B091-4E90-B7BD-4D2E0749602C}" type="presOf" srcId="{5A7661AC-2A01-4266-A8D2-90023B14741D}" destId="{CF8A263F-77FE-4112-995F-A0C1FE800928}" srcOrd="0" destOrd="0" presId="urn:microsoft.com/office/officeart/2005/8/layout/process3"/>
    <dgm:cxn modelId="{D98188E9-77DB-4E07-A5D3-52F5171D9597}" type="presOf" srcId="{A1CADD7E-F684-473B-94DC-6B6BF79380AB}" destId="{E111623B-E2A1-4429-A63F-24E0754881F1}" srcOrd="1" destOrd="0" presId="urn:microsoft.com/office/officeart/2005/8/layout/process3"/>
    <dgm:cxn modelId="{195B2C2B-D221-407F-A969-B1AA4A3C5117}" type="presOf" srcId="{5A7661AC-2A01-4266-A8D2-90023B14741D}" destId="{3AF12EE7-F587-4247-8A5F-6DDB42B9FFC9}" srcOrd="1" destOrd="0" presId="urn:microsoft.com/office/officeart/2005/8/layout/process3"/>
    <dgm:cxn modelId="{93DD240C-97BC-4B49-8629-E5FF216981C2}" srcId="{3519138D-F467-40BE-A460-925CE3A86B52}" destId="{A1CADD7E-F684-473B-94DC-6B6BF79380AB}" srcOrd="1" destOrd="0" parTransId="{7EA325C0-9BE0-4658-A9EC-AB5610844BA4}" sibTransId="{10270DAE-420C-48AB-9E5A-C6A41988FF76}"/>
    <dgm:cxn modelId="{A83383C0-0EEC-414D-96C2-264C1FBE226F}" type="presOf" srcId="{136E746E-9CAB-4499-BD3F-D997644412CF}" destId="{AE8CCF3E-0EDB-4349-AAEA-A66ECE88CE07}" srcOrd="0" destOrd="0" presId="urn:microsoft.com/office/officeart/2005/8/layout/process3"/>
    <dgm:cxn modelId="{A6955B0A-C19C-4240-803C-9CF2657C20DF}" type="presOf" srcId="{A1CADD7E-F684-473B-94DC-6B6BF79380AB}" destId="{B89815B0-E3ED-4FE9-99C2-2439A79A7BD2}" srcOrd="0" destOrd="0" presId="urn:microsoft.com/office/officeart/2005/8/layout/process3"/>
    <dgm:cxn modelId="{E85B63F0-4E82-43B4-9AF6-DC5817104412}" type="presParOf" srcId="{6EC4D9EF-8671-4737-BC6B-C245A1572181}" destId="{D5DA304E-FA0B-46AD-B757-017F06F3A636}" srcOrd="0" destOrd="0" presId="urn:microsoft.com/office/officeart/2005/8/layout/process3"/>
    <dgm:cxn modelId="{2E0A0A28-784C-46A6-9E7C-BC63A0062A16}" type="presParOf" srcId="{D5DA304E-FA0B-46AD-B757-017F06F3A636}" destId="{AE8CCF3E-0EDB-4349-AAEA-A66ECE88CE07}" srcOrd="0" destOrd="0" presId="urn:microsoft.com/office/officeart/2005/8/layout/process3"/>
    <dgm:cxn modelId="{A8853869-B0BA-4426-BB73-211A536D167F}" type="presParOf" srcId="{D5DA304E-FA0B-46AD-B757-017F06F3A636}" destId="{1D81C827-0CFB-48DD-A4BC-05C2C4EC00A2}" srcOrd="1" destOrd="0" presId="urn:microsoft.com/office/officeart/2005/8/layout/process3"/>
    <dgm:cxn modelId="{467F4A5B-5D25-4152-A4ED-F4381859AA7B}" type="presParOf" srcId="{D5DA304E-FA0B-46AD-B757-017F06F3A636}" destId="{1629735B-DDB6-4B71-B9C5-1B9175C36FCC}" srcOrd="2" destOrd="0" presId="urn:microsoft.com/office/officeart/2005/8/layout/process3"/>
    <dgm:cxn modelId="{8CBB9FFF-29B7-49ED-BD39-A09DEFAF5938}" type="presParOf" srcId="{6EC4D9EF-8671-4737-BC6B-C245A1572181}" destId="{CF8A263F-77FE-4112-995F-A0C1FE800928}" srcOrd="1" destOrd="0" presId="urn:microsoft.com/office/officeart/2005/8/layout/process3"/>
    <dgm:cxn modelId="{FDCDA605-F483-43FB-960A-FE28123F0D4B}" type="presParOf" srcId="{CF8A263F-77FE-4112-995F-A0C1FE800928}" destId="{3AF12EE7-F587-4247-8A5F-6DDB42B9FFC9}" srcOrd="0" destOrd="0" presId="urn:microsoft.com/office/officeart/2005/8/layout/process3"/>
    <dgm:cxn modelId="{A4F520FA-7878-45AC-809A-869AAFF1EC39}" type="presParOf" srcId="{6EC4D9EF-8671-4737-BC6B-C245A1572181}" destId="{811DD05E-7A37-4F16-9FDA-703CF2F7CB25}" srcOrd="2" destOrd="0" presId="urn:microsoft.com/office/officeart/2005/8/layout/process3"/>
    <dgm:cxn modelId="{C958A46E-AD87-42AC-86C1-48CB28ADFDDB}" type="presParOf" srcId="{811DD05E-7A37-4F16-9FDA-703CF2F7CB25}" destId="{B89815B0-E3ED-4FE9-99C2-2439A79A7BD2}" srcOrd="0" destOrd="0" presId="urn:microsoft.com/office/officeart/2005/8/layout/process3"/>
    <dgm:cxn modelId="{948763F6-0EDA-4570-A934-0841B8B2CDB6}" type="presParOf" srcId="{811DD05E-7A37-4F16-9FDA-703CF2F7CB25}" destId="{E111623B-E2A1-4429-A63F-24E0754881F1}" srcOrd="1" destOrd="0" presId="urn:microsoft.com/office/officeart/2005/8/layout/process3"/>
    <dgm:cxn modelId="{1CF1A5E5-53C0-4BC2-96E6-9988D0FD7558}" type="presParOf" srcId="{811DD05E-7A37-4F16-9FDA-703CF2F7CB25}" destId="{9E7549A6-A9AB-4BF6-8A9E-EF754AD1EE3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24BDBC0-B863-47B9-A455-F98E1A6F4896}" type="doc">
      <dgm:prSet loTypeId="urn:microsoft.com/office/officeart/2005/8/layout/hList1" loCatId="list" qsTypeId="urn:microsoft.com/office/officeart/2005/8/quickstyle/3d3" qsCatId="3D" csTypeId="urn:microsoft.com/office/officeart/2005/8/colors/colorful4" csCatId="colorful"/>
      <dgm:spPr/>
      <dgm:t>
        <a:bodyPr/>
        <a:lstStyle/>
        <a:p>
          <a:endParaRPr lang="zh-TW" altLang="en-US"/>
        </a:p>
      </dgm:t>
    </dgm:pt>
    <dgm:pt modelId="{FF6BBF2B-36D6-4AE9-8C34-0458EDCC2F2B}">
      <dgm:prSet custT="1"/>
      <dgm:spPr/>
      <dgm:t>
        <a:bodyPr/>
        <a:lstStyle/>
        <a:p>
          <a:pPr marL="365125" indent="-365125" algn="l" rtl="0"/>
          <a:r>
            <a:rPr lang="en-US" sz="2200" b="1" dirty="0" smtClean="0"/>
            <a:t>3.1</a:t>
          </a:r>
          <a:r>
            <a:rPr lang="zh-TW" sz="2200" b="1" dirty="0" smtClean="0"/>
            <a:t>鼓勵參與機構病人安全文化調查，定期分析檢討並積極營造正向病安文化</a:t>
          </a:r>
          <a:endParaRPr lang="zh-TW" sz="2200" b="1" dirty="0"/>
        </a:p>
      </dgm:t>
    </dgm:pt>
    <dgm:pt modelId="{F94ADABF-7BC0-41CB-B809-6BA13B82A77D}" type="parTrans" cxnId="{E38CC9DD-BA6C-4EE7-B151-6CDE4390D7EB}">
      <dgm:prSet/>
      <dgm:spPr/>
      <dgm:t>
        <a:bodyPr/>
        <a:lstStyle/>
        <a:p>
          <a:endParaRPr lang="zh-TW" altLang="en-US" b="1"/>
        </a:p>
      </dgm:t>
    </dgm:pt>
    <dgm:pt modelId="{913F4B7D-FFB3-4133-BF37-068F79963998}" type="sibTrans" cxnId="{E38CC9DD-BA6C-4EE7-B151-6CDE4390D7EB}">
      <dgm:prSet/>
      <dgm:spPr/>
      <dgm:t>
        <a:bodyPr/>
        <a:lstStyle/>
        <a:p>
          <a:endParaRPr lang="zh-TW" altLang="en-US" b="1"/>
        </a:p>
      </dgm:t>
    </dgm:pt>
    <dgm:pt modelId="{E8A8D1BB-ACFA-4575-B2CC-E5E49F9CD4C9}">
      <dgm:prSet/>
      <dgm:spPr/>
      <dgm:t>
        <a:bodyPr/>
        <a:lstStyle/>
        <a:p>
          <a:pPr rtl="0"/>
          <a:r>
            <a:rPr lang="en-US" b="1" dirty="0" smtClean="0"/>
            <a:t>3.1.1</a:t>
          </a:r>
          <a:r>
            <a:rPr lang="zh-TW" b="1" dirty="0" smtClean="0"/>
            <a:t>醫療機構應定期進行病人安全文化調查，針對調查分析結果進行檢視與討論，並作為機構或單位內營造正向病安文化之依據。</a:t>
          </a:r>
          <a:endParaRPr lang="zh-TW" b="1" dirty="0"/>
        </a:p>
      </dgm:t>
    </dgm:pt>
    <dgm:pt modelId="{88288D6B-8494-4C9F-AC3D-0517F6E123A4}" type="parTrans" cxnId="{B0CE2F48-3E34-46D5-BFEB-3C6C8E3055F4}">
      <dgm:prSet/>
      <dgm:spPr/>
      <dgm:t>
        <a:bodyPr/>
        <a:lstStyle/>
        <a:p>
          <a:endParaRPr lang="zh-TW" altLang="en-US" b="1"/>
        </a:p>
      </dgm:t>
    </dgm:pt>
    <dgm:pt modelId="{C9756277-6111-473E-953D-E6C845CE3615}" type="sibTrans" cxnId="{B0CE2F48-3E34-46D5-BFEB-3C6C8E3055F4}">
      <dgm:prSet/>
      <dgm:spPr/>
      <dgm:t>
        <a:bodyPr/>
        <a:lstStyle/>
        <a:p>
          <a:endParaRPr lang="zh-TW" altLang="en-US" b="1"/>
        </a:p>
      </dgm:t>
    </dgm:pt>
    <dgm:pt modelId="{E983CF6A-723F-436C-AB24-B0C7C73C21C3}">
      <dgm:prSet custT="1"/>
      <dgm:spPr/>
      <dgm:t>
        <a:bodyPr/>
        <a:lstStyle/>
        <a:p>
          <a:pPr marL="365125" indent="-365125" algn="l" rtl="0"/>
          <a:r>
            <a:rPr lang="en-US" sz="2200" b="1" dirty="0" smtClean="0"/>
            <a:t>3.2</a:t>
          </a:r>
          <a:r>
            <a:rPr lang="zh-TW" sz="2200" b="1" dirty="0" smtClean="0"/>
            <a:t>建立涉及醫療事故員工心理及情緒支持之措施</a:t>
          </a:r>
          <a:endParaRPr lang="zh-TW" sz="2200" b="1" dirty="0"/>
        </a:p>
      </dgm:t>
    </dgm:pt>
    <dgm:pt modelId="{F01B41D2-F391-4743-B012-217D25C2814E}" type="parTrans" cxnId="{95FB8016-098E-4C6E-B7C1-F116FE976A42}">
      <dgm:prSet/>
      <dgm:spPr/>
      <dgm:t>
        <a:bodyPr/>
        <a:lstStyle/>
        <a:p>
          <a:endParaRPr lang="zh-TW" altLang="en-US" b="1"/>
        </a:p>
      </dgm:t>
    </dgm:pt>
    <dgm:pt modelId="{1099AF4E-5882-4AC7-A0A6-B3303F2CEACA}" type="sibTrans" cxnId="{95FB8016-098E-4C6E-B7C1-F116FE976A42}">
      <dgm:prSet/>
      <dgm:spPr/>
      <dgm:t>
        <a:bodyPr/>
        <a:lstStyle/>
        <a:p>
          <a:endParaRPr lang="zh-TW" altLang="en-US" b="1"/>
        </a:p>
      </dgm:t>
    </dgm:pt>
    <dgm:pt modelId="{C6792628-FD80-4E38-B6EA-737044A98167}">
      <dgm:prSet/>
      <dgm:spPr/>
      <dgm:t>
        <a:bodyPr/>
        <a:lstStyle/>
        <a:p>
          <a:pPr rtl="0"/>
          <a:r>
            <a:rPr lang="en-US" b="1" dirty="0" smtClean="0"/>
            <a:t>3.2.1</a:t>
          </a:r>
          <a:r>
            <a:rPr lang="zh-TW" b="1" dirty="0" smtClean="0"/>
            <a:t>機構應提供員工心理諮商或輔導機制。</a:t>
          </a:r>
          <a:endParaRPr lang="zh-TW" b="1" dirty="0"/>
        </a:p>
      </dgm:t>
    </dgm:pt>
    <dgm:pt modelId="{C70CD73F-D32A-4733-AFC8-4CBA775045FF}" type="parTrans" cxnId="{F75880D3-AD9B-49ED-A065-C0A213F6EDEA}">
      <dgm:prSet/>
      <dgm:spPr/>
      <dgm:t>
        <a:bodyPr/>
        <a:lstStyle/>
        <a:p>
          <a:endParaRPr lang="zh-TW" altLang="en-US" b="1"/>
        </a:p>
      </dgm:t>
    </dgm:pt>
    <dgm:pt modelId="{978359DF-B5E9-4FD3-9EFD-8229976D0403}" type="sibTrans" cxnId="{F75880D3-AD9B-49ED-A065-C0A213F6EDEA}">
      <dgm:prSet/>
      <dgm:spPr/>
      <dgm:t>
        <a:bodyPr/>
        <a:lstStyle/>
        <a:p>
          <a:endParaRPr lang="zh-TW" altLang="en-US" b="1"/>
        </a:p>
      </dgm:t>
    </dgm:pt>
    <dgm:pt modelId="{BE9D28C2-027A-4DF8-B03B-4809C0D16CFD}">
      <dgm:prSet/>
      <dgm:spPr/>
      <dgm:t>
        <a:bodyPr/>
        <a:lstStyle/>
        <a:p>
          <a:pPr rtl="0"/>
          <a:r>
            <a:rPr lang="en-US" b="1" dirty="0" smtClean="0"/>
            <a:t>3.2.2</a:t>
          </a:r>
          <a:r>
            <a:rPr lang="zh-TW" b="1" dirty="0" smtClean="0"/>
            <a:t>對涉及醫療事故的員工，設有支援機制。</a:t>
          </a:r>
          <a:endParaRPr lang="zh-TW" b="1" dirty="0"/>
        </a:p>
      </dgm:t>
    </dgm:pt>
    <dgm:pt modelId="{A52BED1E-F5FB-4098-949E-C12D3D1FF8CB}" type="parTrans" cxnId="{FF0B4673-1E76-4473-BA1E-D6F2A743D4BE}">
      <dgm:prSet/>
      <dgm:spPr/>
      <dgm:t>
        <a:bodyPr/>
        <a:lstStyle/>
        <a:p>
          <a:endParaRPr lang="zh-TW" altLang="en-US" b="1"/>
        </a:p>
      </dgm:t>
    </dgm:pt>
    <dgm:pt modelId="{BBFE951A-EC7C-4B04-9C08-14004B14B673}" type="sibTrans" cxnId="{FF0B4673-1E76-4473-BA1E-D6F2A743D4BE}">
      <dgm:prSet/>
      <dgm:spPr/>
      <dgm:t>
        <a:bodyPr/>
        <a:lstStyle/>
        <a:p>
          <a:endParaRPr lang="zh-TW" altLang="en-US" b="1"/>
        </a:p>
      </dgm:t>
    </dgm:pt>
    <dgm:pt modelId="{0F8C4F21-2163-438F-B63F-E4CA0854D1D9}" type="pres">
      <dgm:prSet presAssocID="{424BDBC0-B863-47B9-A455-F98E1A6F4896}" presName="Name0" presStyleCnt="0">
        <dgm:presLayoutVars>
          <dgm:dir/>
          <dgm:animLvl val="lvl"/>
          <dgm:resizeHandles val="exact"/>
        </dgm:presLayoutVars>
      </dgm:prSet>
      <dgm:spPr/>
      <dgm:t>
        <a:bodyPr/>
        <a:lstStyle/>
        <a:p>
          <a:endParaRPr lang="zh-TW" altLang="en-US"/>
        </a:p>
      </dgm:t>
    </dgm:pt>
    <dgm:pt modelId="{16E91BE5-AE15-460D-8E92-10FB9E85A94C}" type="pres">
      <dgm:prSet presAssocID="{FF6BBF2B-36D6-4AE9-8C34-0458EDCC2F2B}" presName="composite" presStyleCnt="0"/>
      <dgm:spPr/>
    </dgm:pt>
    <dgm:pt modelId="{FE919E67-D5A8-4278-85F6-9E5258BA7C1A}" type="pres">
      <dgm:prSet presAssocID="{FF6BBF2B-36D6-4AE9-8C34-0458EDCC2F2B}" presName="parTx" presStyleLbl="alignNode1" presStyleIdx="0" presStyleCnt="2" custLinFactNeighborX="6865">
        <dgm:presLayoutVars>
          <dgm:chMax val="0"/>
          <dgm:chPref val="0"/>
          <dgm:bulletEnabled val="1"/>
        </dgm:presLayoutVars>
      </dgm:prSet>
      <dgm:spPr/>
      <dgm:t>
        <a:bodyPr/>
        <a:lstStyle/>
        <a:p>
          <a:endParaRPr lang="zh-TW" altLang="en-US"/>
        </a:p>
      </dgm:t>
    </dgm:pt>
    <dgm:pt modelId="{E8546A64-EAC4-48BA-9611-FF5557AF9E85}" type="pres">
      <dgm:prSet presAssocID="{FF6BBF2B-36D6-4AE9-8C34-0458EDCC2F2B}" presName="desTx" presStyleLbl="alignAccFollowNode1" presStyleIdx="0" presStyleCnt="2" custLinFactNeighborX="6865">
        <dgm:presLayoutVars>
          <dgm:bulletEnabled val="1"/>
        </dgm:presLayoutVars>
      </dgm:prSet>
      <dgm:spPr/>
      <dgm:t>
        <a:bodyPr/>
        <a:lstStyle/>
        <a:p>
          <a:endParaRPr lang="zh-TW" altLang="en-US"/>
        </a:p>
      </dgm:t>
    </dgm:pt>
    <dgm:pt modelId="{E5CA8F7D-6CFE-4480-9231-014975BB6366}" type="pres">
      <dgm:prSet presAssocID="{913F4B7D-FFB3-4133-BF37-068F79963998}" presName="space" presStyleCnt="0"/>
      <dgm:spPr/>
    </dgm:pt>
    <dgm:pt modelId="{DF7DB81A-D3CC-402E-B450-F924FB5A56D7}" type="pres">
      <dgm:prSet presAssocID="{E983CF6A-723F-436C-AB24-B0C7C73C21C3}" presName="composite" presStyleCnt="0"/>
      <dgm:spPr/>
    </dgm:pt>
    <dgm:pt modelId="{BFD35679-3C2F-4B37-AF22-D2F988B42399}" type="pres">
      <dgm:prSet presAssocID="{E983CF6A-723F-436C-AB24-B0C7C73C21C3}" presName="parTx" presStyleLbl="alignNode1" presStyleIdx="1" presStyleCnt="2" custLinFactNeighborX="-5260">
        <dgm:presLayoutVars>
          <dgm:chMax val="0"/>
          <dgm:chPref val="0"/>
          <dgm:bulletEnabled val="1"/>
        </dgm:presLayoutVars>
      </dgm:prSet>
      <dgm:spPr/>
      <dgm:t>
        <a:bodyPr/>
        <a:lstStyle/>
        <a:p>
          <a:endParaRPr lang="zh-TW" altLang="en-US"/>
        </a:p>
      </dgm:t>
    </dgm:pt>
    <dgm:pt modelId="{530E811F-CDA5-41F9-B4B5-D47FAA33E2BE}" type="pres">
      <dgm:prSet presAssocID="{E983CF6A-723F-436C-AB24-B0C7C73C21C3}" presName="desTx" presStyleLbl="alignAccFollowNode1" presStyleIdx="1" presStyleCnt="2" custLinFactNeighborX="-5260">
        <dgm:presLayoutVars>
          <dgm:bulletEnabled val="1"/>
        </dgm:presLayoutVars>
      </dgm:prSet>
      <dgm:spPr/>
      <dgm:t>
        <a:bodyPr/>
        <a:lstStyle/>
        <a:p>
          <a:endParaRPr lang="zh-TW" altLang="en-US"/>
        </a:p>
      </dgm:t>
    </dgm:pt>
  </dgm:ptLst>
  <dgm:cxnLst>
    <dgm:cxn modelId="{E38CC9DD-BA6C-4EE7-B151-6CDE4390D7EB}" srcId="{424BDBC0-B863-47B9-A455-F98E1A6F4896}" destId="{FF6BBF2B-36D6-4AE9-8C34-0458EDCC2F2B}" srcOrd="0" destOrd="0" parTransId="{F94ADABF-7BC0-41CB-B809-6BA13B82A77D}" sibTransId="{913F4B7D-FFB3-4133-BF37-068F79963998}"/>
    <dgm:cxn modelId="{FF0B4673-1E76-4473-BA1E-D6F2A743D4BE}" srcId="{E983CF6A-723F-436C-AB24-B0C7C73C21C3}" destId="{BE9D28C2-027A-4DF8-B03B-4809C0D16CFD}" srcOrd="1" destOrd="0" parTransId="{A52BED1E-F5FB-4098-949E-C12D3D1FF8CB}" sibTransId="{BBFE951A-EC7C-4B04-9C08-14004B14B673}"/>
    <dgm:cxn modelId="{07034C73-C8AA-4E66-B5EE-CF7DEB7F9F35}" type="presOf" srcId="{BE9D28C2-027A-4DF8-B03B-4809C0D16CFD}" destId="{530E811F-CDA5-41F9-B4B5-D47FAA33E2BE}" srcOrd="0" destOrd="1" presId="urn:microsoft.com/office/officeart/2005/8/layout/hList1"/>
    <dgm:cxn modelId="{B0CE2F48-3E34-46D5-BFEB-3C6C8E3055F4}" srcId="{FF6BBF2B-36D6-4AE9-8C34-0458EDCC2F2B}" destId="{E8A8D1BB-ACFA-4575-B2CC-E5E49F9CD4C9}" srcOrd="0" destOrd="0" parTransId="{88288D6B-8494-4C9F-AC3D-0517F6E123A4}" sibTransId="{C9756277-6111-473E-953D-E6C845CE3615}"/>
    <dgm:cxn modelId="{FC669D50-8EFC-435D-B9CC-FBAC488300DD}" type="presOf" srcId="{C6792628-FD80-4E38-B6EA-737044A98167}" destId="{530E811F-CDA5-41F9-B4B5-D47FAA33E2BE}" srcOrd="0" destOrd="0" presId="urn:microsoft.com/office/officeart/2005/8/layout/hList1"/>
    <dgm:cxn modelId="{F75880D3-AD9B-49ED-A065-C0A213F6EDEA}" srcId="{E983CF6A-723F-436C-AB24-B0C7C73C21C3}" destId="{C6792628-FD80-4E38-B6EA-737044A98167}" srcOrd="0" destOrd="0" parTransId="{C70CD73F-D32A-4733-AFC8-4CBA775045FF}" sibTransId="{978359DF-B5E9-4FD3-9EFD-8229976D0403}"/>
    <dgm:cxn modelId="{AC198C66-F1D3-47DB-A235-F1C869D1DC6C}" type="presOf" srcId="{E983CF6A-723F-436C-AB24-B0C7C73C21C3}" destId="{BFD35679-3C2F-4B37-AF22-D2F988B42399}" srcOrd="0" destOrd="0" presId="urn:microsoft.com/office/officeart/2005/8/layout/hList1"/>
    <dgm:cxn modelId="{39545738-9D98-44DB-BA1C-89486DCD3964}" type="presOf" srcId="{E8A8D1BB-ACFA-4575-B2CC-E5E49F9CD4C9}" destId="{E8546A64-EAC4-48BA-9611-FF5557AF9E85}" srcOrd="0" destOrd="0" presId="urn:microsoft.com/office/officeart/2005/8/layout/hList1"/>
    <dgm:cxn modelId="{95FB8016-098E-4C6E-B7C1-F116FE976A42}" srcId="{424BDBC0-B863-47B9-A455-F98E1A6F4896}" destId="{E983CF6A-723F-436C-AB24-B0C7C73C21C3}" srcOrd="1" destOrd="0" parTransId="{F01B41D2-F391-4743-B012-217D25C2814E}" sibTransId="{1099AF4E-5882-4AC7-A0A6-B3303F2CEACA}"/>
    <dgm:cxn modelId="{5CFD2F9D-07EF-41B2-989E-33511EE87121}" type="presOf" srcId="{FF6BBF2B-36D6-4AE9-8C34-0458EDCC2F2B}" destId="{FE919E67-D5A8-4278-85F6-9E5258BA7C1A}" srcOrd="0" destOrd="0" presId="urn:microsoft.com/office/officeart/2005/8/layout/hList1"/>
    <dgm:cxn modelId="{AD1D5081-09AE-412A-B62C-3903E186A1C9}" type="presOf" srcId="{424BDBC0-B863-47B9-A455-F98E1A6F4896}" destId="{0F8C4F21-2163-438F-B63F-E4CA0854D1D9}" srcOrd="0" destOrd="0" presId="urn:microsoft.com/office/officeart/2005/8/layout/hList1"/>
    <dgm:cxn modelId="{7B260C82-C81D-49DE-AE8F-F6DD6780F7B2}" type="presParOf" srcId="{0F8C4F21-2163-438F-B63F-E4CA0854D1D9}" destId="{16E91BE5-AE15-460D-8E92-10FB9E85A94C}" srcOrd="0" destOrd="0" presId="urn:microsoft.com/office/officeart/2005/8/layout/hList1"/>
    <dgm:cxn modelId="{172FD162-665B-40FA-8F33-E61350604E31}" type="presParOf" srcId="{16E91BE5-AE15-460D-8E92-10FB9E85A94C}" destId="{FE919E67-D5A8-4278-85F6-9E5258BA7C1A}" srcOrd="0" destOrd="0" presId="urn:microsoft.com/office/officeart/2005/8/layout/hList1"/>
    <dgm:cxn modelId="{82DE4076-3650-469C-8CE0-C0BCD7FDB255}" type="presParOf" srcId="{16E91BE5-AE15-460D-8E92-10FB9E85A94C}" destId="{E8546A64-EAC4-48BA-9611-FF5557AF9E85}" srcOrd="1" destOrd="0" presId="urn:microsoft.com/office/officeart/2005/8/layout/hList1"/>
    <dgm:cxn modelId="{1C806A4F-834B-4D3D-8AF9-C8A11EEBBBAD}" type="presParOf" srcId="{0F8C4F21-2163-438F-B63F-E4CA0854D1D9}" destId="{E5CA8F7D-6CFE-4480-9231-014975BB6366}" srcOrd="1" destOrd="0" presId="urn:microsoft.com/office/officeart/2005/8/layout/hList1"/>
    <dgm:cxn modelId="{8815FE06-489C-4E9B-B283-9E61EBF560B1}" type="presParOf" srcId="{0F8C4F21-2163-438F-B63F-E4CA0854D1D9}" destId="{DF7DB81A-D3CC-402E-B450-F924FB5A56D7}" srcOrd="2" destOrd="0" presId="urn:microsoft.com/office/officeart/2005/8/layout/hList1"/>
    <dgm:cxn modelId="{44277D8C-2135-45CD-B2BF-F541D2808303}" type="presParOf" srcId="{DF7DB81A-D3CC-402E-B450-F924FB5A56D7}" destId="{BFD35679-3C2F-4B37-AF22-D2F988B42399}" srcOrd="0" destOrd="0" presId="urn:microsoft.com/office/officeart/2005/8/layout/hList1"/>
    <dgm:cxn modelId="{3E90C068-155B-48CF-963A-E1B41D216DE9}" type="presParOf" srcId="{DF7DB81A-D3CC-402E-B450-F924FB5A56D7}" destId="{530E811F-CDA5-41F9-B4B5-D47FAA33E2B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82BCCF9-834B-493E-A18A-76867CE9846F}"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zh-TW" altLang="en-US"/>
        </a:p>
      </dgm:t>
    </dgm:pt>
    <dgm:pt modelId="{267298FD-1817-4922-A3AE-6838AE532CBA}">
      <dgm:prSet custT="1"/>
      <dgm:spPr>
        <a:solidFill>
          <a:schemeClr val="accent4">
            <a:lumMod val="75000"/>
          </a:schemeClr>
        </a:solidFill>
      </dgm:spPr>
      <dgm:t>
        <a:bodyPr lIns="36000" tIns="36000" rIns="36000" bIns="36000"/>
        <a:lstStyle/>
        <a:p>
          <a:pPr rtl="0"/>
          <a:r>
            <a:rPr lang="zh-TW" altLang="en-US" sz="1900" b="1" dirty="0" smtClean="0"/>
            <a:t>一、落實交接班資訊傳遞之完整與及時性</a:t>
          </a:r>
          <a:endParaRPr lang="zh-TW" altLang="en-US" sz="1900" b="1" dirty="0"/>
        </a:p>
      </dgm:t>
    </dgm:pt>
    <dgm:pt modelId="{0C695A01-336B-4D96-ADCA-D8A583EB4D9F}" type="parTrans" cxnId="{E72D05B7-18CF-4869-ADE9-D3CEE6C59164}">
      <dgm:prSet/>
      <dgm:spPr/>
      <dgm:t>
        <a:bodyPr/>
        <a:lstStyle/>
        <a:p>
          <a:endParaRPr lang="zh-TW" altLang="en-US" sz="1900" b="1"/>
        </a:p>
      </dgm:t>
    </dgm:pt>
    <dgm:pt modelId="{42B7FC0A-4D74-4016-B98C-4BE79D68F94E}" type="sibTrans" cxnId="{E72D05B7-18CF-4869-ADE9-D3CEE6C59164}">
      <dgm:prSet/>
      <dgm:spPr/>
      <dgm:t>
        <a:bodyPr/>
        <a:lstStyle/>
        <a:p>
          <a:endParaRPr lang="zh-TW" altLang="en-US" sz="1900" b="1"/>
        </a:p>
      </dgm:t>
    </dgm:pt>
    <dgm:pt modelId="{64E3D922-C3FA-40F1-BE39-66ADC66AA12B}">
      <dgm:prSet custT="1"/>
      <dgm:spPr>
        <a:solidFill>
          <a:srgbClr val="5A805E"/>
        </a:solidFill>
      </dgm:spPr>
      <dgm:t>
        <a:bodyPr lIns="36000" tIns="36000" rIns="36000" bIns="36000"/>
        <a:lstStyle/>
        <a:p>
          <a:pPr rtl="0"/>
          <a:r>
            <a:rPr lang="zh-TW" altLang="en-US" sz="1900" b="1" dirty="0" smtClean="0"/>
            <a:t>二、落實轉運病人之風險管理與標準作業程序</a:t>
          </a:r>
          <a:endParaRPr lang="zh-TW" altLang="en-US" sz="1900" b="1" dirty="0"/>
        </a:p>
      </dgm:t>
    </dgm:pt>
    <dgm:pt modelId="{2490986D-684C-4E7F-8E00-4333BD90258E}" type="parTrans" cxnId="{CC5157F0-C794-4401-833D-05DF0E3CDD8A}">
      <dgm:prSet/>
      <dgm:spPr/>
      <dgm:t>
        <a:bodyPr/>
        <a:lstStyle/>
        <a:p>
          <a:endParaRPr lang="zh-TW" altLang="en-US" sz="1900" b="1"/>
        </a:p>
      </dgm:t>
    </dgm:pt>
    <dgm:pt modelId="{648DE073-A9FE-4A26-B38F-8383F0879337}" type="sibTrans" cxnId="{CC5157F0-C794-4401-833D-05DF0E3CDD8A}">
      <dgm:prSet/>
      <dgm:spPr/>
      <dgm:t>
        <a:bodyPr/>
        <a:lstStyle/>
        <a:p>
          <a:endParaRPr lang="zh-TW" altLang="en-US" sz="1900" b="1"/>
        </a:p>
      </dgm:t>
    </dgm:pt>
    <dgm:pt modelId="{9A22C199-7DFE-4949-9D60-8B4229F61301}">
      <dgm:prSet custT="1"/>
      <dgm:spPr>
        <a:solidFill>
          <a:srgbClr val="65894D"/>
        </a:solidFill>
      </dgm:spPr>
      <dgm:t>
        <a:bodyPr lIns="36000" tIns="36000" rIns="36000" bIns="36000"/>
        <a:lstStyle/>
        <a:p>
          <a:pPr rtl="0"/>
          <a:r>
            <a:rPr lang="zh-TW" altLang="en-US" sz="1900" b="1" dirty="0" smtClean="0"/>
            <a:t>三、落實醫療照護人員間醫囑或訊息傳遞的正確性</a:t>
          </a:r>
          <a:endParaRPr lang="zh-TW" altLang="en-US" sz="1900" b="1" dirty="0"/>
        </a:p>
      </dgm:t>
    </dgm:pt>
    <dgm:pt modelId="{E85C985B-3D8D-4E93-9A67-9BECD7E26D73}" type="parTrans" cxnId="{73470B4D-075B-4755-BA4D-D43391BA6C53}">
      <dgm:prSet/>
      <dgm:spPr/>
      <dgm:t>
        <a:bodyPr/>
        <a:lstStyle/>
        <a:p>
          <a:endParaRPr lang="zh-TW" altLang="en-US" sz="1900" b="1"/>
        </a:p>
      </dgm:t>
    </dgm:pt>
    <dgm:pt modelId="{6AFA9FD1-E053-41FF-A334-ECA8F9DF498D}" type="sibTrans" cxnId="{73470B4D-075B-4755-BA4D-D43391BA6C53}">
      <dgm:prSet/>
      <dgm:spPr/>
      <dgm:t>
        <a:bodyPr/>
        <a:lstStyle/>
        <a:p>
          <a:endParaRPr lang="zh-TW" altLang="en-US" sz="1900" b="1"/>
        </a:p>
      </dgm:t>
    </dgm:pt>
    <dgm:pt modelId="{1D3FF7F8-0D67-4280-AB0E-FD7403B84E9F}">
      <dgm:prSet custT="1"/>
      <dgm:spPr>
        <a:solidFill>
          <a:srgbClr val="95A046"/>
        </a:solidFill>
      </dgm:spPr>
      <dgm:t>
        <a:bodyPr lIns="36000" tIns="36000" rIns="36000" bIns="36000"/>
        <a:lstStyle/>
        <a:p>
          <a:pPr rtl="0"/>
          <a:r>
            <a:rPr lang="zh-TW" altLang="en-US" sz="1900" b="1" dirty="0" smtClean="0"/>
            <a:t>四、落實檢驗、檢查、病理報告之危急值或其他重要結果及時通知與處理</a:t>
          </a:r>
          <a:endParaRPr lang="zh-TW" altLang="en-US" sz="1900" b="1" dirty="0"/>
        </a:p>
      </dgm:t>
    </dgm:pt>
    <dgm:pt modelId="{A1C8F8B0-414D-4FB3-9DC0-23C5F3BBD53B}" type="parTrans" cxnId="{AD12DC70-40E9-4F58-A300-BD0399409ED5}">
      <dgm:prSet/>
      <dgm:spPr/>
      <dgm:t>
        <a:bodyPr/>
        <a:lstStyle/>
        <a:p>
          <a:endParaRPr lang="zh-TW" altLang="en-US" sz="1900" b="1"/>
        </a:p>
      </dgm:t>
    </dgm:pt>
    <dgm:pt modelId="{4CD91697-DB1F-45C0-AFC6-687727AD5058}" type="sibTrans" cxnId="{AD12DC70-40E9-4F58-A300-BD0399409ED5}">
      <dgm:prSet/>
      <dgm:spPr/>
      <dgm:t>
        <a:bodyPr/>
        <a:lstStyle/>
        <a:p>
          <a:endParaRPr lang="zh-TW" altLang="en-US" sz="1900" b="1"/>
        </a:p>
      </dgm:t>
    </dgm:pt>
    <dgm:pt modelId="{34FD2F10-021D-4D13-9795-6ED295F4B96F}">
      <dgm:prSet custT="1"/>
      <dgm:spPr>
        <a:solidFill>
          <a:schemeClr val="accent5">
            <a:lumMod val="75000"/>
          </a:schemeClr>
        </a:solidFill>
      </dgm:spPr>
      <dgm:t>
        <a:bodyPr lIns="36000" tIns="36000" rIns="36000" bIns="36000"/>
        <a:lstStyle/>
        <a:p>
          <a:pPr rtl="0"/>
          <a:r>
            <a:rPr lang="zh-TW" altLang="en-US" sz="1900" b="1" dirty="0" smtClean="0"/>
            <a:t>五、加強團隊溝通技能</a:t>
          </a:r>
          <a:endParaRPr lang="zh-TW" altLang="en-US" sz="1900" b="1" dirty="0"/>
        </a:p>
      </dgm:t>
    </dgm:pt>
    <dgm:pt modelId="{0767EC03-76BB-44BD-BC39-193320B822D9}" type="parTrans" cxnId="{45406093-094F-4BC9-827F-148029200E35}">
      <dgm:prSet/>
      <dgm:spPr/>
      <dgm:t>
        <a:bodyPr/>
        <a:lstStyle/>
        <a:p>
          <a:endParaRPr lang="zh-TW" altLang="en-US" sz="1900" b="1"/>
        </a:p>
      </dgm:t>
    </dgm:pt>
    <dgm:pt modelId="{00B9C6AC-3DB6-4A5A-BB37-798AA5D31C14}" type="sibTrans" cxnId="{45406093-094F-4BC9-827F-148029200E35}">
      <dgm:prSet/>
      <dgm:spPr/>
      <dgm:t>
        <a:bodyPr/>
        <a:lstStyle/>
        <a:p>
          <a:endParaRPr lang="zh-TW" altLang="en-US" sz="1900" b="1"/>
        </a:p>
      </dgm:t>
    </dgm:pt>
    <dgm:pt modelId="{72D9C4B0-D8C0-4BFE-A6C0-03E0DB85755E}" type="pres">
      <dgm:prSet presAssocID="{F82BCCF9-834B-493E-A18A-76867CE9846F}" presName="linear" presStyleCnt="0">
        <dgm:presLayoutVars>
          <dgm:animLvl val="lvl"/>
          <dgm:resizeHandles val="exact"/>
        </dgm:presLayoutVars>
      </dgm:prSet>
      <dgm:spPr/>
      <dgm:t>
        <a:bodyPr/>
        <a:lstStyle/>
        <a:p>
          <a:endParaRPr lang="zh-TW" altLang="en-US"/>
        </a:p>
      </dgm:t>
    </dgm:pt>
    <dgm:pt modelId="{23CF8935-6220-4F7D-91B5-4A2443D549DA}" type="pres">
      <dgm:prSet presAssocID="{267298FD-1817-4922-A3AE-6838AE532CBA}" presName="parentText" presStyleLbl="node1" presStyleIdx="0" presStyleCnt="5" custLinFactNeighborY="69487">
        <dgm:presLayoutVars>
          <dgm:chMax val="0"/>
          <dgm:bulletEnabled val="1"/>
        </dgm:presLayoutVars>
      </dgm:prSet>
      <dgm:spPr/>
      <dgm:t>
        <a:bodyPr/>
        <a:lstStyle/>
        <a:p>
          <a:endParaRPr lang="zh-TW" altLang="en-US"/>
        </a:p>
      </dgm:t>
    </dgm:pt>
    <dgm:pt modelId="{E197A8BD-75AF-4C5E-B419-AC09D8E38067}" type="pres">
      <dgm:prSet presAssocID="{42B7FC0A-4D74-4016-B98C-4BE79D68F94E}" presName="spacer" presStyleCnt="0"/>
      <dgm:spPr/>
    </dgm:pt>
    <dgm:pt modelId="{9B6DA8C2-62BF-4EFC-B9A7-253C6F3EE115}" type="pres">
      <dgm:prSet presAssocID="{64E3D922-C3FA-40F1-BE39-66ADC66AA12B}" presName="parentText" presStyleLbl="node1" presStyleIdx="1" presStyleCnt="5" custLinFactNeighborY="64250">
        <dgm:presLayoutVars>
          <dgm:chMax val="0"/>
          <dgm:bulletEnabled val="1"/>
        </dgm:presLayoutVars>
      </dgm:prSet>
      <dgm:spPr/>
      <dgm:t>
        <a:bodyPr/>
        <a:lstStyle/>
        <a:p>
          <a:endParaRPr lang="zh-TW" altLang="en-US"/>
        </a:p>
      </dgm:t>
    </dgm:pt>
    <dgm:pt modelId="{F2C07DDF-8B22-4729-A23D-136BF148C46C}" type="pres">
      <dgm:prSet presAssocID="{648DE073-A9FE-4A26-B38F-8383F0879337}" presName="spacer" presStyleCnt="0"/>
      <dgm:spPr/>
    </dgm:pt>
    <dgm:pt modelId="{6B0AE60D-E987-48ED-A73F-4C8D3AE4458B}" type="pres">
      <dgm:prSet presAssocID="{9A22C199-7DFE-4949-9D60-8B4229F61301}" presName="parentText" presStyleLbl="node1" presStyleIdx="2" presStyleCnt="5" custLinFactNeighborY="59014">
        <dgm:presLayoutVars>
          <dgm:chMax val="0"/>
          <dgm:bulletEnabled val="1"/>
        </dgm:presLayoutVars>
      </dgm:prSet>
      <dgm:spPr/>
      <dgm:t>
        <a:bodyPr/>
        <a:lstStyle/>
        <a:p>
          <a:endParaRPr lang="zh-TW" altLang="en-US"/>
        </a:p>
      </dgm:t>
    </dgm:pt>
    <dgm:pt modelId="{A2F8D216-660A-4098-80EA-4EBD4481DB1C}" type="pres">
      <dgm:prSet presAssocID="{6AFA9FD1-E053-41FF-A334-ECA8F9DF498D}" presName="spacer" presStyleCnt="0"/>
      <dgm:spPr/>
    </dgm:pt>
    <dgm:pt modelId="{1E27A808-EAC9-4E3A-8B1C-DC71517D8063}" type="pres">
      <dgm:prSet presAssocID="{1D3FF7F8-0D67-4280-AB0E-FD7403B84E9F}" presName="parentText" presStyleLbl="node1" presStyleIdx="3" presStyleCnt="5" custLinFactNeighborY="53777">
        <dgm:presLayoutVars>
          <dgm:chMax val="0"/>
          <dgm:bulletEnabled val="1"/>
        </dgm:presLayoutVars>
      </dgm:prSet>
      <dgm:spPr/>
      <dgm:t>
        <a:bodyPr/>
        <a:lstStyle/>
        <a:p>
          <a:endParaRPr lang="zh-TW" altLang="en-US"/>
        </a:p>
      </dgm:t>
    </dgm:pt>
    <dgm:pt modelId="{5DC76917-573E-4E61-ABA4-C6EB43E555E1}" type="pres">
      <dgm:prSet presAssocID="{4CD91697-DB1F-45C0-AFC6-687727AD5058}" presName="spacer" presStyleCnt="0"/>
      <dgm:spPr/>
    </dgm:pt>
    <dgm:pt modelId="{C4F6093A-544F-4B77-B8AF-4CFC6BB9F990}" type="pres">
      <dgm:prSet presAssocID="{34FD2F10-021D-4D13-9795-6ED295F4B96F}" presName="parentText" presStyleLbl="node1" presStyleIdx="4" presStyleCnt="5" custLinFactNeighborY="90107">
        <dgm:presLayoutVars>
          <dgm:chMax val="0"/>
          <dgm:bulletEnabled val="1"/>
        </dgm:presLayoutVars>
      </dgm:prSet>
      <dgm:spPr/>
      <dgm:t>
        <a:bodyPr/>
        <a:lstStyle/>
        <a:p>
          <a:endParaRPr lang="zh-TW" altLang="en-US"/>
        </a:p>
      </dgm:t>
    </dgm:pt>
  </dgm:ptLst>
  <dgm:cxnLst>
    <dgm:cxn modelId="{45406093-094F-4BC9-827F-148029200E35}" srcId="{F82BCCF9-834B-493E-A18A-76867CE9846F}" destId="{34FD2F10-021D-4D13-9795-6ED295F4B96F}" srcOrd="4" destOrd="0" parTransId="{0767EC03-76BB-44BD-BC39-193320B822D9}" sibTransId="{00B9C6AC-3DB6-4A5A-BB37-798AA5D31C14}"/>
    <dgm:cxn modelId="{CC5157F0-C794-4401-833D-05DF0E3CDD8A}" srcId="{F82BCCF9-834B-493E-A18A-76867CE9846F}" destId="{64E3D922-C3FA-40F1-BE39-66ADC66AA12B}" srcOrd="1" destOrd="0" parTransId="{2490986D-684C-4E7F-8E00-4333BD90258E}" sibTransId="{648DE073-A9FE-4A26-B38F-8383F0879337}"/>
    <dgm:cxn modelId="{482A70A7-6866-45FA-A3F9-063ABC7BEC32}" type="presOf" srcId="{64E3D922-C3FA-40F1-BE39-66ADC66AA12B}" destId="{9B6DA8C2-62BF-4EFC-B9A7-253C6F3EE115}" srcOrd="0" destOrd="0" presId="urn:microsoft.com/office/officeart/2005/8/layout/vList2"/>
    <dgm:cxn modelId="{E72D05B7-18CF-4869-ADE9-D3CEE6C59164}" srcId="{F82BCCF9-834B-493E-A18A-76867CE9846F}" destId="{267298FD-1817-4922-A3AE-6838AE532CBA}" srcOrd="0" destOrd="0" parTransId="{0C695A01-336B-4D96-ADCA-D8A583EB4D9F}" sibTransId="{42B7FC0A-4D74-4016-B98C-4BE79D68F94E}"/>
    <dgm:cxn modelId="{D04D4533-7EA6-4F8D-8569-520B82FB92F7}" type="presOf" srcId="{F82BCCF9-834B-493E-A18A-76867CE9846F}" destId="{72D9C4B0-D8C0-4BFE-A6C0-03E0DB85755E}" srcOrd="0" destOrd="0" presId="urn:microsoft.com/office/officeart/2005/8/layout/vList2"/>
    <dgm:cxn modelId="{A9D218EC-10A8-45B5-8868-73BF710C2390}" type="presOf" srcId="{267298FD-1817-4922-A3AE-6838AE532CBA}" destId="{23CF8935-6220-4F7D-91B5-4A2443D549DA}" srcOrd="0" destOrd="0" presId="urn:microsoft.com/office/officeart/2005/8/layout/vList2"/>
    <dgm:cxn modelId="{73470B4D-075B-4755-BA4D-D43391BA6C53}" srcId="{F82BCCF9-834B-493E-A18A-76867CE9846F}" destId="{9A22C199-7DFE-4949-9D60-8B4229F61301}" srcOrd="2" destOrd="0" parTransId="{E85C985B-3D8D-4E93-9A67-9BECD7E26D73}" sibTransId="{6AFA9FD1-E053-41FF-A334-ECA8F9DF498D}"/>
    <dgm:cxn modelId="{6D035CA2-DA96-4E5D-99CE-254EC15F13D3}" type="presOf" srcId="{34FD2F10-021D-4D13-9795-6ED295F4B96F}" destId="{C4F6093A-544F-4B77-B8AF-4CFC6BB9F990}" srcOrd="0" destOrd="0" presId="urn:microsoft.com/office/officeart/2005/8/layout/vList2"/>
    <dgm:cxn modelId="{BF04052D-0AFA-4330-B819-A1E8089A73F0}" type="presOf" srcId="{1D3FF7F8-0D67-4280-AB0E-FD7403B84E9F}" destId="{1E27A808-EAC9-4E3A-8B1C-DC71517D8063}" srcOrd="0" destOrd="0" presId="urn:microsoft.com/office/officeart/2005/8/layout/vList2"/>
    <dgm:cxn modelId="{20EECAA7-B331-4683-A4B1-AFCCD1961796}" type="presOf" srcId="{9A22C199-7DFE-4949-9D60-8B4229F61301}" destId="{6B0AE60D-E987-48ED-A73F-4C8D3AE4458B}" srcOrd="0" destOrd="0" presId="urn:microsoft.com/office/officeart/2005/8/layout/vList2"/>
    <dgm:cxn modelId="{AD12DC70-40E9-4F58-A300-BD0399409ED5}" srcId="{F82BCCF9-834B-493E-A18A-76867CE9846F}" destId="{1D3FF7F8-0D67-4280-AB0E-FD7403B84E9F}" srcOrd="3" destOrd="0" parTransId="{A1C8F8B0-414D-4FB3-9DC0-23C5F3BBD53B}" sibTransId="{4CD91697-DB1F-45C0-AFC6-687727AD5058}"/>
    <dgm:cxn modelId="{DDEAE182-8E29-4DE0-9DAF-D8C980421203}" type="presParOf" srcId="{72D9C4B0-D8C0-4BFE-A6C0-03E0DB85755E}" destId="{23CF8935-6220-4F7D-91B5-4A2443D549DA}" srcOrd="0" destOrd="0" presId="urn:microsoft.com/office/officeart/2005/8/layout/vList2"/>
    <dgm:cxn modelId="{D5475BE1-6D6A-488F-A3ED-C03A71A2948D}" type="presParOf" srcId="{72D9C4B0-D8C0-4BFE-A6C0-03E0DB85755E}" destId="{E197A8BD-75AF-4C5E-B419-AC09D8E38067}" srcOrd="1" destOrd="0" presId="urn:microsoft.com/office/officeart/2005/8/layout/vList2"/>
    <dgm:cxn modelId="{8B9E3415-B65F-4CC9-B555-0269D94F13D2}" type="presParOf" srcId="{72D9C4B0-D8C0-4BFE-A6C0-03E0DB85755E}" destId="{9B6DA8C2-62BF-4EFC-B9A7-253C6F3EE115}" srcOrd="2" destOrd="0" presId="urn:microsoft.com/office/officeart/2005/8/layout/vList2"/>
    <dgm:cxn modelId="{7FA1DC6F-9CE8-4163-AD60-0BB3BB7B3139}" type="presParOf" srcId="{72D9C4B0-D8C0-4BFE-A6C0-03E0DB85755E}" destId="{F2C07DDF-8B22-4729-A23D-136BF148C46C}" srcOrd="3" destOrd="0" presId="urn:microsoft.com/office/officeart/2005/8/layout/vList2"/>
    <dgm:cxn modelId="{25C829C8-5732-42A3-B503-6E1E98F35BFC}" type="presParOf" srcId="{72D9C4B0-D8C0-4BFE-A6C0-03E0DB85755E}" destId="{6B0AE60D-E987-48ED-A73F-4C8D3AE4458B}" srcOrd="4" destOrd="0" presId="urn:microsoft.com/office/officeart/2005/8/layout/vList2"/>
    <dgm:cxn modelId="{6EFC2909-BF9A-4070-9AD4-8796386A528A}" type="presParOf" srcId="{72D9C4B0-D8C0-4BFE-A6C0-03E0DB85755E}" destId="{A2F8D216-660A-4098-80EA-4EBD4481DB1C}" srcOrd="5" destOrd="0" presId="urn:microsoft.com/office/officeart/2005/8/layout/vList2"/>
    <dgm:cxn modelId="{3FC1ECF2-DA2E-450E-93B4-6158A8476245}" type="presParOf" srcId="{72D9C4B0-D8C0-4BFE-A6C0-03E0DB85755E}" destId="{1E27A808-EAC9-4E3A-8B1C-DC71517D8063}" srcOrd="6" destOrd="0" presId="urn:microsoft.com/office/officeart/2005/8/layout/vList2"/>
    <dgm:cxn modelId="{E211B782-4581-4E8C-A9EA-E4A3DD5F47AC}" type="presParOf" srcId="{72D9C4B0-D8C0-4BFE-A6C0-03E0DB85755E}" destId="{5DC76917-573E-4E61-ABA4-C6EB43E555E1}" srcOrd="7" destOrd="0" presId="urn:microsoft.com/office/officeart/2005/8/layout/vList2"/>
    <dgm:cxn modelId="{AEF77F14-AA2D-4C3A-966A-A4BC718CF538}" type="presParOf" srcId="{72D9C4B0-D8C0-4BFE-A6C0-03E0DB85755E}" destId="{C4F6093A-544F-4B77-B8AF-4CFC6BB9F99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113FF57-0F59-4FDA-8573-F1F87BD4315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TW" altLang="en-US"/>
        </a:p>
      </dgm:t>
    </dgm:pt>
    <dgm:pt modelId="{81B6D21A-721F-40DD-BA5D-A5CB149FE775}">
      <dgm:prSet custT="1"/>
      <dgm:spPr/>
      <dgm:t>
        <a:bodyPr/>
        <a:lstStyle/>
        <a:p>
          <a:pPr rtl="0"/>
          <a:r>
            <a:rPr lang="zh-TW" altLang="en-US" sz="2800" b="1" dirty="0" smtClean="0"/>
            <a:t>落實交班完整性</a:t>
          </a:r>
          <a:endParaRPr lang="zh-TW" altLang="en-US" sz="2800" b="1" dirty="0"/>
        </a:p>
      </dgm:t>
    </dgm:pt>
    <dgm:pt modelId="{018ED467-592B-435E-A106-1AB95967C409}" type="parTrans" cxnId="{35E00DD7-BE11-4293-99DC-831495C5B265}">
      <dgm:prSet/>
      <dgm:spPr/>
      <dgm:t>
        <a:bodyPr/>
        <a:lstStyle/>
        <a:p>
          <a:endParaRPr lang="zh-TW" altLang="en-US" sz="2400" b="1"/>
        </a:p>
      </dgm:t>
    </dgm:pt>
    <dgm:pt modelId="{20753684-800B-4F5E-ACBA-372A24A90C64}" type="sibTrans" cxnId="{35E00DD7-BE11-4293-99DC-831495C5B265}">
      <dgm:prSet/>
      <dgm:spPr/>
      <dgm:t>
        <a:bodyPr/>
        <a:lstStyle/>
        <a:p>
          <a:endParaRPr lang="zh-TW" altLang="en-US" sz="2400" b="1"/>
        </a:p>
      </dgm:t>
    </dgm:pt>
    <dgm:pt modelId="{5273A4D3-AB22-4BE4-8E7E-7B756EF0AADA}">
      <dgm:prSet custT="1"/>
      <dgm:spPr/>
      <dgm:t>
        <a:bodyPr/>
        <a:lstStyle/>
        <a:p>
          <a:pPr rtl="0"/>
          <a:r>
            <a:rPr lang="zh-TW" altLang="en-US" sz="1800" b="1" dirty="0" smtClean="0"/>
            <a:t>建立交班共識項目</a:t>
          </a:r>
          <a:endParaRPr lang="zh-TW" altLang="en-US" sz="1800" b="1" dirty="0"/>
        </a:p>
      </dgm:t>
    </dgm:pt>
    <dgm:pt modelId="{FD045154-1680-4F45-B1BD-F48E248E1C92}" type="parTrans" cxnId="{045DAD61-57BA-45DB-81DB-66ABBADC59D1}">
      <dgm:prSet/>
      <dgm:spPr/>
      <dgm:t>
        <a:bodyPr/>
        <a:lstStyle/>
        <a:p>
          <a:endParaRPr lang="zh-TW" altLang="en-US" sz="2400" b="1"/>
        </a:p>
      </dgm:t>
    </dgm:pt>
    <dgm:pt modelId="{6A58A6A4-53F5-4A0D-B4F7-70BE8E767B58}" type="sibTrans" cxnId="{045DAD61-57BA-45DB-81DB-66ABBADC59D1}">
      <dgm:prSet/>
      <dgm:spPr/>
      <dgm:t>
        <a:bodyPr/>
        <a:lstStyle/>
        <a:p>
          <a:endParaRPr lang="zh-TW" altLang="en-US" sz="2400" b="1"/>
        </a:p>
      </dgm:t>
    </dgm:pt>
    <dgm:pt modelId="{F961AB6A-7541-4F72-95FF-E3C542B001DB}">
      <dgm:prSet custT="1"/>
      <dgm:spPr/>
      <dgm:t>
        <a:bodyPr/>
        <a:lstStyle/>
        <a:p>
          <a:pPr rtl="0"/>
          <a:r>
            <a:rPr lang="zh-TW" altLang="en-US" sz="1800" b="1" dirty="0" smtClean="0"/>
            <a:t>以結構性方式呈現交班內容</a:t>
          </a:r>
          <a:endParaRPr lang="zh-TW" altLang="en-US" sz="1800" b="1" dirty="0"/>
        </a:p>
      </dgm:t>
    </dgm:pt>
    <dgm:pt modelId="{D8E40817-0F1C-4CD7-A9A4-7D011F5118BF}" type="parTrans" cxnId="{26D041B9-8499-4225-B992-6432343F258D}">
      <dgm:prSet/>
      <dgm:spPr/>
      <dgm:t>
        <a:bodyPr/>
        <a:lstStyle/>
        <a:p>
          <a:endParaRPr lang="zh-TW" altLang="en-US" sz="2400" b="1"/>
        </a:p>
      </dgm:t>
    </dgm:pt>
    <dgm:pt modelId="{7D8A1164-95DA-4F5C-A78B-EB29723D0AFA}" type="sibTrans" cxnId="{26D041B9-8499-4225-B992-6432343F258D}">
      <dgm:prSet/>
      <dgm:spPr/>
      <dgm:t>
        <a:bodyPr/>
        <a:lstStyle/>
        <a:p>
          <a:endParaRPr lang="zh-TW" altLang="en-US" sz="2400" b="1"/>
        </a:p>
      </dgm:t>
    </dgm:pt>
    <dgm:pt modelId="{8F1E29E7-9E4D-4238-8001-713832572096}">
      <dgm:prSet custT="1"/>
      <dgm:spPr/>
      <dgm:t>
        <a:bodyPr/>
        <a:lstStyle/>
        <a:p>
          <a:pPr rtl="0"/>
          <a:r>
            <a:rPr lang="zh-TW" altLang="en-US" sz="1800" b="1" dirty="0" smtClean="0"/>
            <a:t>有相互提問與回答的機制（</a:t>
          </a:r>
          <a:r>
            <a:rPr lang="en-US" altLang="en-US" sz="1800" b="1" dirty="0" smtClean="0"/>
            <a:t>Check-Back</a:t>
          </a:r>
          <a:r>
            <a:rPr lang="zh-TW" altLang="en-US" sz="1800" b="1" dirty="0" smtClean="0"/>
            <a:t>）</a:t>
          </a:r>
          <a:endParaRPr lang="zh-TW" altLang="en-US" sz="1800" b="1" dirty="0"/>
        </a:p>
      </dgm:t>
    </dgm:pt>
    <dgm:pt modelId="{34645937-7E49-4DFE-B8CD-0CC94058DC03}" type="parTrans" cxnId="{9638950B-A07A-4F34-B4FF-ED3A1E417E6B}">
      <dgm:prSet/>
      <dgm:spPr/>
      <dgm:t>
        <a:bodyPr/>
        <a:lstStyle/>
        <a:p>
          <a:endParaRPr lang="zh-TW" altLang="en-US" sz="2400" b="1"/>
        </a:p>
      </dgm:t>
    </dgm:pt>
    <dgm:pt modelId="{9BC643F5-46E6-4CE6-9CDA-ACABFB0AA5C9}" type="sibTrans" cxnId="{9638950B-A07A-4F34-B4FF-ED3A1E417E6B}">
      <dgm:prSet/>
      <dgm:spPr/>
      <dgm:t>
        <a:bodyPr/>
        <a:lstStyle/>
        <a:p>
          <a:endParaRPr lang="zh-TW" altLang="en-US" sz="2400" b="1"/>
        </a:p>
      </dgm:t>
    </dgm:pt>
    <dgm:pt modelId="{39B946F7-E87E-4237-B20D-43E2C33D1EB2}">
      <dgm:prSet custT="1"/>
      <dgm:spPr/>
      <dgm:t>
        <a:bodyPr/>
        <a:lstStyle/>
        <a:p>
          <a:pPr rtl="0"/>
          <a:r>
            <a:rPr lang="zh-TW" altLang="en-US" sz="2800" b="1" dirty="0" smtClean="0"/>
            <a:t>交接班原則</a:t>
          </a:r>
          <a:endParaRPr lang="zh-TW" altLang="en-US" sz="2800" b="1" dirty="0"/>
        </a:p>
      </dgm:t>
    </dgm:pt>
    <dgm:pt modelId="{EC4EC464-5668-4048-ADA7-B7FC8CF4CD6F}" type="parTrans" cxnId="{A6F61C06-CB2F-4367-A14F-DA2CA3850A4E}">
      <dgm:prSet/>
      <dgm:spPr/>
      <dgm:t>
        <a:bodyPr/>
        <a:lstStyle/>
        <a:p>
          <a:endParaRPr lang="zh-TW" altLang="en-US" sz="2400" b="1"/>
        </a:p>
      </dgm:t>
    </dgm:pt>
    <dgm:pt modelId="{3940F3FB-249A-49EE-9957-235B1F0EA6E3}" type="sibTrans" cxnId="{A6F61C06-CB2F-4367-A14F-DA2CA3850A4E}">
      <dgm:prSet/>
      <dgm:spPr/>
      <dgm:t>
        <a:bodyPr/>
        <a:lstStyle/>
        <a:p>
          <a:endParaRPr lang="zh-TW" altLang="en-US" sz="2400" b="1"/>
        </a:p>
      </dgm:t>
    </dgm:pt>
    <dgm:pt modelId="{BB71E4BF-7A8E-47AB-BBE1-67993926DE70}">
      <dgm:prSet custT="1"/>
      <dgm:spPr/>
      <dgm:t>
        <a:bodyPr/>
        <a:lstStyle/>
        <a:p>
          <a:pPr rtl="0"/>
          <a:r>
            <a:rPr lang="zh-TW" sz="1800" b="1" dirty="0" smtClean="0"/>
            <a:t>運用「</a:t>
          </a:r>
          <a:r>
            <a:rPr lang="en-US" sz="1800" b="1" dirty="0" smtClean="0"/>
            <a:t>ISBAR</a:t>
          </a:r>
          <a:r>
            <a:rPr lang="zh-TW" sz="1800" b="1" dirty="0" smtClean="0"/>
            <a:t>」傳遞訊息</a:t>
          </a:r>
          <a:endParaRPr lang="zh-TW" sz="1800" b="1" dirty="0"/>
        </a:p>
      </dgm:t>
    </dgm:pt>
    <dgm:pt modelId="{944D245D-A733-44B8-A755-8BCC6DFC489C}" type="parTrans" cxnId="{9FF2551F-CE8F-4195-8FBD-7FA2CD37A4EC}">
      <dgm:prSet/>
      <dgm:spPr/>
      <dgm:t>
        <a:bodyPr/>
        <a:lstStyle/>
        <a:p>
          <a:endParaRPr lang="zh-TW" altLang="en-US" sz="2400" b="1"/>
        </a:p>
      </dgm:t>
    </dgm:pt>
    <dgm:pt modelId="{C4ECDE92-915A-4D17-958A-FB0A75179E35}" type="sibTrans" cxnId="{9FF2551F-CE8F-4195-8FBD-7FA2CD37A4EC}">
      <dgm:prSet/>
      <dgm:spPr/>
      <dgm:t>
        <a:bodyPr/>
        <a:lstStyle/>
        <a:p>
          <a:endParaRPr lang="zh-TW" altLang="en-US" sz="2400" b="1"/>
        </a:p>
      </dgm:t>
    </dgm:pt>
    <dgm:pt modelId="{A5B524E9-5C9E-4637-B7F6-C302217CC90C}">
      <dgm:prSet custT="1"/>
      <dgm:spPr/>
      <dgm:t>
        <a:bodyPr/>
        <a:lstStyle/>
        <a:p>
          <a:pPr rtl="0"/>
          <a:r>
            <a:rPr lang="zh-TW" altLang="en-US" sz="1800" b="1" dirty="0" smtClean="0"/>
            <a:t>主動將重要資訊及時回饋給下一位醫療照護人員</a:t>
          </a:r>
          <a:endParaRPr lang="zh-TW" altLang="en-US" sz="1800" b="1" dirty="0"/>
        </a:p>
      </dgm:t>
    </dgm:pt>
    <dgm:pt modelId="{4CA83E10-221F-4A84-8C16-07CEA6AFD9C0}" type="parTrans" cxnId="{26486272-DDE2-4978-BC99-7311594E5946}">
      <dgm:prSet/>
      <dgm:spPr/>
      <dgm:t>
        <a:bodyPr/>
        <a:lstStyle/>
        <a:p>
          <a:endParaRPr lang="zh-TW" altLang="en-US" sz="2400" b="1"/>
        </a:p>
      </dgm:t>
    </dgm:pt>
    <dgm:pt modelId="{A5B728D3-357E-429A-ADD4-0E54455F4C3A}" type="sibTrans" cxnId="{26486272-DDE2-4978-BC99-7311594E5946}">
      <dgm:prSet/>
      <dgm:spPr/>
      <dgm:t>
        <a:bodyPr/>
        <a:lstStyle/>
        <a:p>
          <a:endParaRPr lang="zh-TW" altLang="en-US" sz="2400" b="1"/>
        </a:p>
      </dgm:t>
    </dgm:pt>
    <dgm:pt modelId="{54BDCB7C-E79F-486F-AEEB-80814ED7A4BD}">
      <dgm:prSet custT="1"/>
      <dgm:spPr/>
      <dgm:t>
        <a:bodyPr/>
        <a:lstStyle/>
        <a:p>
          <a:pPr rtl="0"/>
          <a:r>
            <a:rPr lang="zh-TW" altLang="en-US" sz="1800" b="1" dirty="0" smtClean="0"/>
            <a:t>有完整接受訊息之覆核機制</a:t>
          </a:r>
          <a:endParaRPr lang="zh-TW" altLang="en-US" sz="1800" b="1" dirty="0"/>
        </a:p>
      </dgm:t>
    </dgm:pt>
    <dgm:pt modelId="{63997235-30EC-47FC-B35C-135F9AA35BBE}" type="parTrans" cxnId="{AD5269AF-0625-476F-A3B9-DC6F5EFAD261}">
      <dgm:prSet/>
      <dgm:spPr/>
      <dgm:t>
        <a:bodyPr/>
        <a:lstStyle/>
        <a:p>
          <a:endParaRPr lang="zh-TW" altLang="en-US" sz="2400" b="1"/>
        </a:p>
      </dgm:t>
    </dgm:pt>
    <dgm:pt modelId="{CF018C5F-1DDF-4F8B-A077-3F0A67DCEBAD}" type="sibTrans" cxnId="{AD5269AF-0625-476F-A3B9-DC6F5EFAD261}">
      <dgm:prSet/>
      <dgm:spPr/>
      <dgm:t>
        <a:bodyPr/>
        <a:lstStyle/>
        <a:p>
          <a:endParaRPr lang="zh-TW" altLang="en-US" sz="2400" b="1"/>
        </a:p>
      </dgm:t>
    </dgm:pt>
    <dgm:pt modelId="{981E8707-A791-4566-ACE0-0B1250C16C31}">
      <dgm:prSet custT="1"/>
      <dgm:spPr/>
      <dgm:t>
        <a:bodyPr/>
        <a:lstStyle/>
        <a:p>
          <a:pPr rtl="0"/>
          <a:r>
            <a:rPr lang="zh-TW" altLang="en-US" sz="1800" b="1" dirty="0" smtClean="0"/>
            <a:t>交班前後務必親自檢視病人</a:t>
          </a:r>
          <a:endParaRPr lang="zh-TW" altLang="en-US" sz="1800" b="1" dirty="0"/>
        </a:p>
      </dgm:t>
    </dgm:pt>
    <dgm:pt modelId="{82314A57-3867-4DB1-B2A3-9249533855E6}" type="parTrans" cxnId="{5ED5335C-B5D1-435F-8E22-C327BA6E8567}">
      <dgm:prSet/>
      <dgm:spPr/>
      <dgm:t>
        <a:bodyPr/>
        <a:lstStyle/>
        <a:p>
          <a:endParaRPr lang="zh-TW" altLang="en-US" sz="2400" b="1"/>
        </a:p>
      </dgm:t>
    </dgm:pt>
    <dgm:pt modelId="{AC47DC1B-4F5C-4833-9320-DA537E1470FB}" type="sibTrans" cxnId="{5ED5335C-B5D1-435F-8E22-C327BA6E8567}">
      <dgm:prSet/>
      <dgm:spPr/>
      <dgm:t>
        <a:bodyPr/>
        <a:lstStyle/>
        <a:p>
          <a:endParaRPr lang="zh-TW" altLang="en-US" sz="2400" b="1"/>
        </a:p>
      </dgm:t>
    </dgm:pt>
    <dgm:pt modelId="{89FEFAB9-3FBE-4929-BFCB-79E7C0AD42C6}">
      <dgm:prSet custT="1"/>
      <dgm:spPr/>
      <dgm:t>
        <a:bodyPr/>
        <a:lstStyle/>
        <a:p>
          <a:pPr rtl="0"/>
          <a:r>
            <a:rPr lang="zh-TW" altLang="en-US" sz="1800" b="1" dirty="0" smtClean="0"/>
            <a:t>以口頭方式搭配書面資料同步進行</a:t>
          </a:r>
          <a:endParaRPr lang="zh-TW" altLang="en-US" sz="1800" b="1" dirty="0"/>
        </a:p>
      </dgm:t>
    </dgm:pt>
    <dgm:pt modelId="{1A1C0797-832B-467D-A325-0214370A2784}" type="sibTrans" cxnId="{D7062AC2-F4A8-42E6-B274-A2051D86AC69}">
      <dgm:prSet/>
      <dgm:spPr/>
      <dgm:t>
        <a:bodyPr/>
        <a:lstStyle/>
        <a:p>
          <a:endParaRPr lang="zh-TW" altLang="en-US" sz="2400" b="1"/>
        </a:p>
      </dgm:t>
    </dgm:pt>
    <dgm:pt modelId="{F7B947D8-BB88-4F96-BBAA-0CE2D74F875A}" type="parTrans" cxnId="{D7062AC2-F4A8-42E6-B274-A2051D86AC69}">
      <dgm:prSet/>
      <dgm:spPr/>
      <dgm:t>
        <a:bodyPr/>
        <a:lstStyle/>
        <a:p>
          <a:endParaRPr lang="zh-TW" altLang="en-US" sz="2400" b="1"/>
        </a:p>
      </dgm:t>
    </dgm:pt>
    <dgm:pt modelId="{F38CE428-3BF0-476E-A988-9CB80AEA703A}" type="pres">
      <dgm:prSet presAssocID="{1113FF57-0F59-4FDA-8573-F1F87BD4315D}" presName="linear" presStyleCnt="0">
        <dgm:presLayoutVars>
          <dgm:dir/>
          <dgm:animLvl val="lvl"/>
          <dgm:resizeHandles val="exact"/>
        </dgm:presLayoutVars>
      </dgm:prSet>
      <dgm:spPr/>
      <dgm:t>
        <a:bodyPr/>
        <a:lstStyle/>
        <a:p>
          <a:endParaRPr lang="zh-TW" altLang="en-US"/>
        </a:p>
      </dgm:t>
    </dgm:pt>
    <dgm:pt modelId="{D4716C3C-D061-450B-8153-58EB0EADECF0}" type="pres">
      <dgm:prSet presAssocID="{81B6D21A-721F-40DD-BA5D-A5CB149FE775}" presName="parentLin" presStyleCnt="0"/>
      <dgm:spPr/>
    </dgm:pt>
    <dgm:pt modelId="{56041804-BA00-4415-B532-F36BFAEA1008}" type="pres">
      <dgm:prSet presAssocID="{81B6D21A-721F-40DD-BA5D-A5CB149FE775}" presName="parentLeftMargin" presStyleLbl="node1" presStyleIdx="0" presStyleCnt="2"/>
      <dgm:spPr/>
      <dgm:t>
        <a:bodyPr/>
        <a:lstStyle/>
        <a:p>
          <a:endParaRPr lang="zh-TW" altLang="en-US"/>
        </a:p>
      </dgm:t>
    </dgm:pt>
    <dgm:pt modelId="{0B4056CA-3573-4838-A696-433510B361EB}" type="pres">
      <dgm:prSet presAssocID="{81B6D21A-721F-40DD-BA5D-A5CB149FE775}" presName="parentText" presStyleLbl="node1" presStyleIdx="0" presStyleCnt="2">
        <dgm:presLayoutVars>
          <dgm:chMax val="0"/>
          <dgm:bulletEnabled val="1"/>
        </dgm:presLayoutVars>
      </dgm:prSet>
      <dgm:spPr/>
      <dgm:t>
        <a:bodyPr/>
        <a:lstStyle/>
        <a:p>
          <a:endParaRPr lang="zh-TW" altLang="en-US"/>
        </a:p>
      </dgm:t>
    </dgm:pt>
    <dgm:pt modelId="{3FB54756-E057-45B3-A036-602F40F52749}" type="pres">
      <dgm:prSet presAssocID="{81B6D21A-721F-40DD-BA5D-A5CB149FE775}" presName="negativeSpace" presStyleCnt="0"/>
      <dgm:spPr/>
    </dgm:pt>
    <dgm:pt modelId="{F05AEC9D-1F5C-459A-A92A-C432CEAC5C34}" type="pres">
      <dgm:prSet presAssocID="{81B6D21A-721F-40DD-BA5D-A5CB149FE775}" presName="childText" presStyleLbl="conFgAcc1" presStyleIdx="0" presStyleCnt="2" custLinFactNeighborY="33515">
        <dgm:presLayoutVars>
          <dgm:bulletEnabled val="1"/>
        </dgm:presLayoutVars>
      </dgm:prSet>
      <dgm:spPr/>
      <dgm:t>
        <a:bodyPr/>
        <a:lstStyle/>
        <a:p>
          <a:endParaRPr lang="zh-TW" altLang="en-US"/>
        </a:p>
      </dgm:t>
    </dgm:pt>
    <dgm:pt modelId="{B21CDCE0-9C04-4CC4-B1E6-4F9EF6460BAA}" type="pres">
      <dgm:prSet presAssocID="{20753684-800B-4F5E-ACBA-372A24A90C64}" presName="spaceBetweenRectangles" presStyleCnt="0"/>
      <dgm:spPr/>
    </dgm:pt>
    <dgm:pt modelId="{9817A099-A2A5-4BD3-9281-6BF1978FC31E}" type="pres">
      <dgm:prSet presAssocID="{39B946F7-E87E-4237-B20D-43E2C33D1EB2}" presName="parentLin" presStyleCnt="0"/>
      <dgm:spPr/>
    </dgm:pt>
    <dgm:pt modelId="{B34537FA-3989-492D-ACAD-2DA106D4B217}" type="pres">
      <dgm:prSet presAssocID="{39B946F7-E87E-4237-B20D-43E2C33D1EB2}" presName="parentLeftMargin" presStyleLbl="node1" presStyleIdx="0" presStyleCnt="2"/>
      <dgm:spPr/>
      <dgm:t>
        <a:bodyPr/>
        <a:lstStyle/>
        <a:p>
          <a:endParaRPr lang="zh-TW" altLang="en-US"/>
        </a:p>
      </dgm:t>
    </dgm:pt>
    <dgm:pt modelId="{BD97EC5E-885E-4D83-91CB-71B23A73D71D}" type="pres">
      <dgm:prSet presAssocID="{39B946F7-E87E-4237-B20D-43E2C33D1EB2}" presName="parentText" presStyleLbl="node1" presStyleIdx="1" presStyleCnt="2">
        <dgm:presLayoutVars>
          <dgm:chMax val="0"/>
          <dgm:bulletEnabled val="1"/>
        </dgm:presLayoutVars>
      </dgm:prSet>
      <dgm:spPr/>
      <dgm:t>
        <a:bodyPr/>
        <a:lstStyle/>
        <a:p>
          <a:endParaRPr lang="zh-TW" altLang="en-US"/>
        </a:p>
      </dgm:t>
    </dgm:pt>
    <dgm:pt modelId="{B8DFF471-9B0E-4BCD-A8D6-8C2CDC350028}" type="pres">
      <dgm:prSet presAssocID="{39B946F7-E87E-4237-B20D-43E2C33D1EB2}" presName="negativeSpace" presStyleCnt="0"/>
      <dgm:spPr/>
    </dgm:pt>
    <dgm:pt modelId="{EBE8A7DA-1C05-4CA5-BA4B-4F4289167F43}" type="pres">
      <dgm:prSet presAssocID="{39B946F7-E87E-4237-B20D-43E2C33D1EB2}" presName="childText" presStyleLbl="conFgAcc1" presStyleIdx="1" presStyleCnt="2">
        <dgm:presLayoutVars>
          <dgm:bulletEnabled val="1"/>
        </dgm:presLayoutVars>
      </dgm:prSet>
      <dgm:spPr/>
      <dgm:t>
        <a:bodyPr/>
        <a:lstStyle/>
        <a:p>
          <a:endParaRPr lang="zh-TW" altLang="en-US"/>
        </a:p>
      </dgm:t>
    </dgm:pt>
  </dgm:ptLst>
  <dgm:cxnLst>
    <dgm:cxn modelId="{45D01C79-F944-4587-9B88-EE3B7CB9A3DF}" type="presOf" srcId="{F961AB6A-7541-4F72-95FF-E3C542B001DB}" destId="{F05AEC9D-1F5C-459A-A92A-C432CEAC5C34}" srcOrd="0" destOrd="1" presId="urn:microsoft.com/office/officeart/2005/8/layout/list1"/>
    <dgm:cxn modelId="{E5C149AF-9F44-4D28-A4CE-7DBFA98CA829}" type="presOf" srcId="{5273A4D3-AB22-4BE4-8E7E-7B756EF0AADA}" destId="{F05AEC9D-1F5C-459A-A92A-C432CEAC5C34}" srcOrd="0" destOrd="0" presId="urn:microsoft.com/office/officeart/2005/8/layout/list1"/>
    <dgm:cxn modelId="{5042BE9D-5754-45D0-B368-84432D465712}" type="presOf" srcId="{A5B524E9-5C9E-4637-B7F6-C302217CC90C}" destId="{EBE8A7DA-1C05-4CA5-BA4B-4F4289167F43}" srcOrd="0" destOrd="1" presId="urn:microsoft.com/office/officeart/2005/8/layout/list1"/>
    <dgm:cxn modelId="{5ED5335C-B5D1-435F-8E22-C327BA6E8567}" srcId="{39B946F7-E87E-4237-B20D-43E2C33D1EB2}" destId="{981E8707-A791-4566-ACE0-0B1250C16C31}" srcOrd="4" destOrd="0" parTransId="{82314A57-3867-4DB1-B2A3-9249533855E6}" sibTransId="{AC47DC1B-4F5C-4833-9320-DA537E1470FB}"/>
    <dgm:cxn modelId="{045DAD61-57BA-45DB-81DB-66ABBADC59D1}" srcId="{81B6D21A-721F-40DD-BA5D-A5CB149FE775}" destId="{5273A4D3-AB22-4BE4-8E7E-7B756EF0AADA}" srcOrd="0" destOrd="0" parTransId="{FD045154-1680-4F45-B1BD-F48E248E1C92}" sibTransId="{6A58A6A4-53F5-4A0D-B4F7-70BE8E767B58}"/>
    <dgm:cxn modelId="{D7062AC2-F4A8-42E6-B274-A2051D86AC69}" srcId="{39B946F7-E87E-4237-B20D-43E2C33D1EB2}" destId="{89FEFAB9-3FBE-4929-BFCB-79E7C0AD42C6}" srcOrd="3" destOrd="0" parTransId="{F7B947D8-BB88-4F96-BBAA-0CE2D74F875A}" sibTransId="{1A1C0797-832B-467D-A325-0214370A2784}"/>
    <dgm:cxn modelId="{3BC6E2E3-C844-43D7-92F9-691B704370FA}" type="presOf" srcId="{39B946F7-E87E-4237-B20D-43E2C33D1EB2}" destId="{BD97EC5E-885E-4D83-91CB-71B23A73D71D}" srcOrd="1" destOrd="0" presId="urn:microsoft.com/office/officeart/2005/8/layout/list1"/>
    <dgm:cxn modelId="{D8F5A25E-C445-4158-AFE9-6668EC8BBBB8}" type="presOf" srcId="{1113FF57-0F59-4FDA-8573-F1F87BD4315D}" destId="{F38CE428-3BF0-476E-A988-9CB80AEA703A}" srcOrd="0" destOrd="0" presId="urn:microsoft.com/office/officeart/2005/8/layout/list1"/>
    <dgm:cxn modelId="{B477ACF6-6C5F-43D6-8051-3464B65E4B2B}" type="presOf" srcId="{54BDCB7C-E79F-486F-AEEB-80814ED7A4BD}" destId="{EBE8A7DA-1C05-4CA5-BA4B-4F4289167F43}" srcOrd="0" destOrd="2" presId="urn:microsoft.com/office/officeart/2005/8/layout/list1"/>
    <dgm:cxn modelId="{2A9EE355-A089-4B55-AA6D-9AF06121472B}" type="presOf" srcId="{81B6D21A-721F-40DD-BA5D-A5CB149FE775}" destId="{56041804-BA00-4415-B532-F36BFAEA1008}" srcOrd="0" destOrd="0" presId="urn:microsoft.com/office/officeart/2005/8/layout/list1"/>
    <dgm:cxn modelId="{35E00DD7-BE11-4293-99DC-831495C5B265}" srcId="{1113FF57-0F59-4FDA-8573-F1F87BD4315D}" destId="{81B6D21A-721F-40DD-BA5D-A5CB149FE775}" srcOrd="0" destOrd="0" parTransId="{018ED467-592B-435E-A106-1AB95967C409}" sibTransId="{20753684-800B-4F5E-ACBA-372A24A90C64}"/>
    <dgm:cxn modelId="{623B0A72-8825-40AC-A2DB-779C11A6410D}" type="presOf" srcId="{981E8707-A791-4566-ACE0-0B1250C16C31}" destId="{EBE8A7DA-1C05-4CA5-BA4B-4F4289167F43}" srcOrd="0" destOrd="4" presId="urn:microsoft.com/office/officeart/2005/8/layout/list1"/>
    <dgm:cxn modelId="{26D041B9-8499-4225-B992-6432343F258D}" srcId="{81B6D21A-721F-40DD-BA5D-A5CB149FE775}" destId="{F961AB6A-7541-4F72-95FF-E3C542B001DB}" srcOrd="1" destOrd="0" parTransId="{D8E40817-0F1C-4CD7-A9A4-7D011F5118BF}" sibTransId="{7D8A1164-95DA-4F5C-A78B-EB29723D0AFA}"/>
    <dgm:cxn modelId="{9638950B-A07A-4F34-B4FF-ED3A1E417E6B}" srcId="{81B6D21A-721F-40DD-BA5D-A5CB149FE775}" destId="{8F1E29E7-9E4D-4238-8001-713832572096}" srcOrd="2" destOrd="0" parTransId="{34645937-7E49-4DFE-B8CD-0CC94058DC03}" sibTransId="{9BC643F5-46E6-4CE6-9CDA-ACABFB0AA5C9}"/>
    <dgm:cxn modelId="{AD5269AF-0625-476F-A3B9-DC6F5EFAD261}" srcId="{39B946F7-E87E-4237-B20D-43E2C33D1EB2}" destId="{54BDCB7C-E79F-486F-AEEB-80814ED7A4BD}" srcOrd="2" destOrd="0" parTransId="{63997235-30EC-47FC-B35C-135F9AA35BBE}" sibTransId="{CF018C5F-1DDF-4F8B-A077-3F0A67DCEBAD}"/>
    <dgm:cxn modelId="{80EAED76-8B96-44DB-8BA6-7FB05249D5C3}" type="presOf" srcId="{39B946F7-E87E-4237-B20D-43E2C33D1EB2}" destId="{B34537FA-3989-492D-ACAD-2DA106D4B217}" srcOrd="0" destOrd="0" presId="urn:microsoft.com/office/officeart/2005/8/layout/list1"/>
    <dgm:cxn modelId="{549B740D-5A7C-4A08-8CB8-F01061CAD133}" type="presOf" srcId="{89FEFAB9-3FBE-4929-BFCB-79E7C0AD42C6}" destId="{EBE8A7DA-1C05-4CA5-BA4B-4F4289167F43}" srcOrd="0" destOrd="3" presId="urn:microsoft.com/office/officeart/2005/8/layout/list1"/>
    <dgm:cxn modelId="{9FF2551F-CE8F-4195-8FBD-7FA2CD37A4EC}" srcId="{39B946F7-E87E-4237-B20D-43E2C33D1EB2}" destId="{BB71E4BF-7A8E-47AB-BBE1-67993926DE70}" srcOrd="0" destOrd="0" parTransId="{944D245D-A733-44B8-A755-8BCC6DFC489C}" sibTransId="{C4ECDE92-915A-4D17-958A-FB0A75179E35}"/>
    <dgm:cxn modelId="{26486272-DDE2-4978-BC99-7311594E5946}" srcId="{39B946F7-E87E-4237-B20D-43E2C33D1EB2}" destId="{A5B524E9-5C9E-4637-B7F6-C302217CC90C}" srcOrd="1" destOrd="0" parTransId="{4CA83E10-221F-4A84-8C16-07CEA6AFD9C0}" sibTransId="{A5B728D3-357E-429A-ADD4-0E54455F4C3A}"/>
    <dgm:cxn modelId="{5F1CA469-3B3B-4AD3-9FED-738D9B2B72F9}" type="presOf" srcId="{8F1E29E7-9E4D-4238-8001-713832572096}" destId="{F05AEC9D-1F5C-459A-A92A-C432CEAC5C34}" srcOrd="0" destOrd="2" presId="urn:microsoft.com/office/officeart/2005/8/layout/list1"/>
    <dgm:cxn modelId="{B94FC0A3-508F-4644-A601-0448CDDCA30C}" type="presOf" srcId="{81B6D21A-721F-40DD-BA5D-A5CB149FE775}" destId="{0B4056CA-3573-4838-A696-433510B361EB}" srcOrd="1" destOrd="0" presId="urn:microsoft.com/office/officeart/2005/8/layout/list1"/>
    <dgm:cxn modelId="{A6F61C06-CB2F-4367-A14F-DA2CA3850A4E}" srcId="{1113FF57-0F59-4FDA-8573-F1F87BD4315D}" destId="{39B946F7-E87E-4237-B20D-43E2C33D1EB2}" srcOrd="1" destOrd="0" parTransId="{EC4EC464-5668-4048-ADA7-B7FC8CF4CD6F}" sibTransId="{3940F3FB-249A-49EE-9957-235B1F0EA6E3}"/>
    <dgm:cxn modelId="{470195D8-67E1-41BA-B21C-E96E119A5082}" type="presOf" srcId="{BB71E4BF-7A8E-47AB-BBE1-67993926DE70}" destId="{EBE8A7DA-1C05-4CA5-BA4B-4F4289167F43}" srcOrd="0" destOrd="0" presId="urn:microsoft.com/office/officeart/2005/8/layout/list1"/>
    <dgm:cxn modelId="{12F13757-CC80-40FA-B4F1-827AEB71D841}" type="presParOf" srcId="{F38CE428-3BF0-476E-A988-9CB80AEA703A}" destId="{D4716C3C-D061-450B-8153-58EB0EADECF0}" srcOrd="0" destOrd="0" presId="urn:microsoft.com/office/officeart/2005/8/layout/list1"/>
    <dgm:cxn modelId="{519A1858-F19F-4914-91FF-394C820D9324}" type="presParOf" srcId="{D4716C3C-D061-450B-8153-58EB0EADECF0}" destId="{56041804-BA00-4415-B532-F36BFAEA1008}" srcOrd="0" destOrd="0" presId="urn:microsoft.com/office/officeart/2005/8/layout/list1"/>
    <dgm:cxn modelId="{FFBC003F-18B8-4495-B2A0-16FEF648E9E5}" type="presParOf" srcId="{D4716C3C-D061-450B-8153-58EB0EADECF0}" destId="{0B4056CA-3573-4838-A696-433510B361EB}" srcOrd="1" destOrd="0" presId="urn:microsoft.com/office/officeart/2005/8/layout/list1"/>
    <dgm:cxn modelId="{27220D16-BBE3-41E9-BEB2-7B7A3DCA4819}" type="presParOf" srcId="{F38CE428-3BF0-476E-A988-9CB80AEA703A}" destId="{3FB54756-E057-45B3-A036-602F40F52749}" srcOrd="1" destOrd="0" presId="urn:microsoft.com/office/officeart/2005/8/layout/list1"/>
    <dgm:cxn modelId="{CBEBB3A1-2AD2-444E-B80E-C358952A84D3}" type="presParOf" srcId="{F38CE428-3BF0-476E-A988-9CB80AEA703A}" destId="{F05AEC9D-1F5C-459A-A92A-C432CEAC5C34}" srcOrd="2" destOrd="0" presId="urn:microsoft.com/office/officeart/2005/8/layout/list1"/>
    <dgm:cxn modelId="{8D9D84E1-2314-4E18-884D-D56D026E94F5}" type="presParOf" srcId="{F38CE428-3BF0-476E-A988-9CB80AEA703A}" destId="{B21CDCE0-9C04-4CC4-B1E6-4F9EF6460BAA}" srcOrd="3" destOrd="0" presId="urn:microsoft.com/office/officeart/2005/8/layout/list1"/>
    <dgm:cxn modelId="{E80205B1-3D15-4E40-AE85-BF250DDCD6E9}" type="presParOf" srcId="{F38CE428-3BF0-476E-A988-9CB80AEA703A}" destId="{9817A099-A2A5-4BD3-9281-6BF1978FC31E}" srcOrd="4" destOrd="0" presId="urn:microsoft.com/office/officeart/2005/8/layout/list1"/>
    <dgm:cxn modelId="{0360BA16-1BEA-466A-9B68-974D07774E7D}" type="presParOf" srcId="{9817A099-A2A5-4BD3-9281-6BF1978FC31E}" destId="{B34537FA-3989-492D-ACAD-2DA106D4B217}" srcOrd="0" destOrd="0" presId="urn:microsoft.com/office/officeart/2005/8/layout/list1"/>
    <dgm:cxn modelId="{D4F7CE4A-701A-40E7-A55C-36712DF5B76C}" type="presParOf" srcId="{9817A099-A2A5-4BD3-9281-6BF1978FC31E}" destId="{BD97EC5E-885E-4D83-91CB-71B23A73D71D}" srcOrd="1" destOrd="0" presId="urn:microsoft.com/office/officeart/2005/8/layout/list1"/>
    <dgm:cxn modelId="{82A7C312-7109-4681-8343-623DE58AF390}" type="presParOf" srcId="{F38CE428-3BF0-476E-A988-9CB80AEA703A}" destId="{B8DFF471-9B0E-4BCD-A8D6-8C2CDC350028}" srcOrd="5" destOrd="0" presId="urn:microsoft.com/office/officeart/2005/8/layout/list1"/>
    <dgm:cxn modelId="{7CDB95BF-46AA-4C95-B6A6-7D538D09B9FA}" type="presParOf" srcId="{F38CE428-3BF0-476E-A988-9CB80AEA703A}" destId="{EBE8A7DA-1C05-4CA5-BA4B-4F4289167F4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B65F120-A57E-480E-9997-48E500260D95}" type="doc">
      <dgm:prSet loTypeId="urn:microsoft.com/office/officeart/2005/8/layout/bProcess3" loCatId="process" qsTypeId="urn:microsoft.com/office/officeart/2005/8/quickstyle/simple5" qsCatId="simple" csTypeId="urn:microsoft.com/office/officeart/2005/8/colors/colorful1#1" csCatId="colorful" phldr="1"/>
      <dgm:spPr/>
      <dgm:t>
        <a:bodyPr/>
        <a:lstStyle/>
        <a:p>
          <a:endParaRPr lang="zh-TW" altLang="en-US"/>
        </a:p>
      </dgm:t>
    </dgm:pt>
    <dgm:pt modelId="{3B539E55-3E78-4D06-81AD-04B4EA13C82F}">
      <dgm:prSet custT="1"/>
      <dgm:spPr>
        <a:solidFill>
          <a:schemeClr val="accent2">
            <a:lumMod val="75000"/>
          </a:schemeClr>
        </a:solidFill>
      </dgm:spPr>
      <dgm:t>
        <a:bodyPr/>
        <a:lstStyle/>
        <a:p>
          <a:pPr rtl="0">
            <a:spcAft>
              <a:spcPts val="300"/>
            </a:spcAft>
          </a:pPr>
          <a:r>
            <a:rPr kumimoji="1" lang="en-US" sz="2000" b="1" dirty="0" smtClean="0">
              <a:solidFill>
                <a:srgbClr val="FFFF00"/>
              </a:solidFill>
              <a:effectLst>
                <a:outerShdw blurRad="38100" dist="38100" dir="2700000" algn="tl">
                  <a:srgbClr val="000000">
                    <a:alpha val="43137"/>
                  </a:srgbClr>
                </a:outerShdw>
              </a:effectLst>
            </a:rPr>
            <a:t>Introduction</a:t>
          </a:r>
          <a:br>
            <a:rPr kumimoji="1" lang="en-US" sz="2000" b="1" dirty="0" smtClean="0">
              <a:solidFill>
                <a:srgbClr val="FFFF00"/>
              </a:solidFill>
              <a:effectLst>
                <a:outerShdw blurRad="38100" dist="38100" dir="2700000" algn="tl">
                  <a:srgbClr val="000000">
                    <a:alpha val="43137"/>
                  </a:srgbClr>
                </a:outerShdw>
              </a:effectLst>
            </a:rPr>
          </a:br>
          <a:r>
            <a:rPr kumimoji="1" lang="zh-TW" sz="2000" b="1" dirty="0" smtClean="0">
              <a:solidFill>
                <a:srgbClr val="FFFF00"/>
              </a:solidFill>
              <a:effectLst>
                <a:outerShdw blurRad="38100" dist="38100" dir="2700000" algn="tl">
                  <a:srgbClr val="000000">
                    <a:alpha val="43137"/>
                  </a:srgbClr>
                </a:outerShdw>
              </a:effectLst>
            </a:rPr>
            <a:t>（介紹）</a:t>
          </a:r>
          <a:endParaRPr lang="zh-TW" sz="2000" b="1" dirty="0">
            <a:solidFill>
              <a:srgbClr val="FFFF00"/>
            </a:solidFill>
            <a:effectLst>
              <a:outerShdw blurRad="38100" dist="38100" dir="2700000" algn="tl">
                <a:srgbClr val="000000">
                  <a:alpha val="43137"/>
                </a:srgbClr>
              </a:outerShdw>
            </a:effectLst>
          </a:endParaRPr>
        </a:p>
      </dgm:t>
    </dgm:pt>
    <dgm:pt modelId="{B197B39A-9338-4937-ADE8-87921AEDF59C}" type="parTrans" cxnId="{B4E8CBBF-D739-4518-8F2D-14597C90836E}">
      <dgm:prSet/>
      <dgm:spPr/>
      <dgm:t>
        <a:bodyPr/>
        <a:lstStyle/>
        <a:p>
          <a:endParaRPr lang="zh-TW" altLang="en-US" sz="2800" b="1"/>
        </a:p>
      </dgm:t>
    </dgm:pt>
    <dgm:pt modelId="{8F23E1BA-11E1-464A-9C69-4618CB9A5D7E}" type="sibTrans" cxnId="{B4E8CBBF-D739-4518-8F2D-14597C90836E}">
      <dgm:prSet custT="1"/>
      <dgm:spPr/>
      <dgm:t>
        <a:bodyPr/>
        <a:lstStyle/>
        <a:p>
          <a:endParaRPr lang="zh-TW" altLang="en-US" sz="800" b="1"/>
        </a:p>
      </dgm:t>
    </dgm:pt>
    <dgm:pt modelId="{65EB0E57-CD05-40AA-B41A-E14BC655B882}">
      <dgm:prSet custT="1"/>
      <dgm:spPr>
        <a:solidFill>
          <a:schemeClr val="accent2">
            <a:lumMod val="75000"/>
          </a:schemeClr>
        </a:solidFill>
      </dgm:spPr>
      <dgm:t>
        <a:bodyPr/>
        <a:lstStyle/>
        <a:p>
          <a:pPr rtl="0">
            <a:spcAft>
              <a:spcPts val="300"/>
            </a:spcAft>
          </a:pPr>
          <a:r>
            <a:rPr kumimoji="1" lang="zh-TW" altLang="en-US" sz="1600" b="1" dirty="0" smtClean="0">
              <a:effectLst>
                <a:outerShdw blurRad="38100" dist="38100" dir="2700000" algn="tl">
                  <a:srgbClr val="000000">
                    <a:alpha val="43137"/>
                  </a:srgbClr>
                </a:outerShdw>
              </a:effectLst>
            </a:rPr>
            <a:t>自我介紹與確認交班對象。</a:t>
          </a:r>
          <a:endParaRPr lang="zh-TW" altLang="en-US" sz="1600" b="1" dirty="0">
            <a:effectLst>
              <a:outerShdw blurRad="38100" dist="38100" dir="2700000" algn="tl">
                <a:srgbClr val="000000">
                  <a:alpha val="43137"/>
                </a:srgbClr>
              </a:outerShdw>
            </a:effectLst>
          </a:endParaRPr>
        </a:p>
      </dgm:t>
    </dgm:pt>
    <dgm:pt modelId="{E6E4EEC6-FAC5-46B6-84BE-1C18F55EE7FB}" type="parTrans" cxnId="{1E110870-BDAC-4246-9AA5-FFE451C994A9}">
      <dgm:prSet/>
      <dgm:spPr/>
      <dgm:t>
        <a:bodyPr/>
        <a:lstStyle/>
        <a:p>
          <a:endParaRPr lang="zh-TW" altLang="en-US" sz="2800" b="1"/>
        </a:p>
      </dgm:t>
    </dgm:pt>
    <dgm:pt modelId="{8E96A74E-74A9-4578-AF13-46394BF58E82}" type="sibTrans" cxnId="{1E110870-BDAC-4246-9AA5-FFE451C994A9}">
      <dgm:prSet/>
      <dgm:spPr/>
      <dgm:t>
        <a:bodyPr/>
        <a:lstStyle/>
        <a:p>
          <a:endParaRPr lang="zh-TW" altLang="en-US" sz="2800" b="1"/>
        </a:p>
      </dgm:t>
    </dgm:pt>
    <dgm:pt modelId="{F1207B30-2975-4F6C-9A23-01AFB32A6DB5}">
      <dgm:prSet custT="1"/>
      <dgm:spPr>
        <a:solidFill>
          <a:schemeClr val="accent3">
            <a:lumMod val="50000"/>
          </a:schemeClr>
        </a:solidFill>
      </dgm:spPr>
      <dgm:t>
        <a:bodyPr/>
        <a:lstStyle/>
        <a:p>
          <a:pPr rtl="0">
            <a:spcAft>
              <a:spcPts val="300"/>
            </a:spcAft>
          </a:pPr>
          <a:r>
            <a:rPr kumimoji="1" lang="en-US" sz="2000" b="1" dirty="0" smtClean="0">
              <a:solidFill>
                <a:srgbClr val="FFFF00"/>
              </a:solidFill>
              <a:effectLst>
                <a:outerShdw blurRad="38100" dist="38100" dir="2700000" algn="tl">
                  <a:srgbClr val="000000">
                    <a:alpha val="43137"/>
                  </a:srgbClr>
                </a:outerShdw>
              </a:effectLst>
            </a:rPr>
            <a:t>Situation</a:t>
          </a:r>
          <a:br>
            <a:rPr kumimoji="1" lang="en-US" sz="2000" b="1" dirty="0" smtClean="0">
              <a:solidFill>
                <a:srgbClr val="FFFF00"/>
              </a:solidFill>
              <a:effectLst>
                <a:outerShdw blurRad="38100" dist="38100" dir="2700000" algn="tl">
                  <a:srgbClr val="000000">
                    <a:alpha val="43137"/>
                  </a:srgbClr>
                </a:outerShdw>
              </a:effectLst>
            </a:rPr>
          </a:br>
          <a:r>
            <a:rPr kumimoji="1" lang="zh-TW" sz="2000" b="1" dirty="0" smtClean="0">
              <a:solidFill>
                <a:srgbClr val="FFFF00"/>
              </a:solidFill>
              <a:effectLst>
                <a:outerShdw blurRad="38100" dist="38100" dir="2700000" algn="tl">
                  <a:srgbClr val="000000">
                    <a:alpha val="43137"/>
                  </a:srgbClr>
                </a:outerShdw>
              </a:effectLst>
            </a:rPr>
            <a:t>（情境）</a:t>
          </a:r>
          <a:endParaRPr kumimoji="1" lang="zh-TW" sz="2000" b="1" dirty="0">
            <a:solidFill>
              <a:srgbClr val="FFFF00"/>
            </a:solidFill>
            <a:effectLst>
              <a:outerShdw blurRad="38100" dist="38100" dir="2700000" algn="tl">
                <a:srgbClr val="000000">
                  <a:alpha val="43137"/>
                </a:srgbClr>
              </a:outerShdw>
            </a:effectLst>
          </a:endParaRPr>
        </a:p>
      </dgm:t>
    </dgm:pt>
    <dgm:pt modelId="{7AC4850C-C0F5-4EC8-8156-1A76F224C132}" type="parTrans" cxnId="{4C8609E2-7034-4E26-8F34-14CA6D260559}">
      <dgm:prSet/>
      <dgm:spPr/>
      <dgm:t>
        <a:bodyPr/>
        <a:lstStyle/>
        <a:p>
          <a:endParaRPr lang="zh-TW" altLang="en-US" sz="2800" b="1"/>
        </a:p>
      </dgm:t>
    </dgm:pt>
    <dgm:pt modelId="{CE2A7014-F14F-4555-9BBB-1C8FAE45F603}" type="sibTrans" cxnId="{4C8609E2-7034-4E26-8F34-14CA6D260559}">
      <dgm:prSet custT="1"/>
      <dgm:spPr/>
      <dgm:t>
        <a:bodyPr/>
        <a:lstStyle/>
        <a:p>
          <a:endParaRPr lang="zh-TW" altLang="en-US" sz="800" b="1"/>
        </a:p>
      </dgm:t>
    </dgm:pt>
    <dgm:pt modelId="{94ABD6B1-B415-46E5-9207-D52EE079171B}">
      <dgm:prSet custT="1"/>
      <dgm:spPr>
        <a:solidFill>
          <a:schemeClr val="accent3">
            <a:lumMod val="50000"/>
          </a:schemeClr>
        </a:solidFill>
      </dgm:spPr>
      <dgm:t>
        <a:bodyPr/>
        <a:lstStyle/>
        <a:p>
          <a:pPr rtl="0">
            <a:spcAft>
              <a:spcPts val="300"/>
            </a:spcAft>
          </a:pPr>
          <a:r>
            <a:rPr kumimoji="1" lang="zh-TW" altLang="en-US" sz="1600" b="1" dirty="0" smtClean="0">
              <a:effectLst>
                <a:outerShdw blurRad="38100" dist="38100" dir="2700000" algn="tl">
                  <a:srgbClr val="000000">
                    <a:alpha val="43137"/>
                  </a:srgbClr>
                </a:outerShdw>
              </a:effectLst>
            </a:rPr>
            <a:t>病人現況或觀察到改變狀況。</a:t>
          </a:r>
          <a:endParaRPr kumimoji="1" lang="zh-TW" altLang="en-US" sz="1600" b="1" dirty="0">
            <a:effectLst>
              <a:outerShdw blurRad="38100" dist="38100" dir="2700000" algn="tl">
                <a:srgbClr val="000000">
                  <a:alpha val="43137"/>
                </a:srgbClr>
              </a:outerShdw>
            </a:effectLst>
          </a:endParaRPr>
        </a:p>
      </dgm:t>
    </dgm:pt>
    <dgm:pt modelId="{D3ED8523-CA6F-45AD-8422-68A3927ED520}" type="parTrans" cxnId="{80D3F34B-3B7B-4535-92AB-F283B2198C12}">
      <dgm:prSet/>
      <dgm:spPr/>
      <dgm:t>
        <a:bodyPr/>
        <a:lstStyle/>
        <a:p>
          <a:endParaRPr lang="zh-TW" altLang="en-US" sz="2800" b="1"/>
        </a:p>
      </dgm:t>
    </dgm:pt>
    <dgm:pt modelId="{D60290A9-217D-4FC1-98E0-29907DE65853}" type="sibTrans" cxnId="{80D3F34B-3B7B-4535-92AB-F283B2198C12}">
      <dgm:prSet/>
      <dgm:spPr/>
      <dgm:t>
        <a:bodyPr/>
        <a:lstStyle/>
        <a:p>
          <a:endParaRPr lang="zh-TW" altLang="en-US" sz="2800" b="1"/>
        </a:p>
      </dgm:t>
    </dgm:pt>
    <dgm:pt modelId="{B722E265-D80C-4816-B6C0-D0F59DE9E176}">
      <dgm:prSet custT="1"/>
      <dgm:spPr>
        <a:solidFill>
          <a:schemeClr val="accent4">
            <a:lumMod val="75000"/>
          </a:schemeClr>
        </a:solidFill>
      </dgm:spPr>
      <dgm:t>
        <a:bodyPr/>
        <a:lstStyle/>
        <a:p>
          <a:pPr rtl="0">
            <a:spcAft>
              <a:spcPts val="300"/>
            </a:spcAft>
          </a:pPr>
          <a:r>
            <a:rPr kumimoji="1" lang="en-US" sz="2000" b="1" dirty="0" smtClean="0">
              <a:solidFill>
                <a:srgbClr val="FFFF00"/>
              </a:solidFill>
              <a:effectLst>
                <a:outerShdw blurRad="38100" dist="38100" dir="2700000" algn="tl">
                  <a:srgbClr val="000000">
                    <a:alpha val="43137"/>
                  </a:srgbClr>
                </a:outerShdw>
              </a:effectLst>
            </a:rPr>
            <a:t>Background</a:t>
          </a:r>
          <a:br>
            <a:rPr kumimoji="1" lang="en-US" sz="2000" b="1" dirty="0" smtClean="0">
              <a:solidFill>
                <a:srgbClr val="FFFF00"/>
              </a:solidFill>
              <a:effectLst>
                <a:outerShdw blurRad="38100" dist="38100" dir="2700000" algn="tl">
                  <a:srgbClr val="000000">
                    <a:alpha val="43137"/>
                  </a:srgbClr>
                </a:outerShdw>
              </a:effectLst>
            </a:rPr>
          </a:br>
          <a:r>
            <a:rPr kumimoji="1" lang="zh-TW" sz="2000" b="1" dirty="0" smtClean="0">
              <a:solidFill>
                <a:srgbClr val="FFFF00"/>
              </a:solidFill>
              <a:effectLst>
                <a:outerShdw blurRad="38100" dist="38100" dir="2700000" algn="tl">
                  <a:srgbClr val="000000">
                    <a:alpha val="43137"/>
                  </a:srgbClr>
                </a:outerShdw>
              </a:effectLst>
            </a:rPr>
            <a:t>（背景）</a:t>
          </a:r>
          <a:endParaRPr kumimoji="1" lang="zh-TW" sz="2000" b="1" dirty="0">
            <a:solidFill>
              <a:srgbClr val="FFFF00"/>
            </a:solidFill>
            <a:effectLst>
              <a:outerShdw blurRad="38100" dist="38100" dir="2700000" algn="tl">
                <a:srgbClr val="000000">
                  <a:alpha val="43137"/>
                </a:srgbClr>
              </a:outerShdw>
            </a:effectLst>
          </a:endParaRPr>
        </a:p>
      </dgm:t>
    </dgm:pt>
    <dgm:pt modelId="{874E5FB1-957A-4FD4-A483-B15226A97201}" type="parTrans" cxnId="{1107F708-E026-47A8-8459-B99963404CD7}">
      <dgm:prSet/>
      <dgm:spPr/>
      <dgm:t>
        <a:bodyPr/>
        <a:lstStyle/>
        <a:p>
          <a:endParaRPr lang="zh-TW" altLang="en-US" sz="2800" b="1"/>
        </a:p>
      </dgm:t>
    </dgm:pt>
    <dgm:pt modelId="{329006C0-422C-4070-B1D2-A8ADE1DC6095}" type="sibTrans" cxnId="{1107F708-E026-47A8-8459-B99963404CD7}">
      <dgm:prSet custT="1"/>
      <dgm:spPr/>
      <dgm:t>
        <a:bodyPr/>
        <a:lstStyle/>
        <a:p>
          <a:endParaRPr lang="zh-TW" altLang="en-US" sz="800" b="1"/>
        </a:p>
      </dgm:t>
    </dgm:pt>
    <dgm:pt modelId="{831DC2B4-473F-4C16-B3DC-225D4977BD19}">
      <dgm:prSet custT="1"/>
      <dgm:spPr>
        <a:solidFill>
          <a:schemeClr val="accent4">
            <a:lumMod val="75000"/>
          </a:schemeClr>
        </a:solidFill>
      </dgm:spPr>
      <dgm:t>
        <a:bodyPr/>
        <a:lstStyle/>
        <a:p>
          <a:pPr rtl="0">
            <a:spcAft>
              <a:spcPts val="300"/>
            </a:spcAft>
          </a:pPr>
          <a:r>
            <a:rPr kumimoji="1" lang="zh-TW" altLang="en-US" sz="1600" b="1" dirty="0" smtClean="0">
              <a:effectLst>
                <a:outerShdw blurRad="38100" dist="38100" dir="2700000" algn="tl">
                  <a:srgbClr val="000000">
                    <a:alpha val="43137"/>
                  </a:srgbClr>
                </a:outerShdw>
              </a:effectLst>
            </a:rPr>
            <a:t>重要病史、目前用藥（尤其是特殊用藥）及治療情形。</a:t>
          </a:r>
          <a:endParaRPr kumimoji="1" lang="zh-TW" altLang="en-US" sz="1600" b="1" dirty="0">
            <a:effectLst>
              <a:outerShdw blurRad="38100" dist="38100" dir="2700000" algn="tl">
                <a:srgbClr val="000000">
                  <a:alpha val="43137"/>
                </a:srgbClr>
              </a:outerShdw>
            </a:effectLst>
          </a:endParaRPr>
        </a:p>
      </dgm:t>
    </dgm:pt>
    <dgm:pt modelId="{086429BC-6BBD-44EC-9C0B-89A434340A2D}" type="parTrans" cxnId="{0743B91A-AAD2-495E-8803-D8474625C027}">
      <dgm:prSet/>
      <dgm:spPr/>
      <dgm:t>
        <a:bodyPr/>
        <a:lstStyle/>
        <a:p>
          <a:endParaRPr lang="zh-TW" altLang="en-US" sz="2800" b="1"/>
        </a:p>
      </dgm:t>
    </dgm:pt>
    <dgm:pt modelId="{BB147A85-6390-4E08-AD0A-10152B798342}" type="sibTrans" cxnId="{0743B91A-AAD2-495E-8803-D8474625C027}">
      <dgm:prSet/>
      <dgm:spPr/>
      <dgm:t>
        <a:bodyPr/>
        <a:lstStyle/>
        <a:p>
          <a:endParaRPr lang="zh-TW" altLang="en-US" sz="2800" b="1"/>
        </a:p>
      </dgm:t>
    </dgm:pt>
    <dgm:pt modelId="{81EB2665-2D4F-443D-BAFE-45B20AC70C9E}">
      <dgm:prSet custT="1"/>
      <dgm:spPr>
        <a:solidFill>
          <a:schemeClr val="accent5">
            <a:lumMod val="75000"/>
          </a:schemeClr>
        </a:solidFill>
      </dgm:spPr>
      <dgm:t>
        <a:bodyPr/>
        <a:lstStyle/>
        <a:p>
          <a:pPr rtl="0">
            <a:spcAft>
              <a:spcPts val="300"/>
            </a:spcAft>
          </a:pPr>
          <a:r>
            <a:rPr kumimoji="1" lang="en-US" sz="2000" b="1" dirty="0" smtClean="0">
              <a:solidFill>
                <a:srgbClr val="FFFF00"/>
              </a:solidFill>
              <a:effectLst>
                <a:outerShdw blurRad="38100" dist="38100" dir="2700000" algn="tl">
                  <a:srgbClr val="000000">
                    <a:alpha val="43137"/>
                  </a:srgbClr>
                </a:outerShdw>
              </a:effectLst>
            </a:rPr>
            <a:t>Assessment</a:t>
          </a:r>
          <a:br>
            <a:rPr kumimoji="1" lang="en-US" sz="2000" b="1" dirty="0" smtClean="0">
              <a:solidFill>
                <a:srgbClr val="FFFF00"/>
              </a:solidFill>
              <a:effectLst>
                <a:outerShdw blurRad="38100" dist="38100" dir="2700000" algn="tl">
                  <a:srgbClr val="000000">
                    <a:alpha val="43137"/>
                  </a:srgbClr>
                </a:outerShdw>
              </a:effectLst>
            </a:rPr>
          </a:br>
          <a:r>
            <a:rPr kumimoji="1" lang="zh-TW" sz="2000" b="1" dirty="0" smtClean="0">
              <a:solidFill>
                <a:srgbClr val="FFFF00"/>
              </a:solidFill>
              <a:effectLst>
                <a:outerShdw blurRad="38100" dist="38100" dir="2700000" algn="tl">
                  <a:srgbClr val="000000">
                    <a:alpha val="43137"/>
                  </a:srgbClr>
                </a:outerShdw>
              </a:effectLst>
            </a:rPr>
            <a:t>（評估）</a:t>
          </a:r>
          <a:endParaRPr kumimoji="1" lang="zh-TW" sz="2000" b="1" dirty="0">
            <a:solidFill>
              <a:srgbClr val="FFFF00"/>
            </a:solidFill>
            <a:effectLst>
              <a:outerShdw blurRad="38100" dist="38100" dir="2700000" algn="tl">
                <a:srgbClr val="000000">
                  <a:alpha val="43137"/>
                </a:srgbClr>
              </a:outerShdw>
            </a:effectLst>
          </a:endParaRPr>
        </a:p>
      </dgm:t>
    </dgm:pt>
    <dgm:pt modelId="{6D7EF623-3846-445F-AA62-47CCFEE57FB9}" type="parTrans" cxnId="{887C65C1-21B8-4BBB-A2E1-4C22040AD53A}">
      <dgm:prSet/>
      <dgm:spPr/>
      <dgm:t>
        <a:bodyPr/>
        <a:lstStyle/>
        <a:p>
          <a:endParaRPr lang="zh-TW" altLang="en-US" sz="2800" b="1"/>
        </a:p>
      </dgm:t>
    </dgm:pt>
    <dgm:pt modelId="{11EF9339-27E1-4C4F-94E8-D0DF3EA81B28}" type="sibTrans" cxnId="{887C65C1-21B8-4BBB-A2E1-4C22040AD53A}">
      <dgm:prSet custT="1"/>
      <dgm:spPr/>
      <dgm:t>
        <a:bodyPr/>
        <a:lstStyle/>
        <a:p>
          <a:endParaRPr lang="zh-TW" altLang="en-US" sz="800" b="1"/>
        </a:p>
      </dgm:t>
    </dgm:pt>
    <dgm:pt modelId="{9E90B6CB-10AC-41B0-8B71-E5FFF899ADAF}">
      <dgm:prSet custT="1"/>
      <dgm:spPr>
        <a:solidFill>
          <a:schemeClr val="accent5">
            <a:lumMod val="75000"/>
          </a:schemeClr>
        </a:solidFill>
      </dgm:spPr>
      <dgm:t>
        <a:bodyPr/>
        <a:lstStyle/>
        <a:p>
          <a:pPr rtl="0">
            <a:spcAft>
              <a:spcPts val="300"/>
            </a:spcAft>
          </a:pPr>
          <a:r>
            <a:rPr kumimoji="1" lang="zh-TW" sz="1600" b="1" dirty="0" smtClean="0">
              <a:effectLst>
                <a:outerShdw blurRad="38100" dist="38100" dir="2700000" algn="tl">
                  <a:srgbClr val="000000">
                    <a:alpha val="43137"/>
                  </a:srgbClr>
                </a:outerShdw>
              </a:effectLst>
            </a:rPr>
            <a:t>最近一次生命徵象數據</a:t>
          </a:r>
          <a:r>
            <a:rPr kumimoji="1" lang="en-US" sz="1600" b="1" dirty="0" smtClean="0">
              <a:effectLst>
                <a:outerShdw blurRad="38100" dist="38100" dir="2700000" algn="tl">
                  <a:srgbClr val="000000">
                    <a:alpha val="43137"/>
                  </a:srgbClr>
                </a:outerShdw>
              </a:effectLst>
            </a:rPr>
            <a:t>(</a:t>
          </a:r>
          <a:r>
            <a:rPr kumimoji="1" lang="zh-TW" sz="1600" b="1" dirty="0" smtClean="0">
              <a:effectLst>
                <a:outerShdw blurRad="38100" dist="38100" dir="2700000" algn="tl">
                  <a:srgbClr val="000000">
                    <a:alpha val="43137"/>
                  </a:srgbClr>
                </a:outerShdw>
              </a:effectLst>
            </a:rPr>
            <a:t>各類檢查</a:t>
          </a:r>
          <a:r>
            <a:rPr kumimoji="1" lang="en-US" sz="1600" b="1" dirty="0" smtClean="0">
              <a:effectLst>
                <a:outerShdw blurRad="38100" dist="38100" dir="2700000" algn="tl">
                  <a:srgbClr val="000000">
                    <a:alpha val="43137"/>
                  </a:srgbClr>
                </a:outerShdw>
              </a:effectLst>
            </a:rPr>
            <a:t>/</a:t>
          </a:r>
          <a:r>
            <a:rPr kumimoji="1" lang="zh-TW" sz="1600" b="1" dirty="0" smtClean="0">
              <a:effectLst>
                <a:outerShdw blurRad="38100" dist="38100" dir="2700000" algn="tl">
                  <a:srgbClr val="000000">
                    <a:alpha val="43137"/>
                  </a:srgbClr>
                </a:outerShdw>
              </a:effectLst>
            </a:rPr>
            <a:t>檢驗結果、特殊管路及裝置、目前處理進度與仍須追蹤之檢查</a:t>
          </a:r>
          <a:r>
            <a:rPr kumimoji="1" lang="en-US" sz="1600" b="1" dirty="0" smtClean="0">
              <a:effectLst>
                <a:outerShdw blurRad="38100" dist="38100" dir="2700000" algn="tl">
                  <a:srgbClr val="000000">
                    <a:alpha val="43137"/>
                  </a:srgbClr>
                </a:outerShdw>
              </a:effectLst>
            </a:rPr>
            <a:t>/</a:t>
          </a:r>
          <a:r>
            <a:rPr kumimoji="1" lang="zh-TW" sz="1600" b="1" dirty="0" smtClean="0">
              <a:effectLst>
                <a:outerShdw blurRad="38100" dist="38100" dir="2700000" algn="tl">
                  <a:srgbClr val="000000">
                    <a:alpha val="43137"/>
                  </a:srgbClr>
                </a:outerShdw>
              </a:effectLst>
            </a:rPr>
            <a:t>檢驗報告</a:t>
          </a:r>
          <a:r>
            <a:rPr kumimoji="1" lang="en-US" sz="1600" b="1" dirty="0" smtClean="0">
              <a:effectLst>
                <a:outerShdw blurRad="38100" dist="38100" dir="2700000" algn="tl">
                  <a:srgbClr val="000000">
                    <a:alpha val="43137"/>
                  </a:srgbClr>
                </a:outerShdw>
              </a:effectLst>
            </a:rPr>
            <a:t>)</a:t>
          </a:r>
          <a:r>
            <a:rPr kumimoji="1" lang="zh-TW" sz="1600" b="1" dirty="0" smtClean="0">
              <a:effectLst>
                <a:outerShdw blurRad="38100" dist="38100" dir="2700000" algn="tl">
                  <a:srgbClr val="000000">
                    <a:alpha val="43137"/>
                  </a:srgbClr>
                </a:outerShdw>
              </a:effectLst>
            </a:rPr>
            <a:t>。</a:t>
          </a:r>
          <a:endParaRPr kumimoji="1" lang="zh-TW" sz="1600" b="1" dirty="0">
            <a:effectLst>
              <a:outerShdw blurRad="38100" dist="38100" dir="2700000" algn="tl">
                <a:srgbClr val="000000">
                  <a:alpha val="43137"/>
                </a:srgbClr>
              </a:outerShdw>
            </a:effectLst>
          </a:endParaRPr>
        </a:p>
      </dgm:t>
    </dgm:pt>
    <dgm:pt modelId="{E5AB27E0-8B2E-4275-AF63-FA6132A5F7B4}" type="parTrans" cxnId="{57924266-2E69-4DDE-8ACC-8BE56CB2A45B}">
      <dgm:prSet/>
      <dgm:spPr/>
      <dgm:t>
        <a:bodyPr/>
        <a:lstStyle/>
        <a:p>
          <a:endParaRPr lang="zh-TW" altLang="en-US" sz="2800" b="1"/>
        </a:p>
      </dgm:t>
    </dgm:pt>
    <dgm:pt modelId="{1314C938-B1D2-421E-A579-69F5B68DBEB9}" type="sibTrans" cxnId="{57924266-2E69-4DDE-8ACC-8BE56CB2A45B}">
      <dgm:prSet/>
      <dgm:spPr/>
      <dgm:t>
        <a:bodyPr/>
        <a:lstStyle/>
        <a:p>
          <a:endParaRPr lang="zh-TW" altLang="en-US" sz="2800" b="1"/>
        </a:p>
      </dgm:t>
    </dgm:pt>
    <dgm:pt modelId="{F8618293-2782-4622-97A6-C26B4F632473}">
      <dgm:prSet custT="1"/>
      <dgm:spPr>
        <a:solidFill>
          <a:schemeClr val="accent6">
            <a:lumMod val="75000"/>
          </a:schemeClr>
        </a:solidFill>
      </dgm:spPr>
      <dgm:t>
        <a:bodyPr/>
        <a:lstStyle/>
        <a:p>
          <a:pPr rtl="0">
            <a:spcAft>
              <a:spcPts val="300"/>
            </a:spcAft>
          </a:pPr>
          <a:r>
            <a:rPr kumimoji="1" lang="en-US" sz="2000" b="1" dirty="0" smtClean="0">
              <a:solidFill>
                <a:srgbClr val="FFFF00"/>
              </a:solidFill>
              <a:effectLst>
                <a:outerShdw blurRad="38100" dist="38100" dir="2700000" algn="tl">
                  <a:srgbClr val="000000">
                    <a:alpha val="43137"/>
                  </a:srgbClr>
                </a:outerShdw>
              </a:effectLst>
            </a:rPr>
            <a:t>Recommendation</a:t>
          </a:r>
          <a:r>
            <a:rPr kumimoji="1" lang="zh-TW" sz="2000" b="1" dirty="0" smtClean="0">
              <a:solidFill>
                <a:srgbClr val="FFFF00"/>
              </a:solidFill>
              <a:effectLst>
                <a:outerShdw blurRad="38100" dist="38100" dir="2700000" algn="tl">
                  <a:srgbClr val="000000">
                    <a:alpha val="43137"/>
                  </a:srgbClr>
                </a:outerShdw>
              </a:effectLst>
            </a:rPr>
            <a:t>（建議）</a:t>
          </a:r>
          <a:endParaRPr kumimoji="1" lang="zh-TW" sz="2000" b="1" dirty="0">
            <a:solidFill>
              <a:srgbClr val="FFFF00"/>
            </a:solidFill>
            <a:effectLst>
              <a:outerShdw blurRad="38100" dist="38100" dir="2700000" algn="tl">
                <a:srgbClr val="000000">
                  <a:alpha val="43137"/>
                </a:srgbClr>
              </a:outerShdw>
            </a:effectLst>
          </a:endParaRPr>
        </a:p>
      </dgm:t>
    </dgm:pt>
    <dgm:pt modelId="{4809869A-F237-4C82-BD0B-20F93411B17A}" type="parTrans" cxnId="{5CB08E36-85C7-4A35-BC57-7C1AA24E422E}">
      <dgm:prSet/>
      <dgm:spPr/>
      <dgm:t>
        <a:bodyPr/>
        <a:lstStyle/>
        <a:p>
          <a:endParaRPr lang="zh-TW" altLang="en-US" sz="2800" b="1"/>
        </a:p>
      </dgm:t>
    </dgm:pt>
    <dgm:pt modelId="{5678E150-1811-4607-A219-5D73D70F8134}" type="sibTrans" cxnId="{5CB08E36-85C7-4A35-BC57-7C1AA24E422E}">
      <dgm:prSet/>
      <dgm:spPr/>
      <dgm:t>
        <a:bodyPr/>
        <a:lstStyle/>
        <a:p>
          <a:endParaRPr lang="zh-TW" altLang="en-US" sz="2800" b="1"/>
        </a:p>
      </dgm:t>
    </dgm:pt>
    <dgm:pt modelId="{231900C9-C4FB-491E-B32F-7C27603AC8AD}">
      <dgm:prSet custT="1"/>
      <dgm:spPr>
        <a:solidFill>
          <a:schemeClr val="accent6">
            <a:lumMod val="75000"/>
          </a:schemeClr>
        </a:solidFill>
      </dgm:spPr>
      <dgm:t>
        <a:bodyPr/>
        <a:lstStyle/>
        <a:p>
          <a:pPr rtl="0">
            <a:spcAft>
              <a:spcPts val="300"/>
            </a:spcAft>
          </a:pPr>
          <a:r>
            <a:rPr kumimoji="1" lang="zh-TW" altLang="en-US" sz="1600" b="1" dirty="0" smtClean="0">
              <a:effectLst>
                <a:outerShdw blurRad="38100" dist="38100" dir="2700000" algn="tl">
                  <a:srgbClr val="000000">
                    <a:alpha val="43137"/>
                  </a:srgbClr>
                </a:outerShdw>
              </a:effectLst>
            </a:rPr>
            <a:t>後續處理措施或方向、可能發生危急狀況的預防。</a:t>
          </a:r>
          <a:endParaRPr kumimoji="1" lang="zh-TW" altLang="en-US" sz="1600" b="1" dirty="0">
            <a:effectLst>
              <a:outerShdw blurRad="38100" dist="38100" dir="2700000" algn="tl">
                <a:srgbClr val="000000">
                  <a:alpha val="43137"/>
                </a:srgbClr>
              </a:outerShdw>
            </a:effectLst>
          </a:endParaRPr>
        </a:p>
      </dgm:t>
    </dgm:pt>
    <dgm:pt modelId="{98AFFD3C-9AA7-49F3-B01B-CB60845381EC}" type="parTrans" cxnId="{823C6D5C-A7F5-45FA-B0A0-469D261E89EC}">
      <dgm:prSet/>
      <dgm:spPr/>
      <dgm:t>
        <a:bodyPr/>
        <a:lstStyle/>
        <a:p>
          <a:endParaRPr lang="zh-TW" altLang="en-US" sz="2800" b="1"/>
        </a:p>
      </dgm:t>
    </dgm:pt>
    <dgm:pt modelId="{22DD1112-F3E2-4CEB-84D4-69B4192429D2}" type="sibTrans" cxnId="{823C6D5C-A7F5-45FA-B0A0-469D261E89EC}">
      <dgm:prSet/>
      <dgm:spPr/>
      <dgm:t>
        <a:bodyPr/>
        <a:lstStyle/>
        <a:p>
          <a:endParaRPr lang="zh-TW" altLang="en-US" sz="2800" b="1"/>
        </a:p>
      </dgm:t>
    </dgm:pt>
    <dgm:pt modelId="{9E19DFC1-9515-4ABB-B18C-44E73EFE3D47}" type="pres">
      <dgm:prSet presAssocID="{6B65F120-A57E-480E-9997-48E500260D95}" presName="Name0" presStyleCnt="0">
        <dgm:presLayoutVars>
          <dgm:dir/>
          <dgm:resizeHandles val="exact"/>
        </dgm:presLayoutVars>
      </dgm:prSet>
      <dgm:spPr/>
      <dgm:t>
        <a:bodyPr/>
        <a:lstStyle/>
        <a:p>
          <a:endParaRPr lang="zh-TW" altLang="en-US"/>
        </a:p>
      </dgm:t>
    </dgm:pt>
    <dgm:pt modelId="{B32A12F2-CB67-4C91-B238-8B01AACF6271}" type="pres">
      <dgm:prSet presAssocID="{3B539E55-3E78-4D06-81AD-04B4EA13C82F}" presName="node" presStyleLbl="node1" presStyleIdx="0" presStyleCnt="5" custScaleX="195540" custScaleY="316814" custLinFactNeighborX="7807" custLinFactNeighborY="-13011">
        <dgm:presLayoutVars>
          <dgm:bulletEnabled val="1"/>
        </dgm:presLayoutVars>
      </dgm:prSet>
      <dgm:spPr/>
      <dgm:t>
        <a:bodyPr/>
        <a:lstStyle/>
        <a:p>
          <a:endParaRPr lang="zh-TW" altLang="en-US"/>
        </a:p>
      </dgm:t>
    </dgm:pt>
    <dgm:pt modelId="{6D9B41F4-F7AC-4B2B-96D2-DFD8DBDCDEAB}" type="pres">
      <dgm:prSet presAssocID="{8F23E1BA-11E1-464A-9C69-4618CB9A5D7E}" presName="sibTrans" presStyleLbl="sibTrans1D1" presStyleIdx="0" presStyleCnt="4"/>
      <dgm:spPr/>
      <dgm:t>
        <a:bodyPr/>
        <a:lstStyle/>
        <a:p>
          <a:endParaRPr lang="zh-TW" altLang="en-US"/>
        </a:p>
      </dgm:t>
    </dgm:pt>
    <dgm:pt modelId="{0D63DD15-30F2-4F1D-9FFD-27C082760441}" type="pres">
      <dgm:prSet presAssocID="{8F23E1BA-11E1-464A-9C69-4618CB9A5D7E}" presName="connectorText" presStyleLbl="sibTrans1D1" presStyleIdx="0" presStyleCnt="4"/>
      <dgm:spPr/>
      <dgm:t>
        <a:bodyPr/>
        <a:lstStyle/>
        <a:p>
          <a:endParaRPr lang="zh-TW" altLang="en-US"/>
        </a:p>
      </dgm:t>
    </dgm:pt>
    <dgm:pt modelId="{582A9EEA-6888-4826-B8BD-6AF7D767E674}" type="pres">
      <dgm:prSet presAssocID="{F1207B30-2975-4F6C-9A23-01AFB32A6DB5}" presName="node" presStyleLbl="node1" presStyleIdx="1" presStyleCnt="5" custScaleX="195540" custScaleY="316814" custLinFactNeighborY="-21617">
        <dgm:presLayoutVars>
          <dgm:bulletEnabled val="1"/>
        </dgm:presLayoutVars>
      </dgm:prSet>
      <dgm:spPr/>
      <dgm:t>
        <a:bodyPr/>
        <a:lstStyle/>
        <a:p>
          <a:endParaRPr lang="zh-TW" altLang="en-US"/>
        </a:p>
      </dgm:t>
    </dgm:pt>
    <dgm:pt modelId="{499D4F80-BDA3-44E4-9FB6-B74A96244FD8}" type="pres">
      <dgm:prSet presAssocID="{CE2A7014-F14F-4555-9BBB-1C8FAE45F603}" presName="sibTrans" presStyleLbl="sibTrans1D1" presStyleIdx="1" presStyleCnt="4"/>
      <dgm:spPr/>
      <dgm:t>
        <a:bodyPr/>
        <a:lstStyle/>
        <a:p>
          <a:endParaRPr lang="zh-TW" altLang="en-US"/>
        </a:p>
      </dgm:t>
    </dgm:pt>
    <dgm:pt modelId="{9C4E4D4A-B024-495B-9C04-06F15FE353C5}" type="pres">
      <dgm:prSet presAssocID="{CE2A7014-F14F-4555-9BBB-1C8FAE45F603}" presName="connectorText" presStyleLbl="sibTrans1D1" presStyleIdx="1" presStyleCnt="4"/>
      <dgm:spPr/>
      <dgm:t>
        <a:bodyPr/>
        <a:lstStyle/>
        <a:p>
          <a:endParaRPr lang="zh-TW" altLang="en-US"/>
        </a:p>
      </dgm:t>
    </dgm:pt>
    <dgm:pt modelId="{F52397F5-F842-4A6B-81E4-0E989BAFBD02}" type="pres">
      <dgm:prSet presAssocID="{B722E265-D80C-4816-B6C0-D0F59DE9E176}" presName="node" presStyleLbl="node1" presStyleIdx="2" presStyleCnt="5" custScaleX="195540" custScaleY="316814" custLinFactNeighborX="-10483" custLinFactNeighborY="-13011">
        <dgm:presLayoutVars>
          <dgm:bulletEnabled val="1"/>
        </dgm:presLayoutVars>
      </dgm:prSet>
      <dgm:spPr/>
      <dgm:t>
        <a:bodyPr/>
        <a:lstStyle/>
        <a:p>
          <a:endParaRPr lang="zh-TW" altLang="en-US"/>
        </a:p>
      </dgm:t>
    </dgm:pt>
    <dgm:pt modelId="{5197FA57-19AF-4CEA-BF80-C62C2FDE7ABA}" type="pres">
      <dgm:prSet presAssocID="{329006C0-422C-4070-B1D2-A8ADE1DC6095}" presName="sibTrans" presStyleLbl="sibTrans1D1" presStyleIdx="2" presStyleCnt="4"/>
      <dgm:spPr/>
      <dgm:t>
        <a:bodyPr/>
        <a:lstStyle/>
        <a:p>
          <a:endParaRPr lang="zh-TW" altLang="en-US"/>
        </a:p>
      </dgm:t>
    </dgm:pt>
    <dgm:pt modelId="{C0EE371A-2B17-4419-903B-F7358C62AC9D}" type="pres">
      <dgm:prSet presAssocID="{329006C0-422C-4070-B1D2-A8ADE1DC6095}" presName="connectorText" presStyleLbl="sibTrans1D1" presStyleIdx="2" presStyleCnt="4"/>
      <dgm:spPr/>
      <dgm:t>
        <a:bodyPr/>
        <a:lstStyle/>
        <a:p>
          <a:endParaRPr lang="zh-TW" altLang="en-US"/>
        </a:p>
      </dgm:t>
    </dgm:pt>
    <dgm:pt modelId="{AEC62065-33D0-49E2-ACDF-2AF35D420008}" type="pres">
      <dgm:prSet presAssocID="{81EB2665-2D4F-443D-BAFE-45B20AC70C9E}" presName="node" presStyleLbl="node1" presStyleIdx="3" presStyleCnt="5" custScaleX="195540" custScaleY="316814" custLinFactNeighborX="7807" custLinFactNeighborY="-14541">
        <dgm:presLayoutVars>
          <dgm:bulletEnabled val="1"/>
        </dgm:presLayoutVars>
      </dgm:prSet>
      <dgm:spPr/>
      <dgm:t>
        <a:bodyPr/>
        <a:lstStyle/>
        <a:p>
          <a:endParaRPr lang="zh-TW" altLang="en-US"/>
        </a:p>
      </dgm:t>
    </dgm:pt>
    <dgm:pt modelId="{14006447-3192-41C0-A6A6-C4A05FAACB3F}" type="pres">
      <dgm:prSet presAssocID="{11EF9339-27E1-4C4F-94E8-D0DF3EA81B28}" presName="sibTrans" presStyleLbl="sibTrans1D1" presStyleIdx="3" presStyleCnt="4"/>
      <dgm:spPr/>
      <dgm:t>
        <a:bodyPr/>
        <a:lstStyle/>
        <a:p>
          <a:endParaRPr lang="zh-TW" altLang="en-US"/>
        </a:p>
      </dgm:t>
    </dgm:pt>
    <dgm:pt modelId="{CB85C63E-D5AF-406A-B453-2CA3833F4659}" type="pres">
      <dgm:prSet presAssocID="{11EF9339-27E1-4C4F-94E8-D0DF3EA81B28}" presName="connectorText" presStyleLbl="sibTrans1D1" presStyleIdx="3" presStyleCnt="4"/>
      <dgm:spPr/>
      <dgm:t>
        <a:bodyPr/>
        <a:lstStyle/>
        <a:p>
          <a:endParaRPr lang="zh-TW" altLang="en-US"/>
        </a:p>
      </dgm:t>
    </dgm:pt>
    <dgm:pt modelId="{F383EF0D-C7E2-4B90-9B22-762F5AEB282F}" type="pres">
      <dgm:prSet presAssocID="{F8618293-2782-4622-97A6-C26B4F632473}" presName="node" presStyleLbl="node1" presStyleIdx="4" presStyleCnt="5" custScaleX="195540" custScaleY="316814" custLinFactNeighborY="-14541">
        <dgm:presLayoutVars>
          <dgm:bulletEnabled val="1"/>
        </dgm:presLayoutVars>
      </dgm:prSet>
      <dgm:spPr/>
      <dgm:t>
        <a:bodyPr/>
        <a:lstStyle/>
        <a:p>
          <a:endParaRPr lang="zh-TW" altLang="en-US"/>
        </a:p>
      </dgm:t>
    </dgm:pt>
  </dgm:ptLst>
  <dgm:cxnLst>
    <dgm:cxn modelId="{B465A853-CE5D-4664-9216-648BD0C654F3}" type="presOf" srcId="{6B65F120-A57E-480E-9997-48E500260D95}" destId="{9E19DFC1-9515-4ABB-B18C-44E73EFE3D47}" srcOrd="0" destOrd="0" presId="urn:microsoft.com/office/officeart/2005/8/layout/bProcess3"/>
    <dgm:cxn modelId="{887C65C1-21B8-4BBB-A2E1-4C22040AD53A}" srcId="{6B65F120-A57E-480E-9997-48E500260D95}" destId="{81EB2665-2D4F-443D-BAFE-45B20AC70C9E}" srcOrd="3" destOrd="0" parTransId="{6D7EF623-3846-445F-AA62-47CCFEE57FB9}" sibTransId="{11EF9339-27E1-4C4F-94E8-D0DF3EA81B28}"/>
    <dgm:cxn modelId="{0BFA9EE1-5E53-42B5-A28F-379FB4FCCF1A}" type="presOf" srcId="{329006C0-422C-4070-B1D2-A8ADE1DC6095}" destId="{5197FA57-19AF-4CEA-BF80-C62C2FDE7ABA}" srcOrd="0" destOrd="0" presId="urn:microsoft.com/office/officeart/2005/8/layout/bProcess3"/>
    <dgm:cxn modelId="{B4E8CBBF-D739-4518-8F2D-14597C90836E}" srcId="{6B65F120-A57E-480E-9997-48E500260D95}" destId="{3B539E55-3E78-4D06-81AD-04B4EA13C82F}" srcOrd="0" destOrd="0" parTransId="{B197B39A-9338-4937-ADE8-87921AEDF59C}" sibTransId="{8F23E1BA-11E1-464A-9C69-4618CB9A5D7E}"/>
    <dgm:cxn modelId="{2C3D64E4-58AE-4EBE-9502-9E422B669E98}" type="presOf" srcId="{8F23E1BA-11E1-464A-9C69-4618CB9A5D7E}" destId="{0D63DD15-30F2-4F1D-9FFD-27C082760441}" srcOrd="1" destOrd="0" presId="urn:microsoft.com/office/officeart/2005/8/layout/bProcess3"/>
    <dgm:cxn modelId="{4C8609E2-7034-4E26-8F34-14CA6D260559}" srcId="{6B65F120-A57E-480E-9997-48E500260D95}" destId="{F1207B30-2975-4F6C-9A23-01AFB32A6DB5}" srcOrd="1" destOrd="0" parTransId="{7AC4850C-C0F5-4EC8-8156-1A76F224C132}" sibTransId="{CE2A7014-F14F-4555-9BBB-1C8FAE45F603}"/>
    <dgm:cxn modelId="{23F7A3B8-F9B5-471C-80D4-59C27025D9F0}" type="presOf" srcId="{F1207B30-2975-4F6C-9A23-01AFB32A6DB5}" destId="{582A9EEA-6888-4826-B8BD-6AF7D767E674}" srcOrd="0" destOrd="0" presId="urn:microsoft.com/office/officeart/2005/8/layout/bProcess3"/>
    <dgm:cxn modelId="{1107F708-E026-47A8-8459-B99963404CD7}" srcId="{6B65F120-A57E-480E-9997-48E500260D95}" destId="{B722E265-D80C-4816-B6C0-D0F59DE9E176}" srcOrd="2" destOrd="0" parTransId="{874E5FB1-957A-4FD4-A483-B15226A97201}" sibTransId="{329006C0-422C-4070-B1D2-A8ADE1DC6095}"/>
    <dgm:cxn modelId="{2BD51BC7-2F03-410A-8E07-86A3D6AB95C9}" type="presOf" srcId="{3B539E55-3E78-4D06-81AD-04B4EA13C82F}" destId="{B32A12F2-CB67-4C91-B238-8B01AACF6271}" srcOrd="0" destOrd="0" presId="urn:microsoft.com/office/officeart/2005/8/layout/bProcess3"/>
    <dgm:cxn modelId="{F24C8794-AC14-428B-B8A2-E9D429792FF6}" type="presOf" srcId="{8F23E1BA-11E1-464A-9C69-4618CB9A5D7E}" destId="{6D9B41F4-F7AC-4B2B-96D2-DFD8DBDCDEAB}" srcOrd="0" destOrd="0" presId="urn:microsoft.com/office/officeart/2005/8/layout/bProcess3"/>
    <dgm:cxn modelId="{E11F7BFE-1332-4604-991B-C9136D0AA051}" type="presOf" srcId="{231900C9-C4FB-491E-B32F-7C27603AC8AD}" destId="{F383EF0D-C7E2-4B90-9B22-762F5AEB282F}" srcOrd="0" destOrd="1" presId="urn:microsoft.com/office/officeart/2005/8/layout/bProcess3"/>
    <dgm:cxn modelId="{1E110870-BDAC-4246-9AA5-FFE451C994A9}" srcId="{3B539E55-3E78-4D06-81AD-04B4EA13C82F}" destId="{65EB0E57-CD05-40AA-B41A-E14BC655B882}" srcOrd="0" destOrd="0" parTransId="{E6E4EEC6-FAC5-46B6-84BE-1C18F55EE7FB}" sibTransId="{8E96A74E-74A9-4578-AF13-46394BF58E82}"/>
    <dgm:cxn modelId="{988B2C72-4DA8-4673-A1C4-0FFF9D4BFDBB}" type="presOf" srcId="{11EF9339-27E1-4C4F-94E8-D0DF3EA81B28}" destId="{CB85C63E-D5AF-406A-B453-2CA3833F4659}" srcOrd="1" destOrd="0" presId="urn:microsoft.com/office/officeart/2005/8/layout/bProcess3"/>
    <dgm:cxn modelId="{80D3F34B-3B7B-4535-92AB-F283B2198C12}" srcId="{F1207B30-2975-4F6C-9A23-01AFB32A6DB5}" destId="{94ABD6B1-B415-46E5-9207-D52EE079171B}" srcOrd="0" destOrd="0" parTransId="{D3ED8523-CA6F-45AD-8422-68A3927ED520}" sibTransId="{D60290A9-217D-4FC1-98E0-29907DE65853}"/>
    <dgm:cxn modelId="{3661E8B4-7F24-4B33-8A04-914E36C42E51}" type="presOf" srcId="{831DC2B4-473F-4C16-B3DC-225D4977BD19}" destId="{F52397F5-F842-4A6B-81E4-0E989BAFBD02}" srcOrd="0" destOrd="1" presId="urn:microsoft.com/office/officeart/2005/8/layout/bProcess3"/>
    <dgm:cxn modelId="{823C6D5C-A7F5-45FA-B0A0-469D261E89EC}" srcId="{F8618293-2782-4622-97A6-C26B4F632473}" destId="{231900C9-C4FB-491E-B32F-7C27603AC8AD}" srcOrd="0" destOrd="0" parTransId="{98AFFD3C-9AA7-49F3-B01B-CB60845381EC}" sibTransId="{22DD1112-F3E2-4CEB-84D4-69B4192429D2}"/>
    <dgm:cxn modelId="{C0C427FA-4FB9-4B49-860C-480403C1B177}" type="presOf" srcId="{329006C0-422C-4070-B1D2-A8ADE1DC6095}" destId="{C0EE371A-2B17-4419-903B-F7358C62AC9D}" srcOrd="1" destOrd="0" presId="urn:microsoft.com/office/officeart/2005/8/layout/bProcess3"/>
    <dgm:cxn modelId="{B0F7D865-8FD7-4588-927D-9FCBEF0804AE}" type="presOf" srcId="{F8618293-2782-4622-97A6-C26B4F632473}" destId="{F383EF0D-C7E2-4B90-9B22-762F5AEB282F}" srcOrd="0" destOrd="0" presId="urn:microsoft.com/office/officeart/2005/8/layout/bProcess3"/>
    <dgm:cxn modelId="{0B7C3DD5-254D-459F-9953-196915355EC1}" type="presOf" srcId="{9E90B6CB-10AC-41B0-8B71-E5FFF899ADAF}" destId="{AEC62065-33D0-49E2-ACDF-2AF35D420008}" srcOrd="0" destOrd="1" presId="urn:microsoft.com/office/officeart/2005/8/layout/bProcess3"/>
    <dgm:cxn modelId="{57924266-2E69-4DDE-8ACC-8BE56CB2A45B}" srcId="{81EB2665-2D4F-443D-BAFE-45B20AC70C9E}" destId="{9E90B6CB-10AC-41B0-8B71-E5FFF899ADAF}" srcOrd="0" destOrd="0" parTransId="{E5AB27E0-8B2E-4275-AF63-FA6132A5F7B4}" sibTransId="{1314C938-B1D2-421E-A579-69F5B68DBEB9}"/>
    <dgm:cxn modelId="{92EA736A-C16B-41DA-9044-C195A867FC71}" type="presOf" srcId="{B722E265-D80C-4816-B6C0-D0F59DE9E176}" destId="{F52397F5-F842-4A6B-81E4-0E989BAFBD02}" srcOrd="0" destOrd="0" presId="urn:microsoft.com/office/officeart/2005/8/layout/bProcess3"/>
    <dgm:cxn modelId="{8359363A-FA23-4531-9FDE-7C8AE78D494D}" type="presOf" srcId="{CE2A7014-F14F-4555-9BBB-1C8FAE45F603}" destId="{9C4E4D4A-B024-495B-9C04-06F15FE353C5}" srcOrd="1" destOrd="0" presId="urn:microsoft.com/office/officeart/2005/8/layout/bProcess3"/>
    <dgm:cxn modelId="{703453C6-3ADE-4D9C-B573-8B1C18DADF45}" type="presOf" srcId="{11EF9339-27E1-4C4F-94E8-D0DF3EA81B28}" destId="{14006447-3192-41C0-A6A6-C4A05FAACB3F}" srcOrd="0" destOrd="0" presId="urn:microsoft.com/office/officeart/2005/8/layout/bProcess3"/>
    <dgm:cxn modelId="{59224BF4-0B9D-4379-AD35-75AAC636BA25}" type="presOf" srcId="{81EB2665-2D4F-443D-BAFE-45B20AC70C9E}" destId="{AEC62065-33D0-49E2-ACDF-2AF35D420008}" srcOrd="0" destOrd="0" presId="urn:microsoft.com/office/officeart/2005/8/layout/bProcess3"/>
    <dgm:cxn modelId="{2D55DB69-5CB6-43E2-B447-2F41129903EE}" type="presOf" srcId="{65EB0E57-CD05-40AA-B41A-E14BC655B882}" destId="{B32A12F2-CB67-4C91-B238-8B01AACF6271}" srcOrd="0" destOrd="1" presId="urn:microsoft.com/office/officeart/2005/8/layout/bProcess3"/>
    <dgm:cxn modelId="{2781D731-F282-4A17-971D-26D3A622A75B}" type="presOf" srcId="{CE2A7014-F14F-4555-9BBB-1C8FAE45F603}" destId="{499D4F80-BDA3-44E4-9FB6-B74A96244FD8}" srcOrd="0" destOrd="0" presId="urn:microsoft.com/office/officeart/2005/8/layout/bProcess3"/>
    <dgm:cxn modelId="{94F62F4A-5B34-407F-9F0C-8C5E918713B0}" type="presOf" srcId="{94ABD6B1-B415-46E5-9207-D52EE079171B}" destId="{582A9EEA-6888-4826-B8BD-6AF7D767E674}" srcOrd="0" destOrd="1" presId="urn:microsoft.com/office/officeart/2005/8/layout/bProcess3"/>
    <dgm:cxn modelId="{5CB08E36-85C7-4A35-BC57-7C1AA24E422E}" srcId="{6B65F120-A57E-480E-9997-48E500260D95}" destId="{F8618293-2782-4622-97A6-C26B4F632473}" srcOrd="4" destOrd="0" parTransId="{4809869A-F237-4C82-BD0B-20F93411B17A}" sibTransId="{5678E150-1811-4607-A219-5D73D70F8134}"/>
    <dgm:cxn modelId="{0743B91A-AAD2-495E-8803-D8474625C027}" srcId="{B722E265-D80C-4816-B6C0-D0F59DE9E176}" destId="{831DC2B4-473F-4C16-B3DC-225D4977BD19}" srcOrd="0" destOrd="0" parTransId="{086429BC-6BBD-44EC-9C0B-89A434340A2D}" sibTransId="{BB147A85-6390-4E08-AD0A-10152B798342}"/>
    <dgm:cxn modelId="{5A4DCFD9-B930-4E73-9E0D-A2DDD5E51C4A}" type="presParOf" srcId="{9E19DFC1-9515-4ABB-B18C-44E73EFE3D47}" destId="{B32A12F2-CB67-4C91-B238-8B01AACF6271}" srcOrd="0" destOrd="0" presId="urn:microsoft.com/office/officeart/2005/8/layout/bProcess3"/>
    <dgm:cxn modelId="{C94A9EB3-3EF1-460A-9754-FA32F864A4CD}" type="presParOf" srcId="{9E19DFC1-9515-4ABB-B18C-44E73EFE3D47}" destId="{6D9B41F4-F7AC-4B2B-96D2-DFD8DBDCDEAB}" srcOrd="1" destOrd="0" presId="urn:microsoft.com/office/officeart/2005/8/layout/bProcess3"/>
    <dgm:cxn modelId="{0D9EB845-BE4E-4292-BEC3-E8C447259CD2}" type="presParOf" srcId="{6D9B41F4-F7AC-4B2B-96D2-DFD8DBDCDEAB}" destId="{0D63DD15-30F2-4F1D-9FFD-27C082760441}" srcOrd="0" destOrd="0" presId="urn:microsoft.com/office/officeart/2005/8/layout/bProcess3"/>
    <dgm:cxn modelId="{33A217C0-6DBD-4274-9195-21E68EECF1E0}" type="presParOf" srcId="{9E19DFC1-9515-4ABB-B18C-44E73EFE3D47}" destId="{582A9EEA-6888-4826-B8BD-6AF7D767E674}" srcOrd="2" destOrd="0" presId="urn:microsoft.com/office/officeart/2005/8/layout/bProcess3"/>
    <dgm:cxn modelId="{34005B57-9289-4404-864E-C62D4535D5A0}" type="presParOf" srcId="{9E19DFC1-9515-4ABB-B18C-44E73EFE3D47}" destId="{499D4F80-BDA3-44E4-9FB6-B74A96244FD8}" srcOrd="3" destOrd="0" presId="urn:microsoft.com/office/officeart/2005/8/layout/bProcess3"/>
    <dgm:cxn modelId="{4E21B6A7-35CA-4DB1-8125-71A6958878CD}" type="presParOf" srcId="{499D4F80-BDA3-44E4-9FB6-B74A96244FD8}" destId="{9C4E4D4A-B024-495B-9C04-06F15FE353C5}" srcOrd="0" destOrd="0" presId="urn:microsoft.com/office/officeart/2005/8/layout/bProcess3"/>
    <dgm:cxn modelId="{D9C7DA61-25A3-42E2-8987-006ACC535BD9}" type="presParOf" srcId="{9E19DFC1-9515-4ABB-B18C-44E73EFE3D47}" destId="{F52397F5-F842-4A6B-81E4-0E989BAFBD02}" srcOrd="4" destOrd="0" presId="urn:microsoft.com/office/officeart/2005/8/layout/bProcess3"/>
    <dgm:cxn modelId="{A3C38E05-C15A-4A62-A135-845B4B53CC67}" type="presParOf" srcId="{9E19DFC1-9515-4ABB-B18C-44E73EFE3D47}" destId="{5197FA57-19AF-4CEA-BF80-C62C2FDE7ABA}" srcOrd="5" destOrd="0" presId="urn:microsoft.com/office/officeart/2005/8/layout/bProcess3"/>
    <dgm:cxn modelId="{EED1D7C2-7BDD-4130-8545-F624663B2207}" type="presParOf" srcId="{5197FA57-19AF-4CEA-BF80-C62C2FDE7ABA}" destId="{C0EE371A-2B17-4419-903B-F7358C62AC9D}" srcOrd="0" destOrd="0" presId="urn:microsoft.com/office/officeart/2005/8/layout/bProcess3"/>
    <dgm:cxn modelId="{371BB308-987A-4376-98CE-2D638836FBD3}" type="presParOf" srcId="{9E19DFC1-9515-4ABB-B18C-44E73EFE3D47}" destId="{AEC62065-33D0-49E2-ACDF-2AF35D420008}" srcOrd="6" destOrd="0" presId="urn:microsoft.com/office/officeart/2005/8/layout/bProcess3"/>
    <dgm:cxn modelId="{535B37D2-F630-4EFD-BF9D-5631982C96B5}" type="presParOf" srcId="{9E19DFC1-9515-4ABB-B18C-44E73EFE3D47}" destId="{14006447-3192-41C0-A6A6-C4A05FAACB3F}" srcOrd="7" destOrd="0" presId="urn:microsoft.com/office/officeart/2005/8/layout/bProcess3"/>
    <dgm:cxn modelId="{B33F4ED2-5133-4106-BA72-56447EA8DDBE}" type="presParOf" srcId="{14006447-3192-41C0-A6A6-C4A05FAACB3F}" destId="{CB85C63E-D5AF-406A-B453-2CA3833F4659}" srcOrd="0" destOrd="0" presId="urn:microsoft.com/office/officeart/2005/8/layout/bProcess3"/>
    <dgm:cxn modelId="{2D6191E6-7243-4D1C-80E5-17125FA86CFA}" type="presParOf" srcId="{9E19DFC1-9515-4ABB-B18C-44E73EFE3D47}" destId="{F383EF0D-C7E2-4B90-9B22-762F5AEB282F}"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133D4E4-49E5-4B98-BB4F-778F5DB37714}"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zh-TW" altLang="en-US"/>
        </a:p>
      </dgm:t>
    </dgm:pt>
    <dgm:pt modelId="{9506705B-F77D-4706-9123-ECA408908A85}">
      <dgm:prSet custT="1"/>
      <dgm:spPr/>
      <dgm:t>
        <a:bodyPr/>
        <a:lstStyle/>
        <a:p>
          <a:pPr rtl="0"/>
          <a:r>
            <a:rPr lang="zh-TW" altLang="en-US" sz="2100" b="1" dirty="0" smtClean="0"/>
            <a:t>運送安全要點</a:t>
          </a:r>
          <a:endParaRPr lang="zh-TW" altLang="en-US" sz="2100" b="1" dirty="0"/>
        </a:p>
      </dgm:t>
    </dgm:pt>
    <dgm:pt modelId="{11C3BCC5-4C82-4D25-BE80-057FE299D2BC}" type="parTrans" cxnId="{05BBBD25-3C90-41D0-A860-5674D3C98641}">
      <dgm:prSet/>
      <dgm:spPr/>
      <dgm:t>
        <a:bodyPr/>
        <a:lstStyle/>
        <a:p>
          <a:endParaRPr lang="zh-TW" altLang="en-US"/>
        </a:p>
      </dgm:t>
    </dgm:pt>
    <dgm:pt modelId="{36B34445-6A20-4D7F-A65F-2FAC1206B7B2}" type="sibTrans" cxnId="{05BBBD25-3C90-41D0-A860-5674D3C98641}">
      <dgm:prSet/>
      <dgm:spPr/>
      <dgm:t>
        <a:bodyPr/>
        <a:lstStyle/>
        <a:p>
          <a:endParaRPr lang="zh-TW" altLang="en-US"/>
        </a:p>
      </dgm:t>
    </dgm:pt>
    <dgm:pt modelId="{9F80CBDF-D9B8-42B5-925F-65053CC6E1ED}">
      <dgm:prSet/>
      <dgm:spPr/>
      <dgm:t>
        <a:bodyPr/>
        <a:lstStyle/>
        <a:p>
          <a:pPr rtl="0"/>
          <a:r>
            <a:rPr lang="zh-TW" b="1" u="sng" dirty="0" smtClean="0"/>
            <a:t>依據病人嚴重度的差異</a:t>
          </a:r>
          <a:r>
            <a:rPr lang="zh-TW" dirty="0" smtClean="0"/>
            <a:t>，訂定符合病人安全照護之</a:t>
          </a:r>
          <a:r>
            <a:rPr lang="zh-TW" b="1" u="sng" dirty="0" smtClean="0"/>
            <a:t>作業標準</a:t>
          </a:r>
          <a:r>
            <a:rPr lang="zh-TW" dirty="0" smtClean="0"/>
            <a:t>，並有要求醫療人員落實的督導機制。</a:t>
          </a:r>
          <a:endParaRPr lang="zh-TW" dirty="0"/>
        </a:p>
      </dgm:t>
    </dgm:pt>
    <dgm:pt modelId="{E0204551-2B98-4468-818F-2D09900F5D45}" type="parTrans" cxnId="{307BE223-45F0-44C0-99B7-D2D2A8D9BEEC}">
      <dgm:prSet/>
      <dgm:spPr/>
      <dgm:t>
        <a:bodyPr/>
        <a:lstStyle/>
        <a:p>
          <a:endParaRPr lang="zh-TW" altLang="en-US"/>
        </a:p>
      </dgm:t>
    </dgm:pt>
    <dgm:pt modelId="{E580CAEF-F4EB-485C-A2C1-CE711F636976}" type="sibTrans" cxnId="{307BE223-45F0-44C0-99B7-D2D2A8D9BEEC}">
      <dgm:prSet/>
      <dgm:spPr/>
      <dgm:t>
        <a:bodyPr/>
        <a:lstStyle/>
        <a:p>
          <a:endParaRPr lang="zh-TW" altLang="en-US"/>
        </a:p>
      </dgm:t>
    </dgm:pt>
    <dgm:pt modelId="{D2A53F21-C0E1-45C0-8DF9-91D4B4E0CEF1}">
      <dgm:prSet/>
      <dgm:spPr/>
      <dgm:t>
        <a:bodyPr/>
        <a:lstStyle/>
        <a:p>
          <a:pPr rtl="0"/>
          <a:r>
            <a:rPr lang="zh-TW" dirty="0" smtClean="0"/>
            <a:t>轉運</a:t>
          </a:r>
          <a:r>
            <a:rPr lang="zh-TW" b="1" u="sng" dirty="0" smtClean="0"/>
            <a:t>前後</a:t>
          </a:r>
          <a:r>
            <a:rPr lang="zh-TW" dirty="0" smtClean="0"/>
            <a:t>務必</a:t>
          </a:r>
          <a:r>
            <a:rPr lang="zh-TW" b="1" u="sng" dirty="0" smtClean="0"/>
            <a:t>親自檢視病人</a:t>
          </a:r>
          <a:r>
            <a:rPr lang="zh-TW" dirty="0" smtClean="0"/>
            <a:t>，完成必要的紀錄查核與簽署，並向病人或家屬做必要的說明。</a:t>
          </a:r>
          <a:endParaRPr lang="zh-TW" dirty="0"/>
        </a:p>
      </dgm:t>
    </dgm:pt>
    <dgm:pt modelId="{243BCB6A-1ABD-4F8A-AF65-E542A2FDAA97}" type="parTrans" cxnId="{C33205FD-FC5B-4B84-AD91-B9088DC463B0}">
      <dgm:prSet/>
      <dgm:spPr/>
      <dgm:t>
        <a:bodyPr/>
        <a:lstStyle/>
        <a:p>
          <a:endParaRPr lang="zh-TW" altLang="en-US"/>
        </a:p>
      </dgm:t>
    </dgm:pt>
    <dgm:pt modelId="{10C549F6-4D8E-4336-B659-B6CCD261EB35}" type="sibTrans" cxnId="{C33205FD-FC5B-4B84-AD91-B9088DC463B0}">
      <dgm:prSet/>
      <dgm:spPr/>
      <dgm:t>
        <a:bodyPr/>
        <a:lstStyle/>
        <a:p>
          <a:endParaRPr lang="zh-TW" altLang="en-US"/>
        </a:p>
      </dgm:t>
    </dgm:pt>
    <dgm:pt modelId="{019BCFA5-26A5-4FCF-B4F2-CBD044147EAF}">
      <dgm:prSet custT="1"/>
      <dgm:spPr/>
      <dgm:t>
        <a:bodyPr/>
        <a:lstStyle/>
        <a:p>
          <a:pPr rtl="0"/>
          <a:r>
            <a:rPr lang="zh-TW" altLang="en-US" sz="2100" b="1" dirty="0" smtClean="0"/>
            <a:t>醫療機構內或院際間運送病人到其他部門檢查或治療</a:t>
          </a:r>
          <a:endParaRPr lang="zh-TW" altLang="en-US" sz="2100" b="1" dirty="0"/>
        </a:p>
      </dgm:t>
    </dgm:pt>
    <dgm:pt modelId="{5E32DB98-381C-4DDB-943E-E1ACCEFADEC7}" type="parTrans" cxnId="{061ACB74-CC4C-40B5-8BD8-A6D0765343CD}">
      <dgm:prSet/>
      <dgm:spPr/>
      <dgm:t>
        <a:bodyPr/>
        <a:lstStyle/>
        <a:p>
          <a:endParaRPr lang="zh-TW" altLang="en-US"/>
        </a:p>
      </dgm:t>
    </dgm:pt>
    <dgm:pt modelId="{B08A6FDB-903F-4424-B59F-C4FADE6AD267}" type="sibTrans" cxnId="{061ACB74-CC4C-40B5-8BD8-A6D0765343CD}">
      <dgm:prSet/>
      <dgm:spPr/>
      <dgm:t>
        <a:bodyPr/>
        <a:lstStyle/>
        <a:p>
          <a:endParaRPr lang="zh-TW" altLang="en-US"/>
        </a:p>
      </dgm:t>
    </dgm:pt>
    <dgm:pt modelId="{A6620CE4-0B36-4063-9943-CA05703ADA4C}">
      <dgm:prSet/>
      <dgm:spPr/>
      <dgm:t>
        <a:bodyPr/>
        <a:lstStyle/>
        <a:p>
          <a:pPr rtl="0"/>
          <a:r>
            <a:rPr lang="zh-TW" dirty="0" smtClean="0"/>
            <a:t>確實做好</a:t>
          </a:r>
          <a:r>
            <a:rPr lang="zh-TW" b="1" u="sng" dirty="0" smtClean="0"/>
            <a:t>病人辨識</a:t>
          </a:r>
          <a:r>
            <a:rPr lang="zh-TW" dirty="0" smtClean="0"/>
            <a:t>，</a:t>
          </a:r>
          <a:r>
            <a:rPr lang="zh-TW" b="1" u="sng" dirty="0" smtClean="0"/>
            <a:t>準時</a:t>
          </a:r>
          <a:r>
            <a:rPr lang="zh-TW" dirty="0" smtClean="0"/>
            <a:t>接送病人。</a:t>
          </a:r>
          <a:endParaRPr lang="zh-TW" dirty="0"/>
        </a:p>
      </dgm:t>
    </dgm:pt>
    <dgm:pt modelId="{B9610880-FD91-421C-BF46-33D967507E35}" type="parTrans" cxnId="{FB00EE6B-EDB9-4538-AAF0-EB8FFF259977}">
      <dgm:prSet/>
      <dgm:spPr/>
      <dgm:t>
        <a:bodyPr/>
        <a:lstStyle/>
        <a:p>
          <a:endParaRPr lang="zh-TW" altLang="en-US"/>
        </a:p>
      </dgm:t>
    </dgm:pt>
    <dgm:pt modelId="{A0985105-FA25-4194-826F-343513B50B23}" type="sibTrans" cxnId="{FB00EE6B-EDB9-4538-AAF0-EB8FFF259977}">
      <dgm:prSet/>
      <dgm:spPr/>
      <dgm:t>
        <a:bodyPr/>
        <a:lstStyle/>
        <a:p>
          <a:endParaRPr lang="zh-TW" altLang="en-US"/>
        </a:p>
      </dgm:t>
    </dgm:pt>
    <dgm:pt modelId="{A6F84D2B-2756-4917-8284-89977DEC02C7}">
      <dgm:prSet/>
      <dgm:spPr/>
      <dgm:t>
        <a:bodyPr/>
        <a:lstStyle/>
        <a:p>
          <a:pPr rtl="0"/>
          <a:r>
            <a:rPr lang="zh-TW" dirty="0" smtClean="0"/>
            <a:t>確認病人及家屬瞭解即將接受的檢查</a:t>
          </a:r>
          <a:r>
            <a:rPr lang="en-US" dirty="0" smtClean="0"/>
            <a:t>/</a:t>
          </a:r>
          <a:r>
            <a:rPr lang="zh-TW" dirty="0" smtClean="0"/>
            <a:t>治療項目</a:t>
          </a:r>
          <a:endParaRPr lang="zh-TW" dirty="0"/>
        </a:p>
      </dgm:t>
    </dgm:pt>
    <dgm:pt modelId="{F1578182-ED1E-457C-88D8-FC42199B109C}" type="parTrans" cxnId="{3249CCFF-C4E7-46B5-A7FF-E6839D47BAB7}">
      <dgm:prSet/>
      <dgm:spPr/>
      <dgm:t>
        <a:bodyPr/>
        <a:lstStyle/>
        <a:p>
          <a:endParaRPr lang="zh-TW" altLang="en-US"/>
        </a:p>
      </dgm:t>
    </dgm:pt>
    <dgm:pt modelId="{E90FF462-75E2-4F98-8772-76FCA70E254C}" type="sibTrans" cxnId="{3249CCFF-C4E7-46B5-A7FF-E6839D47BAB7}">
      <dgm:prSet/>
      <dgm:spPr/>
      <dgm:t>
        <a:bodyPr/>
        <a:lstStyle/>
        <a:p>
          <a:endParaRPr lang="zh-TW" altLang="en-US"/>
        </a:p>
      </dgm:t>
    </dgm:pt>
    <dgm:pt modelId="{44491B59-FF44-49F8-8B1D-E2FD36CEDE5D}">
      <dgm:prSet/>
      <dgm:spPr/>
      <dgm:t>
        <a:bodyPr/>
        <a:lstStyle/>
        <a:p>
          <a:pPr rtl="0"/>
          <a:r>
            <a:rPr lang="zh-TW" dirty="0" smtClean="0"/>
            <a:t>備妥正確資料、設備與藥物，檢測病人生命徵象並記錄，交由護送人員負責運送。</a:t>
          </a:r>
          <a:endParaRPr lang="zh-TW" dirty="0"/>
        </a:p>
      </dgm:t>
    </dgm:pt>
    <dgm:pt modelId="{728D1EEA-1C69-4AB4-B958-36702C3ECAD1}" type="parTrans" cxnId="{D806E7D2-818C-4903-8058-011A92973CDC}">
      <dgm:prSet/>
      <dgm:spPr/>
      <dgm:t>
        <a:bodyPr/>
        <a:lstStyle/>
        <a:p>
          <a:endParaRPr lang="zh-TW" altLang="en-US"/>
        </a:p>
      </dgm:t>
    </dgm:pt>
    <dgm:pt modelId="{206018AC-CA45-48E8-91DA-77EF90C61C65}" type="sibTrans" cxnId="{D806E7D2-818C-4903-8058-011A92973CDC}">
      <dgm:prSet/>
      <dgm:spPr/>
      <dgm:t>
        <a:bodyPr/>
        <a:lstStyle/>
        <a:p>
          <a:endParaRPr lang="zh-TW" altLang="en-US"/>
        </a:p>
      </dgm:t>
    </dgm:pt>
    <dgm:pt modelId="{BBABE3FF-0327-477F-BCDF-C1FC7AAF211F}">
      <dgm:prSet/>
      <dgm:spPr/>
      <dgm:t>
        <a:bodyPr/>
        <a:lstStyle/>
        <a:p>
          <a:pPr rtl="0"/>
          <a:r>
            <a:rPr lang="zh-TW" dirty="0" smtClean="0"/>
            <a:t>必要時可用電話聯絡再作交代，或依病人的嚴重程度決定是否親自護送病人。</a:t>
          </a:r>
          <a:endParaRPr lang="zh-TW" dirty="0"/>
        </a:p>
      </dgm:t>
    </dgm:pt>
    <dgm:pt modelId="{C20FB363-7063-43CE-845B-05BDFD3D936A}" type="parTrans" cxnId="{229D7216-98B6-47CA-89C0-2D0D7A9E2A33}">
      <dgm:prSet/>
      <dgm:spPr/>
      <dgm:t>
        <a:bodyPr/>
        <a:lstStyle/>
        <a:p>
          <a:endParaRPr lang="zh-TW" altLang="en-US"/>
        </a:p>
      </dgm:t>
    </dgm:pt>
    <dgm:pt modelId="{92314DEA-B7B7-4C18-B8A1-02B9889738DD}" type="sibTrans" cxnId="{229D7216-98B6-47CA-89C0-2D0D7A9E2A33}">
      <dgm:prSet/>
      <dgm:spPr/>
      <dgm:t>
        <a:bodyPr/>
        <a:lstStyle/>
        <a:p>
          <a:endParaRPr lang="zh-TW" altLang="en-US"/>
        </a:p>
      </dgm:t>
    </dgm:pt>
    <dgm:pt modelId="{8E48959E-8E36-44C3-8ED5-285F60207C3B}">
      <dgm:prSet/>
      <dgm:spPr/>
      <dgm:t>
        <a:bodyPr/>
        <a:lstStyle/>
        <a:p>
          <a:pPr rtl="0"/>
          <a:r>
            <a:rPr lang="zh-TW" dirty="0" smtClean="0"/>
            <a:t>事先做</a:t>
          </a:r>
          <a:r>
            <a:rPr lang="zh-TW" b="1" u="sng" dirty="0" smtClean="0"/>
            <a:t>風險評估</a:t>
          </a:r>
          <a:r>
            <a:rPr lang="zh-TW" dirty="0" smtClean="0"/>
            <a:t>、護送人員資格與層級、運送途中所需監測與維生設備</a:t>
          </a:r>
          <a:r>
            <a:rPr lang="en-US" dirty="0" smtClean="0"/>
            <a:t> </a:t>
          </a:r>
          <a:r>
            <a:rPr lang="zh-TW" dirty="0" smtClean="0"/>
            <a:t>、重要藥品輸注幫浦、緊急狀況之應變計畫及事先通知送達單位必要備物等。</a:t>
          </a:r>
          <a:endParaRPr lang="zh-TW" dirty="0"/>
        </a:p>
      </dgm:t>
    </dgm:pt>
    <dgm:pt modelId="{72ED6D13-BBFD-4A79-949C-42E245B8437C}" type="parTrans" cxnId="{C0AC63A5-62A6-43D8-A9BC-18718045AF5F}">
      <dgm:prSet/>
      <dgm:spPr/>
      <dgm:t>
        <a:bodyPr/>
        <a:lstStyle/>
        <a:p>
          <a:endParaRPr lang="zh-TW" altLang="en-US"/>
        </a:p>
      </dgm:t>
    </dgm:pt>
    <dgm:pt modelId="{2F3E0D1A-6551-47DD-87C2-7563A948C8C4}" type="sibTrans" cxnId="{C0AC63A5-62A6-43D8-A9BC-18718045AF5F}">
      <dgm:prSet/>
      <dgm:spPr/>
      <dgm:t>
        <a:bodyPr/>
        <a:lstStyle/>
        <a:p>
          <a:endParaRPr lang="zh-TW" altLang="en-US"/>
        </a:p>
      </dgm:t>
    </dgm:pt>
    <dgm:pt modelId="{7338A3FD-9B58-4298-B293-78ABD821B63C}" type="pres">
      <dgm:prSet presAssocID="{5133D4E4-49E5-4B98-BB4F-778F5DB37714}" presName="Name0" presStyleCnt="0">
        <dgm:presLayoutVars>
          <dgm:dir/>
          <dgm:animLvl val="lvl"/>
          <dgm:resizeHandles val="exact"/>
        </dgm:presLayoutVars>
      </dgm:prSet>
      <dgm:spPr/>
      <dgm:t>
        <a:bodyPr/>
        <a:lstStyle/>
        <a:p>
          <a:endParaRPr lang="zh-TW" altLang="en-US"/>
        </a:p>
      </dgm:t>
    </dgm:pt>
    <dgm:pt modelId="{BC5F63A1-479A-44AF-9D38-64BE0EB8FBED}" type="pres">
      <dgm:prSet presAssocID="{9506705B-F77D-4706-9123-ECA408908A85}" presName="composite" presStyleCnt="0"/>
      <dgm:spPr/>
    </dgm:pt>
    <dgm:pt modelId="{085160CA-5ECE-42B1-9612-1EE9B25FBCFB}" type="pres">
      <dgm:prSet presAssocID="{9506705B-F77D-4706-9123-ECA408908A85}" presName="parTx" presStyleLbl="alignNode1" presStyleIdx="0" presStyleCnt="2">
        <dgm:presLayoutVars>
          <dgm:chMax val="0"/>
          <dgm:chPref val="0"/>
          <dgm:bulletEnabled val="1"/>
        </dgm:presLayoutVars>
      </dgm:prSet>
      <dgm:spPr/>
      <dgm:t>
        <a:bodyPr/>
        <a:lstStyle/>
        <a:p>
          <a:endParaRPr lang="zh-TW" altLang="en-US"/>
        </a:p>
      </dgm:t>
    </dgm:pt>
    <dgm:pt modelId="{4F65102F-42D8-4114-A0B1-B41A2A4C4E2F}" type="pres">
      <dgm:prSet presAssocID="{9506705B-F77D-4706-9123-ECA408908A85}" presName="desTx" presStyleLbl="alignAccFollowNode1" presStyleIdx="0" presStyleCnt="2">
        <dgm:presLayoutVars>
          <dgm:bulletEnabled val="1"/>
        </dgm:presLayoutVars>
      </dgm:prSet>
      <dgm:spPr/>
      <dgm:t>
        <a:bodyPr/>
        <a:lstStyle/>
        <a:p>
          <a:endParaRPr lang="zh-TW" altLang="en-US"/>
        </a:p>
      </dgm:t>
    </dgm:pt>
    <dgm:pt modelId="{6D5F4EEA-19C5-4CB4-B64C-3A5A3129F305}" type="pres">
      <dgm:prSet presAssocID="{36B34445-6A20-4D7F-A65F-2FAC1206B7B2}" presName="space" presStyleCnt="0"/>
      <dgm:spPr/>
    </dgm:pt>
    <dgm:pt modelId="{D9E5D0C4-BA13-4627-9F84-54F65C14DDF0}" type="pres">
      <dgm:prSet presAssocID="{019BCFA5-26A5-4FCF-B4F2-CBD044147EAF}" presName="composite" presStyleCnt="0"/>
      <dgm:spPr/>
    </dgm:pt>
    <dgm:pt modelId="{45A947A7-0F37-499B-872F-29EC3FA68DD6}" type="pres">
      <dgm:prSet presAssocID="{019BCFA5-26A5-4FCF-B4F2-CBD044147EAF}" presName="parTx" presStyleLbl="alignNode1" presStyleIdx="1" presStyleCnt="2" custLinFactNeighborX="-5197">
        <dgm:presLayoutVars>
          <dgm:chMax val="0"/>
          <dgm:chPref val="0"/>
          <dgm:bulletEnabled val="1"/>
        </dgm:presLayoutVars>
      </dgm:prSet>
      <dgm:spPr/>
      <dgm:t>
        <a:bodyPr/>
        <a:lstStyle/>
        <a:p>
          <a:endParaRPr lang="zh-TW" altLang="en-US"/>
        </a:p>
      </dgm:t>
    </dgm:pt>
    <dgm:pt modelId="{3B104E24-08C4-43E8-8845-A53D7F2DECEA}" type="pres">
      <dgm:prSet presAssocID="{019BCFA5-26A5-4FCF-B4F2-CBD044147EAF}" presName="desTx" presStyleLbl="alignAccFollowNode1" presStyleIdx="1" presStyleCnt="2" custLinFactNeighborX="-5197">
        <dgm:presLayoutVars>
          <dgm:bulletEnabled val="1"/>
        </dgm:presLayoutVars>
      </dgm:prSet>
      <dgm:spPr/>
      <dgm:t>
        <a:bodyPr/>
        <a:lstStyle/>
        <a:p>
          <a:endParaRPr lang="zh-TW" altLang="en-US"/>
        </a:p>
      </dgm:t>
    </dgm:pt>
  </dgm:ptLst>
  <dgm:cxnLst>
    <dgm:cxn modelId="{C33205FD-FC5B-4B84-AD91-B9088DC463B0}" srcId="{9506705B-F77D-4706-9123-ECA408908A85}" destId="{D2A53F21-C0E1-45C0-8DF9-91D4B4E0CEF1}" srcOrd="2" destOrd="0" parTransId="{243BCB6A-1ABD-4F8A-AF65-E542A2FDAA97}" sibTransId="{10C549F6-4D8E-4336-B659-B6CCD261EB35}"/>
    <dgm:cxn modelId="{775CE058-9FCD-4198-ADD5-6A24556DE170}" type="presOf" srcId="{BBABE3FF-0327-477F-BCDF-C1FC7AAF211F}" destId="{3B104E24-08C4-43E8-8845-A53D7F2DECEA}" srcOrd="0" destOrd="3" presId="urn:microsoft.com/office/officeart/2005/8/layout/hList1"/>
    <dgm:cxn modelId="{2106AC75-0F1E-4A6B-9034-9E32838901BB}" type="presOf" srcId="{9F80CBDF-D9B8-42B5-925F-65053CC6E1ED}" destId="{4F65102F-42D8-4114-A0B1-B41A2A4C4E2F}" srcOrd="0" destOrd="0" presId="urn:microsoft.com/office/officeart/2005/8/layout/hList1"/>
    <dgm:cxn modelId="{04028C35-ECE7-454B-88DC-DD30A7A1309F}" type="presOf" srcId="{D2A53F21-C0E1-45C0-8DF9-91D4B4E0CEF1}" destId="{4F65102F-42D8-4114-A0B1-B41A2A4C4E2F}" srcOrd="0" destOrd="2" presId="urn:microsoft.com/office/officeart/2005/8/layout/hList1"/>
    <dgm:cxn modelId="{11C45B11-4652-47C2-8F19-EAC26B70A587}" type="presOf" srcId="{A6F84D2B-2756-4917-8284-89977DEC02C7}" destId="{3B104E24-08C4-43E8-8845-A53D7F2DECEA}" srcOrd="0" destOrd="1" presId="urn:microsoft.com/office/officeart/2005/8/layout/hList1"/>
    <dgm:cxn modelId="{B44F2AEB-AE57-4F9B-AA5F-1401D389CDF9}" type="presOf" srcId="{5133D4E4-49E5-4B98-BB4F-778F5DB37714}" destId="{7338A3FD-9B58-4298-B293-78ABD821B63C}" srcOrd="0" destOrd="0" presId="urn:microsoft.com/office/officeart/2005/8/layout/hList1"/>
    <dgm:cxn modelId="{FBC7B1D1-6114-46C1-B08E-E77B7284B8F2}" type="presOf" srcId="{019BCFA5-26A5-4FCF-B4F2-CBD044147EAF}" destId="{45A947A7-0F37-499B-872F-29EC3FA68DD6}" srcOrd="0" destOrd="0" presId="urn:microsoft.com/office/officeart/2005/8/layout/hList1"/>
    <dgm:cxn modelId="{229D7216-98B6-47CA-89C0-2D0D7A9E2A33}" srcId="{019BCFA5-26A5-4FCF-B4F2-CBD044147EAF}" destId="{BBABE3FF-0327-477F-BCDF-C1FC7AAF211F}" srcOrd="3" destOrd="0" parTransId="{C20FB363-7063-43CE-845B-05BDFD3D936A}" sibTransId="{92314DEA-B7B7-4C18-B8A1-02B9889738DD}"/>
    <dgm:cxn modelId="{C0AC63A5-62A6-43D8-A9BC-18718045AF5F}" srcId="{9506705B-F77D-4706-9123-ECA408908A85}" destId="{8E48959E-8E36-44C3-8ED5-285F60207C3B}" srcOrd="1" destOrd="0" parTransId="{72ED6D13-BBFD-4A79-949C-42E245B8437C}" sibTransId="{2F3E0D1A-6551-47DD-87C2-7563A948C8C4}"/>
    <dgm:cxn modelId="{D806E7D2-818C-4903-8058-011A92973CDC}" srcId="{019BCFA5-26A5-4FCF-B4F2-CBD044147EAF}" destId="{44491B59-FF44-49F8-8B1D-E2FD36CEDE5D}" srcOrd="2" destOrd="0" parTransId="{728D1EEA-1C69-4AB4-B958-36702C3ECAD1}" sibTransId="{206018AC-CA45-48E8-91DA-77EF90C61C65}"/>
    <dgm:cxn modelId="{05BBBD25-3C90-41D0-A860-5674D3C98641}" srcId="{5133D4E4-49E5-4B98-BB4F-778F5DB37714}" destId="{9506705B-F77D-4706-9123-ECA408908A85}" srcOrd="0" destOrd="0" parTransId="{11C3BCC5-4C82-4D25-BE80-057FE299D2BC}" sibTransId="{36B34445-6A20-4D7F-A65F-2FAC1206B7B2}"/>
    <dgm:cxn modelId="{061ACB74-CC4C-40B5-8BD8-A6D0765343CD}" srcId="{5133D4E4-49E5-4B98-BB4F-778F5DB37714}" destId="{019BCFA5-26A5-4FCF-B4F2-CBD044147EAF}" srcOrd="1" destOrd="0" parTransId="{5E32DB98-381C-4DDB-943E-E1ACCEFADEC7}" sibTransId="{B08A6FDB-903F-4424-B59F-C4FADE6AD267}"/>
    <dgm:cxn modelId="{CC6E95B9-403C-448F-92C8-CFE890B8D82F}" type="presOf" srcId="{44491B59-FF44-49F8-8B1D-E2FD36CEDE5D}" destId="{3B104E24-08C4-43E8-8845-A53D7F2DECEA}" srcOrd="0" destOrd="2" presId="urn:microsoft.com/office/officeart/2005/8/layout/hList1"/>
    <dgm:cxn modelId="{B9AF1CB2-45BE-4331-A505-65E3DE29D17E}" type="presOf" srcId="{9506705B-F77D-4706-9123-ECA408908A85}" destId="{085160CA-5ECE-42B1-9612-1EE9B25FBCFB}" srcOrd="0" destOrd="0" presId="urn:microsoft.com/office/officeart/2005/8/layout/hList1"/>
    <dgm:cxn modelId="{FB00EE6B-EDB9-4538-AAF0-EB8FFF259977}" srcId="{019BCFA5-26A5-4FCF-B4F2-CBD044147EAF}" destId="{A6620CE4-0B36-4063-9943-CA05703ADA4C}" srcOrd="0" destOrd="0" parTransId="{B9610880-FD91-421C-BF46-33D967507E35}" sibTransId="{A0985105-FA25-4194-826F-343513B50B23}"/>
    <dgm:cxn modelId="{307BE223-45F0-44C0-99B7-D2D2A8D9BEEC}" srcId="{9506705B-F77D-4706-9123-ECA408908A85}" destId="{9F80CBDF-D9B8-42B5-925F-65053CC6E1ED}" srcOrd="0" destOrd="0" parTransId="{E0204551-2B98-4468-818F-2D09900F5D45}" sibTransId="{E580CAEF-F4EB-485C-A2C1-CE711F636976}"/>
    <dgm:cxn modelId="{575A2613-1A73-48BF-B725-9E035058A352}" type="presOf" srcId="{8E48959E-8E36-44C3-8ED5-285F60207C3B}" destId="{4F65102F-42D8-4114-A0B1-B41A2A4C4E2F}" srcOrd="0" destOrd="1" presId="urn:microsoft.com/office/officeart/2005/8/layout/hList1"/>
    <dgm:cxn modelId="{7D6B8DA0-39F9-4A1B-B015-304229E0EA93}" type="presOf" srcId="{A6620CE4-0B36-4063-9943-CA05703ADA4C}" destId="{3B104E24-08C4-43E8-8845-A53D7F2DECEA}" srcOrd="0" destOrd="0" presId="urn:microsoft.com/office/officeart/2005/8/layout/hList1"/>
    <dgm:cxn modelId="{3249CCFF-C4E7-46B5-A7FF-E6839D47BAB7}" srcId="{019BCFA5-26A5-4FCF-B4F2-CBD044147EAF}" destId="{A6F84D2B-2756-4917-8284-89977DEC02C7}" srcOrd="1" destOrd="0" parTransId="{F1578182-ED1E-457C-88D8-FC42199B109C}" sibTransId="{E90FF462-75E2-4F98-8772-76FCA70E254C}"/>
    <dgm:cxn modelId="{456F9BBF-924D-48CD-A058-575C528199B9}" type="presParOf" srcId="{7338A3FD-9B58-4298-B293-78ABD821B63C}" destId="{BC5F63A1-479A-44AF-9D38-64BE0EB8FBED}" srcOrd="0" destOrd="0" presId="urn:microsoft.com/office/officeart/2005/8/layout/hList1"/>
    <dgm:cxn modelId="{D01C0A25-E99B-44D6-B1CD-EDF3DE537526}" type="presParOf" srcId="{BC5F63A1-479A-44AF-9D38-64BE0EB8FBED}" destId="{085160CA-5ECE-42B1-9612-1EE9B25FBCFB}" srcOrd="0" destOrd="0" presId="urn:microsoft.com/office/officeart/2005/8/layout/hList1"/>
    <dgm:cxn modelId="{5E7966FC-7703-4BB8-AC20-E4EC30AE4E5E}" type="presParOf" srcId="{BC5F63A1-479A-44AF-9D38-64BE0EB8FBED}" destId="{4F65102F-42D8-4114-A0B1-B41A2A4C4E2F}" srcOrd="1" destOrd="0" presId="urn:microsoft.com/office/officeart/2005/8/layout/hList1"/>
    <dgm:cxn modelId="{B85FE5F8-EB36-4123-97CF-D64924B8BEFE}" type="presParOf" srcId="{7338A3FD-9B58-4298-B293-78ABD821B63C}" destId="{6D5F4EEA-19C5-4CB4-B64C-3A5A3129F305}" srcOrd="1" destOrd="0" presId="urn:microsoft.com/office/officeart/2005/8/layout/hList1"/>
    <dgm:cxn modelId="{6AE4B1F7-CBF7-44B5-9BFD-5546BBC31481}" type="presParOf" srcId="{7338A3FD-9B58-4298-B293-78ABD821B63C}" destId="{D9E5D0C4-BA13-4627-9F84-54F65C14DDF0}" srcOrd="2" destOrd="0" presId="urn:microsoft.com/office/officeart/2005/8/layout/hList1"/>
    <dgm:cxn modelId="{BE1B185F-D831-4DFE-8FC9-D6D3EBCBC63C}" type="presParOf" srcId="{D9E5D0C4-BA13-4627-9F84-54F65C14DDF0}" destId="{45A947A7-0F37-499B-872F-29EC3FA68DD6}" srcOrd="0" destOrd="0" presId="urn:microsoft.com/office/officeart/2005/8/layout/hList1"/>
    <dgm:cxn modelId="{35423C87-787B-4098-A7FB-EDBBD04E70BD}" type="presParOf" srcId="{D9E5D0C4-BA13-4627-9F84-54F65C14DDF0}" destId="{3B104E24-08C4-43E8-8845-A53D7F2DEC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D9D2950-9E46-4666-8C6F-FE870AB7A14E}" type="doc">
      <dgm:prSet loTypeId="urn:microsoft.com/office/officeart/2005/8/layout/hierarchy3" loCatId="list" qsTypeId="urn:microsoft.com/office/officeart/2005/8/quickstyle/simple4" qsCatId="simple" csTypeId="urn:microsoft.com/office/officeart/2005/8/colors/colorful4" csCatId="colorful" phldr="1"/>
      <dgm:spPr/>
      <dgm:t>
        <a:bodyPr/>
        <a:lstStyle/>
        <a:p>
          <a:endParaRPr lang="zh-TW" altLang="en-US"/>
        </a:p>
      </dgm:t>
    </dgm:pt>
    <dgm:pt modelId="{2E9A16CC-7D74-468F-A0CB-2B3D436EAFD6}">
      <dgm:prSet custT="1"/>
      <dgm:spPr/>
      <dgm:t>
        <a:bodyPr/>
        <a:lstStyle/>
        <a:p>
          <a:pPr rtl="0"/>
          <a:r>
            <a:rPr lang="zh-TW" altLang="en-US" sz="2000" b="1" dirty="0" smtClean="0"/>
            <a:t>訊息傳遞與記錄原則</a:t>
          </a:r>
          <a:endParaRPr lang="zh-TW" altLang="en-US" sz="2000" b="1" dirty="0"/>
        </a:p>
      </dgm:t>
    </dgm:pt>
    <dgm:pt modelId="{95FC2DAE-213A-41BC-8907-0EC9798EE11F}" type="parTrans" cxnId="{0B7A3223-41C1-4883-8C2D-66A3ED34BD8D}">
      <dgm:prSet/>
      <dgm:spPr/>
      <dgm:t>
        <a:bodyPr/>
        <a:lstStyle/>
        <a:p>
          <a:endParaRPr lang="zh-TW" altLang="en-US" b="1"/>
        </a:p>
      </dgm:t>
    </dgm:pt>
    <dgm:pt modelId="{E9608A06-73F4-4EDE-BA5F-4E4B3BDA5D36}" type="sibTrans" cxnId="{0B7A3223-41C1-4883-8C2D-66A3ED34BD8D}">
      <dgm:prSet/>
      <dgm:spPr/>
      <dgm:t>
        <a:bodyPr/>
        <a:lstStyle/>
        <a:p>
          <a:endParaRPr lang="zh-TW" altLang="en-US" b="1"/>
        </a:p>
      </dgm:t>
    </dgm:pt>
    <dgm:pt modelId="{004C6376-193E-4A7A-B08B-70340C5E96FF}">
      <dgm:prSet custT="1"/>
      <dgm:spPr/>
      <dgm:t>
        <a:bodyPr/>
        <a:lstStyle/>
        <a:p>
          <a:pPr algn="l" rtl="0"/>
          <a:r>
            <a:rPr lang="zh-TW" altLang="en-US" sz="1400" b="1" dirty="0" smtClean="0"/>
            <a:t>採多重方式（如：口頭、書面、資訊）</a:t>
          </a:r>
          <a:endParaRPr lang="zh-TW" altLang="en-US" sz="1400" b="1" dirty="0"/>
        </a:p>
      </dgm:t>
    </dgm:pt>
    <dgm:pt modelId="{845234D6-C9B6-499B-8586-74B837C51B41}" type="parTrans" cxnId="{017A377A-6100-48B5-B2C5-5D43611AD8D3}">
      <dgm:prSet/>
      <dgm:spPr/>
      <dgm:t>
        <a:bodyPr/>
        <a:lstStyle/>
        <a:p>
          <a:endParaRPr lang="zh-TW" altLang="en-US" b="1"/>
        </a:p>
      </dgm:t>
    </dgm:pt>
    <dgm:pt modelId="{6B264A84-22BA-4DC5-B4CF-FBA5E95659CE}" type="sibTrans" cxnId="{017A377A-6100-48B5-B2C5-5D43611AD8D3}">
      <dgm:prSet/>
      <dgm:spPr/>
      <dgm:t>
        <a:bodyPr/>
        <a:lstStyle/>
        <a:p>
          <a:endParaRPr lang="zh-TW" altLang="en-US" b="1"/>
        </a:p>
      </dgm:t>
    </dgm:pt>
    <dgm:pt modelId="{9C002016-82B1-4245-BC3A-AA66E8A71491}">
      <dgm:prSet custT="1"/>
      <dgm:spPr/>
      <dgm:t>
        <a:bodyPr/>
        <a:lstStyle/>
        <a:p>
          <a:pPr algn="l" rtl="0"/>
          <a:r>
            <a:rPr lang="zh-TW" altLang="en-US" sz="1400" b="1" dirty="0" smtClean="0"/>
            <a:t>任何不清楚的地方，應有提問與回應的機制。</a:t>
          </a:r>
          <a:endParaRPr lang="zh-TW" altLang="en-US" sz="1400" b="1" dirty="0"/>
        </a:p>
      </dgm:t>
    </dgm:pt>
    <dgm:pt modelId="{AE66A867-201F-4B40-BD80-C9ED8D6230EC}" type="parTrans" cxnId="{04843B86-9ECA-482A-A147-F3D45D85927A}">
      <dgm:prSet/>
      <dgm:spPr/>
      <dgm:t>
        <a:bodyPr/>
        <a:lstStyle/>
        <a:p>
          <a:endParaRPr lang="zh-TW" altLang="en-US" b="1"/>
        </a:p>
      </dgm:t>
    </dgm:pt>
    <dgm:pt modelId="{8D5B840E-9BC1-4153-9546-E4F4CB8C23BF}" type="sibTrans" cxnId="{04843B86-9ECA-482A-A147-F3D45D85927A}">
      <dgm:prSet/>
      <dgm:spPr/>
      <dgm:t>
        <a:bodyPr/>
        <a:lstStyle/>
        <a:p>
          <a:endParaRPr lang="zh-TW" altLang="en-US" b="1"/>
        </a:p>
      </dgm:t>
    </dgm:pt>
    <dgm:pt modelId="{BF410FC3-8DBA-421C-ABBD-A9A3F7D44E82}">
      <dgm:prSet custT="1"/>
      <dgm:spPr/>
      <dgm:t>
        <a:bodyPr/>
        <a:lstStyle/>
        <a:p>
          <a:pPr rtl="0"/>
          <a:r>
            <a:rPr lang="zh-TW" altLang="en-US" sz="2000" b="1" dirty="0" smtClean="0"/>
            <a:t>接受口頭訊息交待時</a:t>
          </a:r>
          <a:endParaRPr lang="zh-TW" altLang="en-US" sz="2000" b="1" dirty="0"/>
        </a:p>
      </dgm:t>
    </dgm:pt>
    <dgm:pt modelId="{D2188900-84B3-45C2-8FAC-79E48ED3894F}" type="parTrans" cxnId="{6EC31895-507D-402E-96B0-45BD2E5AB9C9}">
      <dgm:prSet/>
      <dgm:spPr/>
      <dgm:t>
        <a:bodyPr/>
        <a:lstStyle/>
        <a:p>
          <a:endParaRPr lang="zh-TW" altLang="en-US" b="1"/>
        </a:p>
      </dgm:t>
    </dgm:pt>
    <dgm:pt modelId="{96699F71-57DD-4DEC-A2B8-AD3E10AD611F}" type="sibTrans" cxnId="{6EC31895-507D-402E-96B0-45BD2E5AB9C9}">
      <dgm:prSet/>
      <dgm:spPr/>
      <dgm:t>
        <a:bodyPr/>
        <a:lstStyle/>
        <a:p>
          <a:endParaRPr lang="zh-TW" altLang="en-US" b="1"/>
        </a:p>
      </dgm:t>
    </dgm:pt>
    <dgm:pt modelId="{B139EB7C-16E3-4EF8-834B-4AACCCB2C468}">
      <dgm:prSet custT="1"/>
      <dgm:spPr/>
      <dgm:t>
        <a:bodyPr/>
        <a:lstStyle/>
        <a:p>
          <a:pPr algn="l" rtl="0"/>
          <a:r>
            <a:rPr lang="zh-TW" altLang="en-US" sz="1400" b="1" dirty="0" smtClean="0"/>
            <a:t>訊息接受者應先作紀錄，然後依紀錄內容覆誦，</a:t>
          </a:r>
          <a:endParaRPr lang="zh-TW" altLang="en-US" sz="1400" b="1" dirty="0"/>
        </a:p>
      </dgm:t>
    </dgm:pt>
    <dgm:pt modelId="{75C65B7A-E823-41E7-A332-6FC38B9EB959}" type="parTrans" cxnId="{D8376CF9-1E79-49E4-8A67-71C9FDD5BED7}">
      <dgm:prSet/>
      <dgm:spPr/>
      <dgm:t>
        <a:bodyPr/>
        <a:lstStyle/>
        <a:p>
          <a:endParaRPr lang="zh-TW" altLang="en-US" b="1"/>
        </a:p>
      </dgm:t>
    </dgm:pt>
    <dgm:pt modelId="{89AACE19-10D5-40B6-8AC5-10FDE5D1D6DD}" type="sibTrans" cxnId="{D8376CF9-1E79-49E4-8A67-71C9FDD5BED7}">
      <dgm:prSet/>
      <dgm:spPr/>
      <dgm:t>
        <a:bodyPr/>
        <a:lstStyle/>
        <a:p>
          <a:endParaRPr lang="zh-TW" altLang="en-US" b="1"/>
        </a:p>
      </dgm:t>
    </dgm:pt>
    <dgm:pt modelId="{D541E618-B7B5-4297-932B-0A16290B502A}">
      <dgm:prSet custT="1"/>
      <dgm:spPr/>
      <dgm:t>
        <a:bodyPr/>
        <a:lstStyle/>
        <a:p>
          <a:pPr algn="l" rtl="0"/>
          <a:r>
            <a:rPr lang="zh-TW" altLang="en-US" sz="1400" b="1" dirty="0" smtClean="0"/>
            <a:t>由訊息傳遞者確認其正確性，以確定資訊傳遞無誤。</a:t>
          </a:r>
          <a:endParaRPr lang="zh-TW" altLang="en-US" sz="1400" b="1" dirty="0"/>
        </a:p>
      </dgm:t>
    </dgm:pt>
    <dgm:pt modelId="{8E25A415-C727-4AB9-ABA9-2B3E9CDC7E78}" type="parTrans" cxnId="{DF3522B9-AD68-4E83-A439-3C15AC4FDEDF}">
      <dgm:prSet/>
      <dgm:spPr/>
      <dgm:t>
        <a:bodyPr/>
        <a:lstStyle/>
        <a:p>
          <a:endParaRPr lang="zh-TW" altLang="en-US" b="1"/>
        </a:p>
      </dgm:t>
    </dgm:pt>
    <dgm:pt modelId="{BC772DE3-8DFE-4661-A2AA-5537C3504811}" type="sibTrans" cxnId="{DF3522B9-AD68-4E83-A439-3C15AC4FDEDF}">
      <dgm:prSet/>
      <dgm:spPr/>
      <dgm:t>
        <a:bodyPr/>
        <a:lstStyle/>
        <a:p>
          <a:endParaRPr lang="zh-TW" altLang="en-US" b="1"/>
        </a:p>
      </dgm:t>
    </dgm:pt>
    <dgm:pt modelId="{5E6DAD08-AC55-4EB5-A0DA-C4237F500BA6}">
      <dgm:prSet custT="1"/>
      <dgm:spPr/>
      <dgm:t>
        <a:bodyPr/>
        <a:lstStyle/>
        <a:p>
          <a:pPr algn="l" rtl="0"/>
          <a:r>
            <a:rPr lang="zh-TW" altLang="en-US" sz="1400" b="1" dirty="0" smtClean="0"/>
            <a:t>紀錄應於單位內保存，以利備查。</a:t>
          </a:r>
          <a:endParaRPr lang="zh-TW" altLang="en-US" sz="1400" b="1" dirty="0"/>
        </a:p>
      </dgm:t>
    </dgm:pt>
    <dgm:pt modelId="{62FF48CA-FA70-4145-A3ED-1D501B6551A1}" type="parTrans" cxnId="{E6512B96-E415-4845-AB7E-2F3BAEED8002}">
      <dgm:prSet/>
      <dgm:spPr/>
      <dgm:t>
        <a:bodyPr/>
        <a:lstStyle/>
        <a:p>
          <a:endParaRPr lang="zh-TW" altLang="en-US" b="1"/>
        </a:p>
      </dgm:t>
    </dgm:pt>
    <dgm:pt modelId="{C92C5655-3909-4508-B963-DA5295FE107E}" type="sibTrans" cxnId="{E6512B96-E415-4845-AB7E-2F3BAEED8002}">
      <dgm:prSet/>
      <dgm:spPr/>
      <dgm:t>
        <a:bodyPr/>
        <a:lstStyle/>
        <a:p>
          <a:endParaRPr lang="zh-TW" altLang="en-US" b="1"/>
        </a:p>
      </dgm:t>
    </dgm:pt>
    <dgm:pt modelId="{108E98EF-E2EB-4BD7-8D36-F3832B316BAD}">
      <dgm:prSet custT="1"/>
      <dgm:spPr/>
      <dgm:t>
        <a:bodyPr/>
        <a:lstStyle/>
        <a:p>
          <a:pPr rtl="0"/>
          <a:r>
            <a:rPr lang="zh-TW" altLang="en-US" sz="2000" b="1" dirty="0" smtClean="0"/>
            <a:t>書寫時</a:t>
          </a:r>
          <a:endParaRPr lang="zh-TW" altLang="en-US" sz="2000" b="1" dirty="0"/>
        </a:p>
      </dgm:t>
    </dgm:pt>
    <dgm:pt modelId="{D6F232B2-AB22-4F64-8674-9A47DABCB135}" type="parTrans" cxnId="{0478F423-998F-43E7-A6D6-A3E731CC37A3}">
      <dgm:prSet/>
      <dgm:spPr/>
      <dgm:t>
        <a:bodyPr/>
        <a:lstStyle/>
        <a:p>
          <a:endParaRPr lang="zh-TW" altLang="en-US" b="1"/>
        </a:p>
      </dgm:t>
    </dgm:pt>
    <dgm:pt modelId="{AB8A4AC8-D78A-4CAF-9B63-5F5D06C1F28D}" type="sibTrans" cxnId="{0478F423-998F-43E7-A6D6-A3E731CC37A3}">
      <dgm:prSet/>
      <dgm:spPr/>
      <dgm:t>
        <a:bodyPr/>
        <a:lstStyle/>
        <a:p>
          <a:endParaRPr lang="zh-TW" altLang="en-US" b="1"/>
        </a:p>
      </dgm:t>
    </dgm:pt>
    <dgm:pt modelId="{FD9B630F-ABBC-4C60-8728-F8D97473116A}">
      <dgm:prSet custT="1"/>
      <dgm:spPr/>
      <dgm:t>
        <a:bodyPr/>
        <a:lstStyle/>
        <a:p>
          <a:pPr algn="l" rtl="0"/>
          <a:r>
            <a:rPr lang="zh-TW" altLang="en-US" sz="1400" b="1" dirty="0" smtClean="0"/>
            <a:t>字跡應清楚、易辨認，避免使用容易誤解或罕用的縮寫。</a:t>
          </a:r>
          <a:endParaRPr lang="zh-TW" altLang="en-US" sz="1400" b="1" dirty="0"/>
        </a:p>
      </dgm:t>
    </dgm:pt>
    <dgm:pt modelId="{FAECDFDB-2F9B-4AF8-AB8B-27C25D23C9FD}" type="parTrans" cxnId="{A68BFE44-2E90-46B9-9557-F39413A06D01}">
      <dgm:prSet/>
      <dgm:spPr/>
      <dgm:t>
        <a:bodyPr/>
        <a:lstStyle/>
        <a:p>
          <a:endParaRPr lang="zh-TW" altLang="en-US" b="1"/>
        </a:p>
      </dgm:t>
    </dgm:pt>
    <dgm:pt modelId="{21BCC7A1-3CA9-408E-8AB5-53DD3603CDF3}" type="sibTrans" cxnId="{A68BFE44-2E90-46B9-9557-F39413A06D01}">
      <dgm:prSet/>
      <dgm:spPr/>
      <dgm:t>
        <a:bodyPr/>
        <a:lstStyle/>
        <a:p>
          <a:endParaRPr lang="zh-TW" altLang="en-US" b="1"/>
        </a:p>
      </dgm:t>
    </dgm:pt>
    <dgm:pt modelId="{041FA777-AE75-4200-B10E-73FB83044DF7}">
      <dgm:prSet custT="1"/>
      <dgm:spPr/>
      <dgm:t>
        <a:bodyPr/>
        <a:lstStyle/>
        <a:p>
          <a:pPr rtl="0"/>
          <a:r>
            <a:rPr lang="zh-TW" altLang="en-US" sz="2000" b="1" dirty="0" smtClean="0"/>
            <a:t>資訊系統</a:t>
          </a:r>
          <a:r>
            <a:rPr lang="en-US" altLang="zh-TW" sz="2000" b="1" dirty="0" smtClean="0"/>
            <a:t/>
          </a:r>
          <a:br>
            <a:rPr lang="en-US" altLang="zh-TW" sz="2000" b="1" dirty="0" smtClean="0"/>
          </a:br>
          <a:r>
            <a:rPr lang="zh-TW" altLang="en-US" sz="2000" b="1" dirty="0" smtClean="0"/>
            <a:t>設計</a:t>
          </a:r>
          <a:endParaRPr lang="zh-TW" altLang="en-US" sz="2000" b="1" dirty="0"/>
        </a:p>
      </dgm:t>
    </dgm:pt>
    <dgm:pt modelId="{B3BBF13D-EA55-4582-BA09-40A93315668F}" type="parTrans" cxnId="{957A374C-DDD8-43D4-ADB7-5D76CF67CDD4}">
      <dgm:prSet/>
      <dgm:spPr/>
      <dgm:t>
        <a:bodyPr/>
        <a:lstStyle/>
        <a:p>
          <a:endParaRPr lang="zh-TW" altLang="en-US" b="1"/>
        </a:p>
      </dgm:t>
    </dgm:pt>
    <dgm:pt modelId="{6835B38E-147E-4199-B81F-B8ADB3246AEC}" type="sibTrans" cxnId="{957A374C-DDD8-43D4-ADB7-5D76CF67CDD4}">
      <dgm:prSet/>
      <dgm:spPr/>
      <dgm:t>
        <a:bodyPr/>
        <a:lstStyle/>
        <a:p>
          <a:endParaRPr lang="zh-TW" altLang="en-US" b="1"/>
        </a:p>
      </dgm:t>
    </dgm:pt>
    <dgm:pt modelId="{254B01FA-82C5-4FB3-AC2D-8BCB184C8F8E}">
      <dgm:prSet custT="1"/>
      <dgm:spPr/>
      <dgm:t>
        <a:bodyPr/>
        <a:lstStyle/>
        <a:p>
          <a:pPr algn="l" rtl="0"/>
          <a:r>
            <a:rPr lang="zh-TW" altLang="en-US" sz="1400" b="1" dirty="0" smtClean="0"/>
            <a:t>應注意介面字體清晰可辨認</a:t>
          </a:r>
          <a:endParaRPr lang="zh-TW" altLang="en-US" sz="1400" b="1" dirty="0"/>
        </a:p>
      </dgm:t>
    </dgm:pt>
    <dgm:pt modelId="{1B39B7D1-5485-4620-A487-2C367982DD81}" type="parTrans" cxnId="{31778596-3B62-4A36-96C6-3123C574B64C}">
      <dgm:prSet/>
      <dgm:spPr/>
      <dgm:t>
        <a:bodyPr/>
        <a:lstStyle/>
        <a:p>
          <a:endParaRPr lang="zh-TW" altLang="en-US" b="1"/>
        </a:p>
      </dgm:t>
    </dgm:pt>
    <dgm:pt modelId="{D9C5D63F-16C1-45A2-966C-7C7C974930A5}" type="sibTrans" cxnId="{31778596-3B62-4A36-96C6-3123C574B64C}">
      <dgm:prSet/>
      <dgm:spPr/>
      <dgm:t>
        <a:bodyPr/>
        <a:lstStyle/>
        <a:p>
          <a:endParaRPr lang="zh-TW" altLang="en-US" b="1"/>
        </a:p>
      </dgm:t>
    </dgm:pt>
    <dgm:pt modelId="{835A9F25-E677-46F0-99DA-F14485E77CEF}">
      <dgm:prSet custT="1"/>
      <dgm:spPr/>
      <dgm:t>
        <a:bodyPr/>
        <a:lstStyle/>
        <a:p>
          <a:pPr algn="l" rtl="0"/>
          <a:r>
            <a:rPr lang="zh-TW" altLang="en-US" sz="1400" b="1" dirty="0" smtClean="0"/>
            <a:t>避免使用縮寫與代號。</a:t>
          </a:r>
          <a:endParaRPr lang="zh-TW" altLang="en-US" sz="1400" b="1" dirty="0"/>
        </a:p>
      </dgm:t>
    </dgm:pt>
    <dgm:pt modelId="{9FCDAB7C-9954-4288-BF9F-ED0C57BBA2B4}" type="parTrans" cxnId="{C3EDE6D5-A923-4709-833E-FCF2467485DB}">
      <dgm:prSet/>
      <dgm:spPr/>
      <dgm:t>
        <a:bodyPr/>
        <a:lstStyle/>
        <a:p>
          <a:endParaRPr lang="zh-TW" altLang="en-US" b="1"/>
        </a:p>
      </dgm:t>
    </dgm:pt>
    <dgm:pt modelId="{26CC210F-6935-496F-BCA4-D836AB6B2920}" type="sibTrans" cxnId="{C3EDE6D5-A923-4709-833E-FCF2467485DB}">
      <dgm:prSet/>
      <dgm:spPr/>
      <dgm:t>
        <a:bodyPr/>
        <a:lstStyle/>
        <a:p>
          <a:endParaRPr lang="zh-TW" altLang="en-US" b="1"/>
        </a:p>
      </dgm:t>
    </dgm:pt>
    <dgm:pt modelId="{48D4EFD4-1252-4B56-AF7F-F5A91A4F2D08}">
      <dgm:prSet custT="1"/>
      <dgm:spPr/>
      <dgm:t>
        <a:bodyPr/>
        <a:lstStyle/>
        <a:p>
          <a:pPr algn="l" rtl="0"/>
          <a:r>
            <a:rPr lang="zh-TW" altLang="en-US" sz="1400" b="1" dirty="0" smtClean="0"/>
            <a:t>可利用資訊系統的優點，設計防誤的註記與提醒，以減少錯誤。</a:t>
          </a:r>
          <a:endParaRPr lang="zh-TW" altLang="en-US" sz="1400" b="1" dirty="0"/>
        </a:p>
      </dgm:t>
    </dgm:pt>
    <dgm:pt modelId="{C0CF35FA-3402-450A-91D4-E89569733EB7}" type="parTrans" cxnId="{0AEA8067-EB66-40AD-86A5-8C21038EF3D9}">
      <dgm:prSet/>
      <dgm:spPr/>
      <dgm:t>
        <a:bodyPr/>
        <a:lstStyle/>
        <a:p>
          <a:endParaRPr lang="zh-TW" altLang="en-US" b="1"/>
        </a:p>
      </dgm:t>
    </dgm:pt>
    <dgm:pt modelId="{59B5BFF9-51AD-47CC-B50A-9E8508B76FFC}" type="sibTrans" cxnId="{0AEA8067-EB66-40AD-86A5-8C21038EF3D9}">
      <dgm:prSet/>
      <dgm:spPr/>
      <dgm:t>
        <a:bodyPr/>
        <a:lstStyle/>
        <a:p>
          <a:endParaRPr lang="zh-TW" altLang="en-US" b="1"/>
        </a:p>
      </dgm:t>
    </dgm:pt>
    <dgm:pt modelId="{08C33FD7-D5EF-404D-B9C1-5E759D465749}" type="pres">
      <dgm:prSet presAssocID="{7D9D2950-9E46-4666-8C6F-FE870AB7A14E}" presName="diagram" presStyleCnt="0">
        <dgm:presLayoutVars>
          <dgm:chPref val="1"/>
          <dgm:dir/>
          <dgm:animOne val="branch"/>
          <dgm:animLvl val="lvl"/>
          <dgm:resizeHandles/>
        </dgm:presLayoutVars>
      </dgm:prSet>
      <dgm:spPr/>
      <dgm:t>
        <a:bodyPr/>
        <a:lstStyle/>
        <a:p>
          <a:endParaRPr lang="zh-TW" altLang="en-US"/>
        </a:p>
      </dgm:t>
    </dgm:pt>
    <dgm:pt modelId="{D404B04B-1814-4640-A09D-F6CCB155EFCC}" type="pres">
      <dgm:prSet presAssocID="{2E9A16CC-7D74-468F-A0CB-2B3D436EAFD6}" presName="root" presStyleCnt="0"/>
      <dgm:spPr/>
    </dgm:pt>
    <dgm:pt modelId="{E6D56C8C-F5C6-4523-9578-5EABE50CB8CF}" type="pres">
      <dgm:prSet presAssocID="{2E9A16CC-7D74-468F-A0CB-2B3D436EAFD6}" presName="rootComposite" presStyleCnt="0"/>
      <dgm:spPr/>
    </dgm:pt>
    <dgm:pt modelId="{5D5B0B60-5CD9-4AA4-AC66-C114A72D5E0D}" type="pres">
      <dgm:prSet presAssocID="{2E9A16CC-7D74-468F-A0CB-2B3D436EAFD6}" presName="rootText" presStyleLbl="node1" presStyleIdx="0" presStyleCnt="4" custLinFactNeighborX="23163"/>
      <dgm:spPr/>
      <dgm:t>
        <a:bodyPr/>
        <a:lstStyle/>
        <a:p>
          <a:endParaRPr lang="zh-TW" altLang="en-US"/>
        </a:p>
      </dgm:t>
    </dgm:pt>
    <dgm:pt modelId="{4FA01CC6-769B-4BEE-8957-0C4A99C24F67}" type="pres">
      <dgm:prSet presAssocID="{2E9A16CC-7D74-468F-A0CB-2B3D436EAFD6}" presName="rootConnector" presStyleLbl="node1" presStyleIdx="0" presStyleCnt="4"/>
      <dgm:spPr/>
      <dgm:t>
        <a:bodyPr/>
        <a:lstStyle/>
        <a:p>
          <a:endParaRPr lang="zh-TW" altLang="en-US"/>
        </a:p>
      </dgm:t>
    </dgm:pt>
    <dgm:pt modelId="{FBB809BF-A7F1-4EA6-98D3-D3DF8F73B723}" type="pres">
      <dgm:prSet presAssocID="{2E9A16CC-7D74-468F-A0CB-2B3D436EAFD6}" presName="childShape" presStyleCnt="0"/>
      <dgm:spPr/>
    </dgm:pt>
    <dgm:pt modelId="{A3E8C339-B0AB-4B5C-ABF3-DCA23AA65F75}" type="pres">
      <dgm:prSet presAssocID="{845234D6-C9B6-499B-8586-74B837C51B41}" presName="Name13" presStyleLbl="parChTrans1D2" presStyleIdx="0" presStyleCnt="9"/>
      <dgm:spPr/>
      <dgm:t>
        <a:bodyPr/>
        <a:lstStyle/>
        <a:p>
          <a:endParaRPr lang="zh-TW" altLang="en-US"/>
        </a:p>
      </dgm:t>
    </dgm:pt>
    <dgm:pt modelId="{6140DC25-A0CB-44D4-9B28-400BB920F457}" type="pres">
      <dgm:prSet presAssocID="{004C6376-193E-4A7A-B08B-70340C5E96FF}" presName="childText" presStyleLbl="bgAcc1" presStyleIdx="0" presStyleCnt="9" custScaleX="128889" custScaleY="140243" custLinFactNeighborX="30906" custLinFactNeighborY="10715">
        <dgm:presLayoutVars>
          <dgm:bulletEnabled val="1"/>
        </dgm:presLayoutVars>
      </dgm:prSet>
      <dgm:spPr/>
      <dgm:t>
        <a:bodyPr/>
        <a:lstStyle/>
        <a:p>
          <a:endParaRPr lang="zh-TW" altLang="en-US"/>
        </a:p>
      </dgm:t>
    </dgm:pt>
    <dgm:pt modelId="{980BB705-F3E0-4767-9C67-123E0F6DCFFD}" type="pres">
      <dgm:prSet presAssocID="{AE66A867-201F-4B40-BD80-C9ED8D6230EC}" presName="Name13" presStyleLbl="parChTrans1D2" presStyleIdx="1" presStyleCnt="9"/>
      <dgm:spPr/>
      <dgm:t>
        <a:bodyPr/>
        <a:lstStyle/>
        <a:p>
          <a:endParaRPr lang="zh-TW" altLang="en-US"/>
        </a:p>
      </dgm:t>
    </dgm:pt>
    <dgm:pt modelId="{FD005488-A111-4B01-8CEF-2E43789CA496}" type="pres">
      <dgm:prSet presAssocID="{9C002016-82B1-4245-BC3A-AA66E8A71491}" presName="childText" presStyleLbl="bgAcc1" presStyleIdx="1" presStyleCnt="9" custScaleX="128889" custScaleY="140243" custLinFactNeighborX="30906" custLinFactNeighborY="10715">
        <dgm:presLayoutVars>
          <dgm:bulletEnabled val="1"/>
        </dgm:presLayoutVars>
      </dgm:prSet>
      <dgm:spPr/>
      <dgm:t>
        <a:bodyPr/>
        <a:lstStyle/>
        <a:p>
          <a:endParaRPr lang="zh-TW" altLang="en-US"/>
        </a:p>
      </dgm:t>
    </dgm:pt>
    <dgm:pt modelId="{822BA650-6172-437A-9464-8C23D14735AB}" type="pres">
      <dgm:prSet presAssocID="{BF410FC3-8DBA-421C-ABBD-A9A3F7D44E82}" presName="root" presStyleCnt="0"/>
      <dgm:spPr/>
    </dgm:pt>
    <dgm:pt modelId="{0398AFBB-7563-4B3D-9CA8-287E6BD37587}" type="pres">
      <dgm:prSet presAssocID="{BF410FC3-8DBA-421C-ABBD-A9A3F7D44E82}" presName="rootComposite" presStyleCnt="0"/>
      <dgm:spPr/>
    </dgm:pt>
    <dgm:pt modelId="{C11EF802-ECD0-47FA-A4C2-7C88FAF88DDE}" type="pres">
      <dgm:prSet presAssocID="{BF410FC3-8DBA-421C-ABBD-A9A3F7D44E82}" presName="rootText" presStyleLbl="node1" presStyleIdx="1" presStyleCnt="4" custLinFactNeighborX="15104"/>
      <dgm:spPr/>
      <dgm:t>
        <a:bodyPr/>
        <a:lstStyle/>
        <a:p>
          <a:endParaRPr lang="zh-TW" altLang="en-US"/>
        </a:p>
      </dgm:t>
    </dgm:pt>
    <dgm:pt modelId="{C9BE2A60-A770-4397-9D27-6DE68CB4E05E}" type="pres">
      <dgm:prSet presAssocID="{BF410FC3-8DBA-421C-ABBD-A9A3F7D44E82}" presName="rootConnector" presStyleLbl="node1" presStyleIdx="1" presStyleCnt="4"/>
      <dgm:spPr/>
      <dgm:t>
        <a:bodyPr/>
        <a:lstStyle/>
        <a:p>
          <a:endParaRPr lang="zh-TW" altLang="en-US"/>
        </a:p>
      </dgm:t>
    </dgm:pt>
    <dgm:pt modelId="{945A8425-58E8-4BE2-B42D-92255B23CE13}" type="pres">
      <dgm:prSet presAssocID="{BF410FC3-8DBA-421C-ABBD-A9A3F7D44E82}" presName="childShape" presStyleCnt="0"/>
      <dgm:spPr/>
    </dgm:pt>
    <dgm:pt modelId="{DC0E30B6-5040-4726-9127-CB71CB3823F9}" type="pres">
      <dgm:prSet presAssocID="{75C65B7A-E823-41E7-A332-6FC38B9EB959}" presName="Name13" presStyleLbl="parChTrans1D2" presStyleIdx="2" presStyleCnt="9"/>
      <dgm:spPr/>
      <dgm:t>
        <a:bodyPr/>
        <a:lstStyle/>
        <a:p>
          <a:endParaRPr lang="zh-TW" altLang="en-US"/>
        </a:p>
      </dgm:t>
    </dgm:pt>
    <dgm:pt modelId="{812DD480-AD20-497F-91B7-930F4542A34F}" type="pres">
      <dgm:prSet presAssocID="{B139EB7C-16E3-4EF8-834B-4AACCCB2C468}" presName="childText" presStyleLbl="bgAcc1" presStyleIdx="2" presStyleCnt="9" custScaleX="128889" custScaleY="140243" custLinFactNeighborX="20837" custLinFactNeighborY="10715">
        <dgm:presLayoutVars>
          <dgm:bulletEnabled val="1"/>
        </dgm:presLayoutVars>
      </dgm:prSet>
      <dgm:spPr/>
      <dgm:t>
        <a:bodyPr/>
        <a:lstStyle/>
        <a:p>
          <a:endParaRPr lang="zh-TW" altLang="en-US"/>
        </a:p>
      </dgm:t>
    </dgm:pt>
    <dgm:pt modelId="{9A089109-AC37-41FE-934F-97360C261BCF}" type="pres">
      <dgm:prSet presAssocID="{8E25A415-C727-4AB9-ABA9-2B3E9CDC7E78}" presName="Name13" presStyleLbl="parChTrans1D2" presStyleIdx="3" presStyleCnt="9"/>
      <dgm:spPr/>
      <dgm:t>
        <a:bodyPr/>
        <a:lstStyle/>
        <a:p>
          <a:endParaRPr lang="zh-TW" altLang="en-US"/>
        </a:p>
      </dgm:t>
    </dgm:pt>
    <dgm:pt modelId="{6384B4ED-A207-49B5-BA87-DD6D45D0F762}" type="pres">
      <dgm:prSet presAssocID="{D541E618-B7B5-4297-932B-0A16290B502A}" presName="childText" presStyleLbl="bgAcc1" presStyleIdx="3" presStyleCnt="9" custScaleX="128889" custScaleY="140243" custLinFactNeighborX="20837" custLinFactNeighborY="10715">
        <dgm:presLayoutVars>
          <dgm:bulletEnabled val="1"/>
        </dgm:presLayoutVars>
      </dgm:prSet>
      <dgm:spPr/>
      <dgm:t>
        <a:bodyPr/>
        <a:lstStyle/>
        <a:p>
          <a:endParaRPr lang="zh-TW" altLang="en-US"/>
        </a:p>
      </dgm:t>
    </dgm:pt>
    <dgm:pt modelId="{316997B5-1DA8-4637-B90B-036E2FEB1C60}" type="pres">
      <dgm:prSet presAssocID="{62FF48CA-FA70-4145-A3ED-1D501B6551A1}" presName="Name13" presStyleLbl="parChTrans1D2" presStyleIdx="4" presStyleCnt="9"/>
      <dgm:spPr/>
      <dgm:t>
        <a:bodyPr/>
        <a:lstStyle/>
        <a:p>
          <a:endParaRPr lang="zh-TW" altLang="en-US"/>
        </a:p>
      </dgm:t>
    </dgm:pt>
    <dgm:pt modelId="{2C0B196E-CC05-4722-A22A-909F00783756}" type="pres">
      <dgm:prSet presAssocID="{5E6DAD08-AC55-4EB5-A0DA-C4237F500BA6}" presName="childText" presStyleLbl="bgAcc1" presStyleIdx="4" presStyleCnt="9" custScaleX="128889" custScaleY="140243" custLinFactNeighborX="20837" custLinFactNeighborY="10715">
        <dgm:presLayoutVars>
          <dgm:bulletEnabled val="1"/>
        </dgm:presLayoutVars>
      </dgm:prSet>
      <dgm:spPr/>
      <dgm:t>
        <a:bodyPr/>
        <a:lstStyle/>
        <a:p>
          <a:endParaRPr lang="zh-TW" altLang="en-US"/>
        </a:p>
      </dgm:t>
    </dgm:pt>
    <dgm:pt modelId="{3D245DC3-4B02-4977-9289-5BCA6A4623EC}" type="pres">
      <dgm:prSet presAssocID="{108E98EF-E2EB-4BD7-8D36-F3832B316BAD}" presName="root" presStyleCnt="0"/>
      <dgm:spPr/>
    </dgm:pt>
    <dgm:pt modelId="{70242F78-0F7A-40BB-AA86-9899A9A2CF1F}" type="pres">
      <dgm:prSet presAssocID="{108E98EF-E2EB-4BD7-8D36-F3832B316BAD}" presName="rootComposite" presStyleCnt="0"/>
      <dgm:spPr/>
    </dgm:pt>
    <dgm:pt modelId="{3B8316C9-3750-4EDB-AD3C-5686181FF9F2}" type="pres">
      <dgm:prSet presAssocID="{108E98EF-E2EB-4BD7-8D36-F3832B316BAD}" presName="rootText" presStyleLbl="node1" presStyleIdx="2" presStyleCnt="4" custLinFactNeighborX="7156"/>
      <dgm:spPr/>
      <dgm:t>
        <a:bodyPr/>
        <a:lstStyle/>
        <a:p>
          <a:endParaRPr lang="zh-TW" altLang="en-US"/>
        </a:p>
      </dgm:t>
    </dgm:pt>
    <dgm:pt modelId="{0C875D57-3D33-4E8A-B49C-9A8C43A8DBDA}" type="pres">
      <dgm:prSet presAssocID="{108E98EF-E2EB-4BD7-8D36-F3832B316BAD}" presName="rootConnector" presStyleLbl="node1" presStyleIdx="2" presStyleCnt="4"/>
      <dgm:spPr/>
      <dgm:t>
        <a:bodyPr/>
        <a:lstStyle/>
        <a:p>
          <a:endParaRPr lang="zh-TW" altLang="en-US"/>
        </a:p>
      </dgm:t>
    </dgm:pt>
    <dgm:pt modelId="{5875F854-F517-47CF-9846-DDA2A88C06F3}" type="pres">
      <dgm:prSet presAssocID="{108E98EF-E2EB-4BD7-8D36-F3832B316BAD}" presName="childShape" presStyleCnt="0"/>
      <dgm:spPr/>
    </dgm:pt>
    <dgm:pt modelId="{CCF9B051-04A9-44D8-A735-7F2D4B016276}" type="pres">
      <dgm:prSet presAssocID="{FAECDFDB-2F9B-4AF8-AB8B-27C25D23C9FD}" presName="Name13" presStyleLbl="parChTrans1D2" presStyleIdx="5" presStyleCnt="9"/>
      <dgm:spPr/>
      <dgm:t>
        <a:bodyPr/>
        <a:lstStyle/>
        <a:p>
          <a:endParaRPr lang="zh-TW" altLang="en-US"/>
        </a:p>
      </dgm:t>
    </dgm:pt>
    <dgm:pt modelId="{5847B041-41D3-4992-8F80-7321AD49037A}" type="pres">
      <dgm:prSet presAssocID="{FD9B630F-ABBC-4C60-8728-F8D97473116A}" presName="childText" presStyleLbl="bgAcc1" presStyleIdx="5" presStyleCnt="9" custScaleX="128889" custScaleY="140243" custLinFactNeighborX="10897" custLinFactNeighborY="10715">
        <dgm:presLayoutVars>
          <dgm:bulletEnabled val="1"/>
        </dgm:presLayoutVars>
      </dgm:prSet>
      <dgm:spPr/>
      <dgm:t>
        <a:bodyPr/>
        <a:lstStyle/>
        <a:p>
          <a:endParaRPr lang="zh-TW" altLang="en-US"/>
        </a:p>
      </dgm:t>
    </dgm:pt>
    <dgm:pt modelId="{0804AA62-2B41-4CF1-8BD0-CF7AF2F648BD}" type="pres">
      <dgm:prSet presAssocID="{041FA777-AE75-4200-B10E-73FB83044DF7}" presName="root" presStyleCnt="0"/>
      <dgm:spPr/>
    </dgm:pt>
    <dgm:pt modelId="{D3DA7D7A-C76B-4CCA-890A-B5054E9FCEDD}" type="pres">
      <dgm:prSet presAssocID="{041FA777-AE75-4200-B10E-73FB83044DF7}" presName="rootComposite" presStyleCnt="0"/>
      <dgm:spPr/>
    </dgm:pt>
    <dgm:pt modelId="{CB9B885B-6645-4DDB-BA47-D1FFB8264515}" type="pres">
      <dgm:prSet presAssocID="{041FA777-AE75-4200-B10E-73FB83044DF7}" presName="rootText" presStyleLbl="node1" presStyleIdx="3" presStyleCnt="4"/>
      <dgm:spPr/>
      <dgm:t>
        <a:bodyPr/>
        <a:lstStyle/>
        <a:p>
          <a:endParaRPr lang="zh-TW" altLang="en-US"/>
        </a:p>
      </dgm:t>
    </dgm:pt>
    <dgm:pt modelId="{B8AE14FA-D310-4E51-AFC0-A43DDEE178F0}" type="pres">
      <dgm:prSet presAssocID="{041FA777-AE75-4200-B10E-73FB83044DF7}" presName="rootConnector" presStyleLbl="node1" presStyleIdx="3" presStyleCnt="4"/>
      <dgm:spPr/>
      <dgm:t>
        <a:bodyPr/>
        <a:lstStyle/>
        <a:p>
          <a:endParaRPr lang="zh-TW" altLang="en-US"/>
        </a:p>
      </dgm:t>
    </dgm:pt>
    <dgm:pt modelId="{EDECD47F-440E-4066-A66A-331E099F82F3}" type="pres">
      <dgm:prSet presAssocID="{041FA777-AE75-4200-B10E-73FB83044DF7}" presName="childShape" presStyleCnt="0"/>
      <dgm:spPr/>
    </dgm:pt>
    <dgm:pt modelId="{D6F7527F-89EE-4039-8E2C-67D77C7817F3}" type="pres">
      <dgm:prSet presAssocID="{1B39B7D1-5485-4620-A487-2C367982DD81}" presName="Name13" presStyleLbl="parChTrans1D2" presStyleIdx="6" presStyleCnt="9"/>
      <dgm:spPr/>
      <dgm:t>
        <a:bodyPr/>
        <a:lstStyle/>
        <a:p>
          <a:endParaRPr lang="zh-TW" altLang="en-US"/>
        </a:p>
      </dgm:t>
    </dgm:pt>
    <dgm:pt modelId="{BA8D5277-F777-426D-B87C-F5D52B759641}" type="pres">
      <dgm:prSet presAssocID="{254B01FA-82C5-4FB3-AC2D-8BCB184C8F8E}" presName="childText" presStyleLbl="bgAcc1" presStyleIdx="6" presStyleCnt="9" custScaleX="128889" custScaleY="140243" custLinFactNeighborX="1954" custLinFactNeighborY="10715">
        <dgm:presLayoutVars>
          <dgm:bulletEnabled val="1"/>
        </dgm:presLayoutVars>
      </dgm:prSet>
      <dgm:spPr/>
      <dgm:t>
        <a:bodyPr/>
        <a:lstStyle/>
        <a:p>
          <a:endParaRPr lang="zh-TW" altLang="en-US"/>
        </a:p>
      </dgm:t>
    </dgm:pt>
    <dgm:pt modelId="{5C8AF21B-B355-451A-A936-E6AE01F13EFB}" type="pres">
      <dgm:prSet presAssocID="{9FCDAB7C-9954-4288-BF9F-ED0C57BBA2B4}" presName="Name13" presStyleLbl="parChTrans1D2" presStyleIdx="7" presStyleCnt="9"/>
      <dgm:spPr/>
      <dgm:t>
        <a:bodyPr/>
        <a:lstStyle/>
        <a:p>
          <a:endParaRPr lang="zh-TW" altLang="en-US"/>
        </a:p>
      </dgm:t>
    </dgm:pt>
    <dgm:pt modelId="{669C5937-5804-4EF2-802C-AB65A1DA9BA3}" type="pres">
      <dgm:prSet presAssocID="{835A9F25-E677-46F0-99DA-F14485E77CEF}" presName="childText" presStyleLbl="bgAcc1" presStyleIdx="7" presStyleCnt="9" custScaleX="128889" custScaleY="140243" custLinFactNeighborX="1954" custLinFactNeighborY="10715">
        <dgm:presLayoutVars>
          <dgm:bulletEnabled val="1"/>
        </dgm:presLayoutVars>
      </dgm:prSet>
      <dgm:spPr/>
      <dgm:t>
        <a:bodyPr/>
        <a:lstStyle/>
        <a:p>
          <a:endParaRPr lang="zh-TW" altLang="en-US"/>
        </a:p>
      </dgm:t>
    </dgm:pt>
    <dgm:pt modelId="{0322E364-DAE5-403E-8C67-7E213F9C0638}" type="pres">
      <dgm:prSet presAssocID="{C0CF35FA-3402-450A-91D4-E89569733EB7}" presName="Name13" presStyleLbl="parChTrans1D2" presStyleIdx="8" presStyleCnt="9"/>
      <dgm:spPr/>
      <dgm:t>
        <a:bodyPr/>
        <a:lstStyle/>
        <a:p>
          <a:endParaRPr lang="zh-TW" altLang="en-US"/>
        </a:p>
      </dgm:t>
    </dgm:pt>
    <dgm:pt modelId="{1B3372FB-BD43-4E15-B742-1ACE87A3FD97}" type="pres">
      <dgm:prSet presAssocID="{48D4EFD4-1252-4B56-AF7F-F5A91A4F2D08}" presName="childText" presStyleLbl="bgAcc1" presStyleIdx="8" presStyleCnt="9" custScaleX="128889" custScaleY="140243">
        <dgm:presLayoutVars>
          <dgm:bulletEnabled val="1"/>
        </dgm:presLayoutVars>
      </dgm:prSet>
      <dgm:spPr/>
      <dgm:t>
        <a:bodyPr/>
        <a:lstStyle/>
        <a:p>
          <a:endParaRPr lang="zh-TW" altLang="en-US"/>
        </a:p>
      </dgm:t>
    </dgm:pt>
  </dgm:ptLst>
  <dgm:cxnLst>
    <dgm:cxn modelId="{6D00C69E-2C2C-4D60-B404-A3D5135DAC6F}" type="presOf" srcId="{5E6DAD08-AC55-4EB5-A0DA-C4237F500BA6}" destId="{2C0B196E-CC05-4722-A22A-909F00783756}" srcOrd="0" destOrd="0" presId="urn:microsoft.com/office/officeart/2005/8/layout/hierarchy3"/>
    <dgm:cxn modelId="{0AEA8067-EB66-40AD-86A5-8C21038EF3D9}" srcId="{041FA777-AE75-4200-B10E-73FB83044DF7}" destId="{48D4EFD4-1252-4B56-AF7F-F5A91A4F2D08}" srcOrd="2" destOrd="0" parTransId="{C0CF35FA-3402-450A-91D4-E89569733EB7}" sibTransId="{59B5BFF9-51AD-47CC-B50A-9E8508B76FFC}"/>
    <dgm:cxn modelId="{0478F423-998F-43E7-A6D6-A3E731CC37A3}" srcId="{7D9D2950-9E46-4666-8C6F-FE870AB7A14E}" destId="{108E98EF-E2EB-4BD7-8D36-F3832B316BAD}" srcOrd="2" destOrd="0" parTransId="{D6F232B2-AB22-4F64-8674-9A47DABCB135}" sibTransId="{AB8A4AC8-D78A-4CAF-9B63-5F5D06C1F28D}"/>
    <dgm:cxn modelId="{99AE26B3-E773-49F0-8509-FA66EEEA9373}" type="presOf" srcId="{041FA777-AE75-4200-B10E-73FB83044DF7}" destId="{CB9B885B-6645-4DDB-BA47-D1FFB8264515}" srcOrd="0" destOrd="0" presId="urn:microsoft.com/office/officeart/2005/8/layout/hierarchy3"/>
    <dgm:cxn modelId="{1E849DD3-BA43-4DD3-B434-9E7752A27846}" type="presOf" srcId="{C0CF35FA-3402-450A-91D4-E89569733EB7}" destId="{0322E364-DAE5-403E-8C67-7E213F9C0638}" srcOrd="0" destOrd="0" presId="urn:microsoft.com/office/officeart/2005/8/layout/hierarchy3"/>
    <dgm:cxn modelId="{CE7F6718-EBA2-4DC7-A09B-57C43C945903}" type="presOf" srcId="{B139EB7C-16E3-4EF8-834B-4AACCCB2C468}" destId="{812DD480-AD20-497F-91B7-930F4542A34F}" srcOrd="0" destOrd="0" presId="urn:microsoft.com/office/officeart/2005/8/layout/hierarchy3"/>
    <dgm:cxn modelId="{6A3440E3-3864-45B6-A946-72AFBFC29434}" type="presOf" srcId="{1B39B7D1-5485-4620-A487-2C367982DD81}" destId="{D6F7527F-89EE-4039-8E2C-67D77C7817F3}" srcOrd="0" destOrd="0" presId="urn:microsoft.com/office/officeart/2005/8/layout/hierarchy3"/>
    <dgm:cxn modelId="{A68BFE44-2E90-46B9-9557-F39413A06D01}" srcId="{108E98EF-E2EB-4BD7-8D36-F3832B316BAD}" destId="{FD9B630F-ABBC-4C60-8728-F8D97473116A}" srcOrd="0" destOrd="0" parTransId="{FAECDFDB-2F9B-4AF8-AB8B-27C25D23C9FD}" sibTransId="{21BCC7A1-3CA9-408E-8AB5-53DD3603CDF3}"/>
    <dgm:cxn modelId="{5026B124-E99D-42E7-93BF-2B7C2EECBE3C}" type="presOf" srcId="{9FCDAB7C-9954-4288-BF9F-ED0C57BBA2B4}" destId="{5C8AF21B-B355-451A-A936-E6AE01F13EFB}" srcOrd="0" destOrd="0" presId="urn:microsoft.com/office/officeart/2005/8/layout/hierarchy3"/>
    <dgm:cxn modelId="{28D1BC27-0AC7-44CD-BFE3-C5ABF38CFD69}" type="presOf" srcId="{108E98EF-E2EB-4BD7-8D36-F3832B316BAD}" destId="{3B8316C9-3750-4EDB-AD3C-5686181FF9F2}" srcOrd="0" destOrd="0" presId="urn:microsoft.com/office/officeart/2005/8/layout/hierarchy3"/>
    <dgm:cxn modelId="{04843B86-9ECA-482A-A147-F3D45D85927A}" srcId="{2E9A16CC-7D74-468F-A0CB-2B3D436EAFD6}" destId="{9C002016-82B1-4245-BC3A-AA66E8A71491}" srcOrd="1" destOrd="0" parTransId="{AE66A867-201F-4B40-BD80-C9ED8D6230EC}" sibTransId="{8D5B840E-9BC1-4153-9546-E4F4CB8C23BF}"/>
    <dgm:cxn modelId="{E6512B96-E415-4845-AB7E-2F3BAEED8002}" srcId="{BF410FC3-8DBA-421C-ABBD-A9A3F7D44E82}" destId="{5E6DAD08-AC55-4EB5-A0DA-C4237F500BA6}" srcOrd="2" destOrd="0" parTransId="{62FF48CA-FA70-4145-A3ED-1D501B6551A1}" sibTransId="{C92C5655-3909-4508-B963-DA5295FE107E}"/>
    <dgm:cxn modelId="{7458C095-2AA9-49CE-83E9-A84EA76F0730}" type="presOf" srcId="{75C65B7A-E823-41E7-A332-6FC38B9EB959}" destId="{DC0E30B6-5040-4726-9127-CB71CB3823F9}" srcOrd="0" destOrd="0" presId="urn:microsoft.com/office/officeart/2005/8/layout/hierarchy3"/>
    <dgm:cxn modelId="{1E4F8661-13BD-4FF5-9A8C-478D471AF3B9}" type="presOf" srcId="{041FA777-AE75-4200-B10E-73FB83044DF7}" destId="{B8AE14FA-D310-4E51-AFC0-A43DDEE178F0}" srcOrd="1" destOrd="0" presId="urn:microsoft.com/office/officeart/2005/8/layout/hierarchy3"/>
    <dgm:cxn modelId="{D8376CF9-1E79-49E4-8A67-71C9FDD5BED7}" srcId="{BF410FC3-8DBA-421C-ABBD-A9A3F7D44E82}" destId="{B139EB7C-16E3-4EF8-834B-4AACCCB2C468}" srcOrd="0" destOrd="0" parTransId="{75C65B7A-E823-41E7-A332-6FC38B9EB959}" sibTransId="{89AACE19-10D5-40B6-8AC5-10FDE5D1D6DD}"/>
    <dgm:cxn modelId="{67EBF465-A816-4C66-A9DC-09BB331B6127}" type="presOf" srcId="{2E9A16CC-7D74-468F-A0CB-2B3D436EAFD6}" destId="{5D5B0B60-5CD9-4AA4-AC66-C114A72D5E0D}" srcOrd="0" destOrd="0" presId="urn:microsoft.com/office/officeart/2005/8/layout/hierarchy3"/>
    <dgm:cxn modelId="{DDB9978D-2678-497D-B9C9-83D65E2DF7AA}" type="presOf" srcId="{BF410FC3-8DBA-421C-ABBD-A9A3F7D44E82}" destId="{C11EF802-ECD0-47FA-A4C2-7C88FAF88DDE}" srcOrd="0" destOrd="0" presId="urn:microsoft.com/office/officeart/2005/8/layout/hierarchy3"/>
    <dgm:cxn modelId="{20C6A158-F72F-4D8A-A3D8-321E0E12692C}" type="presOf" srcId="{7D9D2950-9E46-4666-8C6F-FE870AB7A14E}" destId="{08C33FD7-D5EF-404D-B9C1-5E759D465749}" srcOrd="0" destOrd="0" presId="urn:microsoft.com/office/officeart/2005/8/layout/hierarchy3"/>
    <dgm:cxn modelId="{4E2BD771-ABB4-4297-AA3D-455C2AF4471D}" type="presOf" srcId="{835A9F25-E677-46F0-99DA-F14485E77CEF}" destId="{669C5937-5804-4EF2-802C-AB65A1DA9BA3}" srcOrd="0" destOrd="0" presId="urn:microsoft.com/office/officeart/2005/8/layout/hierarchy3"/>
    <dgm:cxn modelId="{017A377A-6100-48B5-B2C5-5D43611AD8D3}" srcId="{2E9A16CC-7D74-468F-A0CB-2B3D436EAFD6}" destId="{004C6376-193E-4A7A-B08B-70340C5E96FF}" srcOrd="0" destOrd="0" parTransId="{845234D6-C9B6-499B-8586-74B837C51B41}" sibTransId="{6B264A84-22BA-4DC5-B4CF-FBA5E95659CE}"/>
    <dgm:cxn modelId="{4A423E3F-7A20-47ED-B5B5-ECB841777F4A}" type="presOf" srcId="{254B01FA-82C5-4FB3-AC2D-8BCB184C8F8E}" destId="{BA8D5277-F777-426D-B87C-F5D52B759641}" srcOrd="0" destOrd="0" presId="urn:microsoft.com/office/officeart/2005/8/layout/hierarchy3"/>
    <dgm:cxn modelId="{56732263-2E3B-4DC3-A94A-E677D1C871A4}" type="presOf" srcId="{BF410FC3-8DBA-421C-ABBD-A9A3F7D44E82}" destId="{C9BE2A60-A770-4397-9D27-6DE68CB4E05E}" srcOrd="1" destOrd="0" presId="urn:microsoft.com/office/officeart/2005/8/layout/hierarchy3"/>
    <dgm:cxn modelId="{DF3522B9-AD68-4E83-A439-3C15AC4FDEDF}" srcId="{BF410FC3-8DBA-421C-ABBD-A9A3F7D44E82}" destId="{D541E618-B7B5-4297-932B-0A16290B502A}" srcOrd="1" destOrd="0" parTransId="{8E25A415-C727-4AB9-ABA9-2B3E9CDC7E78}" sibTransId="{BC772DE3-8DFE-4661-A2AA-5537C3504811}"/>
    <dgm:cxn modelId="{99E69527-539C-4053-8DCC-BF23B231A9B2}" type="presOf" srcId="{FD9B630F-ABBC-4C60-8728-F8D97473116A}" destId="{5847B041-41D3-4992-8F80-7321AD49037A}" srcOrd="0" destOrd="0" presId="urn:microsoft.com/office/officeart/2005/8/layout/hierarchy3"/>
    <dgm:cxn modelId="{83D48098-30EC-4048-8F24-3657F54E9EF5}" type="presOf" srcId="{AE66A867-201F-4B40-BD80-C9ED8D6230EC}" destId="{980BB705-F3E0-4767-9C67-123E0F6DCFFD}" srcOrd="0" destOrd="0" presId="urn:microsoft.com/office/officeart/2005/8/layout/hierarchy3"/>
    <dgm:cxn modelId="{31778596-3B62-4A36-96C6-3123C574B64C}" srcId="{041FA777-AE75-4200-B10E-73FB83044DF7}" destId="{254B01FA-82C5-4FB3-AC2D-8BCB184C8F8E}" srcOrd="0" destOrd="0" parTransId="{1B39B7D1-5485-4620-A487-2C367982DD81}" sibTransId="{D9C5D63F-16C1-45A2-966C-7C7C974930A5}"/>
    <dgm:cxn modelId="{C3EDE6D5-A923-4709-833E-FCF2467485DB}" srcId="{041FA777-AE75-4200-B10E-73FB83044DF7}" destId="{835A9F25-E677-46F0-99DA-F14485E77CEF}" srcOrd="1" destOrd="0" parTransId="{9FCDAB7C-9954-4288-BF9F-ED0C57BBA2B4}" sibTransId="{26CC210F-6935-496F-BCA4-D836AB6B2920}"/>
    <dgm:cxn modelId="{544E036E-C0BA-43E9-9606-589A2E35B44A}" type="presOf" srcId="{D541E618-B7B5-4297-932B-0A16290B502A}" destId="{6384B4ED-A207-49B5-BA87-DD6D45D0F762}" srcOrd="0" destOrd="0" presId="urn:microsoft.com/office/officeart/2005/8/layout/hierarchy3"/>
    <dgm:cxn modelId="{2EB3BB26-F1AF-49C9-BCEE-8221AE72343E}" type="presOf" srcId="{9C002016-82B1-4245-BC3A-AA66E8A71491}" destId="{FD005488-A111-4B01-8CEF-2E43789CA496}" srcOrd="0" destOrd="0" presId="urn:microsoft.com/office/officeart/2005/8/layout/hierarchy3"/>
    <dgm:cxn modelId="{9A903C5E-C201-4C75-95F4-DEE9D4E1D5BB}" type="presOf" srcId="{845234D6-C9B6-499B-8586-74B837C51B41}" destId="{A3E8C339-B0AB-4B5C-ABF3-DCA23AA65F75}" srcOrd="0" destOrd="0" presId="urn:microsoft.com/office/officeart/2005/8/layout/hierarchy3"/>
    <dgm:cxn modelId="{0B7A3223-41C1-4883-8C2D-66A3ED34BD8D}" srcId="{7D9D2950-9E46-4666-8C6F-FE870AB7A14E}" destId="{2E9A16CC-7D74-468F-A0CB-2B3D436EAFD6}" srcOrd="0" destOrd="0" parTransId="{95FC2DAE-213A-41BC-8907-0EC9798EE11F}" sibTransId="{E9608A06-73F4-4EDE-BA5F-4E4B3BDA5D36}"/>
    <dgm:cxn modelId="{6EC31895-507D-402E-96B0-45BD2E5AB9C9}" srcId="{7D9D2950-9E46-4666-8C6F-FE870AB7A14E}" destId="{BF410FC3-8DBA-421C-ABBD-A9A3F7D44E82}" srcOrd="1" destOrd="0" parTransId="{D2188900-84B3-45C2-8FAC-79E48ED3894F}" sibTransId="{96699F71-57DD-4DEC-A2B8-AD3E10AD611F}"/>
    <dgm:cxn modelId="{F725D9DF-AAEB-4E4F-AEE5-5F2510F73B01}" type="presOf" srcId="{48D4EFD4-1252-4B56-AF7F-F5A91A4F2D08}" destId="{1B3372FB-BD43-4E15-B742-1ACE87A3FD97}" srcOrd="0" destOrd="0" presId="urn:microsoft.com/office/officeart/2005/8/layout/hierarchy3"/>
    <dgm:cxn modelId="{B63B7594-C1F4-4C01-99F4-D77D9A81F0E5}" type="presOf" srcId="{004C6376-193E-4A7A-B08B-70340C5E96FF}" destId="{6140DC25-A0CB-44D4-9B28-400BB920F457}" srcOrd="0" destOrd="0" presId="urn:microsoft.com/office/officeart/2005/8/layout/hierarchy3"/>
    <dgm:cxn modelId="{957A374C-DDD8-43D4-ADB7-5D76CF67CDD4}" srcId="{7D9D2950-9E46-4666-8C6F-FE870AB7A14E}" destId="{041FA777-AE75-4200-B10E-73FB83044DF7}" srcOrd="3" destOrd="0" parTransId="{B3BBF13D-EA55-4582-BA09-40A93315668F}" sibTransId="{6835B38E-147E-4199-B81F-B8ADB3246AEC}"/>
    <dgm:cxn modelId="{73A76AC3-E4C0-456F-A925-00D066EF9AF8}" type="presOf" srcId="{62FF48CA-FA70-4145-A3ED-1D501B6551A1}" destId="{316997B5-1DA8-4637-B90B-036E2FEB1C60}" srcOrd="0" destOrd="0" presId="urn:microsoft.com/office/officeart/2005/8/layout/hierarchy3"/>
    <dgm:cxn modelId="{F2E0F73C-76BF-4C04-8809-E4B4E057CB89}" type="presOf" srcId="{8E25A415-C727-4AB9-ABA9-2B3E9CDC7E78}" destId="{9A089109-AC37-41FE-934F-97360C261BCF}" srcOrd="0" destOrd="0" presId="urn:microsoft.com/office/officeart/2005/8/layout/hierarchy3"/>
    <dgm:cxn modelId="{6AD61EA6-1D0E-4E2C-A1BB-6FE27F87543A}" type="presOf" srcId="{FAECDFDB-2F9B-4AF8-AB8B-27C25D23C9FD}" destId="{CCF9B051-04A9-44D8-A735-7F2D4B016276}" srcOrd="0" destOrd="0" presId="urn:microsoft.com/office/officeart/2005/8/layout/hierarchy3"/>
    <dgm:cxn modelId="{A227CC1D-0F0A-457F-9058-83CEF9369312}" type="presOf" srcId="{108E98EF-E2EB-4BD7-8D36-F3832B316BAD}" destId="{0C875D57-3D33-4E8A-B49C-9A8C43A8DBDA}" srcOrd="1" destOrd="0" presId="urn:microsoft.com/office/officeart/2005/8/layout/hierarchy3"/>
    <dgm:cxn modelId="{2380FC30-D39E-4483-8A90-67B507391110}" type="presOf" srcId="{2E9A16CC-7D74-468F-A0CB-2B3D436EAFD6}" destId="{4FA01CC6-769B-4BEE-8957-0C4A99C24F67}" srcOrd="1" destOrd="0" presId="urn:microsoft.com/office/officeart/2005/8/layout/hierarchy3"/>
    <dgm:cxn modelId="{A088095A-007D-4F3C-95A5-D1DB3964B333}" type="presParOf" srcId="{08C33FD7-D5EF-404D-B9C1-5E759D465749}" destId="{D404B04B-1814-4640-A09D-F6CCB155EFCC}" srcOrd="0" destOrd="0" presId="urn:microsoft.com/office/officeart/2005/8/layout/hierarchy3"/>
    <dgm:cxn modelId="{DB75AABF-ADF9-4427-8258-71AD822DCD77}" type="presParOf" srcId="{D404B04B-1814-4640-A09D-F6CCB155EFCC}" destId="{E6D56C8C-F5C6-4523-9578-5EABE50CB8CF}" srcOrd="0" destOrd="0" presId="urn:microsoft.com/office/officeart/2005/8/layout/hierarchy3"/>
    <dgm:cxn modelId="{08EA3BA2-E4C2-4AEF-9197-32E6803AF258}" type="presParOf" srcId="{E6D56C8C-F5C6-4523-9578-5EABE50CB8CF}" destId="{5D5B0B60-5CD9-4AA4-AC66-C114A72D5E0D}" srcOrd="0" destOrd="0" presId="urn:microsoft.com/office/officeart/2005/8/layout/hierarchy3"/>
    <dgm:cxn modelId="{6281B781-EA85-4393-9B1B-793BB8827E53}" type="presParOf" srcId="{E6D56C8C-F5C6-4523-9578-5EABE50CB8CF}" destId="{4FA01CC6-769B-4BEE-8957-0C4A99C24F67}" srcOrd="1" destOrd="0" presId="urn:microsoft.com/office/officeart/2005/8/layout/hierarchy3"/>
    <dgm:cxn modelId="{97F1C563-5BBD-4EB8-A610-112DCE5193E5}" type="presParOf" srcId="{D404B04B-1814-4640-A09D-F6CCB155EFCC}" destId="{FBB809BF-A7F1-4EA6-98D3-D3DF8F73B723}" srcOrd="1" destOrd="0" presId="urn:microsoft.com/office/officeart/2005/8/layout/hierarchy3"/>
    <dgm:cxn modelId="{0E756F25-3217-48CE-8C5E-B91DFBB418DC}" type="presParOf" srcId="{FBB809BF-A7F1-4EA6-98D3-D3DF8F73B723}" destId="{A3E8C339-B0AB-4B5C-ABF3-DCA23AA65F75}" srcOrd="0" destOrd="0" presId="urn:microsoft.com/office/officeart/2005/8/layout/hierarchy3"/>
    <dgm:cxn modelId="{403E165B-24FC-4BC7-953E-C52E5FDE4424}" type="presParOf" srcId="{FBB809BF-A7F1-4EA6-98D3-D3DF8F73B723}" destId="{6140DC25-A0CB-44D4-9B28-400BB920F457}" srcOrd="1" destOrd="0" presId="urn:microsoft.com/office/officeart/2005/8/layout/hierarchy3"/>
    <dgm:cxn modelId="{27705A96-EAD8-4DC2-A0D1-B73FE8A60359}" type="presParOf" srcId="{FBB809BF-A7F1-4EA6-98D3-D3DF8F73B723}" destId="{980BB705-F3E0-4767-9C67-123E0F6DCFFD}" srcOrd="2" destOrd="0" presId="urn:microsoft.com/office/officeart/2005/8/layout/hierarchy3"/>
    <dgm:cxn modelId="{01604FF6-739B-428D-9315-AB82F8ABE6A6}" type="presParOf" srcId="{FBB809BF-A7F1-4EA6-98D3-D3DF8F73B723}" destId="{FD005488-A111-4B01-8CEF-2E43789CA496}" srcOrd="3" destOrd="0" presId="urn:microsoft.com/office/officeart/2005/8/layout/hierarchy3"/>
    <dgm:cxn modelId="{67A53D03-73EA-4976-BA7F-448508AB73E1}" type="presParOf" srcId="{08C33FD7-D5EF-404D-B9C1-5E759D465749}" destId="{822BA650-6172-437A-9464-8C23D14735AB}" srcOrd="1" destOrd="0" presId="urn:microsoft.com/office/officeart/2005/8/layout/hierarchy3"/>
    <dgm:cxn modelId="{5660CB7D-8F2F-4CD5-A191-76567CF2B72F}" type="presParOf" srcId="{822BA650-6172-437A-9464-8C23D14735AB}" destId="{0398AFBB-7563-4B3D-9CA8-287E6BD37587}" srcOrd="0" destOrd="0" presId="urn:microsoft.com/office/officeart/2005/8/layout/hierarchy3"/>
    <dgm:cxn modelId="{24C39700-BE26-4F04-A081-5430CD774A37}" type="presParOf" srcId="{0398AFBB-7563-4B3D-9CA8-287E6BD37587}" destId="{C11EF802-ECD0-47FA-A4C2-7C88FAF88DDE}" srcOrd="0" destOrd="0" presId="urn:microsoft.com/office/officeart/2005/8/layout/hierarchy3"/>
    <dgm:cxn modelId="{ED3D4C37-C7EB-4271-B14B-992B07D3A088}" type="presParOf" srcId="{0398AFBB-7563-4B3D-9CA8-287E6BD37587}" destId="{C9BE2A60-A770-4397-9D27-6DE68CB4E05E}" srcOrd="1" destOrd="0" presId="urn:microsoft.com/office/officeart/2005/8/layout/hierarchy3"/>
    <dgm:cxn modelId="{4B883561-76AE-4A51-A444-55B7027DE139}" type="presParOf" srcId="{822BA650-6172-437A-9464-8C23D14735AB}" destId="{945A8425-58E8-4BE2-B42D-92255B23CE13}" srcOrd="1" destOrd="0" presId="urn:microsoft.com/office/officeart/2005/8/layout/hierarchy3"/>
    <dgm:cxn modelId="{141A45B7-C0D1-465C-8B0D-8F9B3C80667F}" type="presParOf" srcId="{945A8425-58E8-4BE2-B42D-92255B23CE13}" destId="{DC0E30B6-5040-4726-9127-CB71CB3823F9}" srcOrd="0" destOrd="0" presId="urn:microsoft.com/office/officeart/2005/8/layout/hierarchy3"/>
    <dgm:cxn modelId="{A086B073-BDEC-490F-BB32-5C219F37B164}" type="presParOf" srcId="{945A8425-58E8-4BE2-B42D-92255B23CE13}" destId="{812DD480-AD20-497F-91B7-930F4542A34F}" srcOrd="1" destOrd="0" presId="urn:microsoft.com/office/officeart/2005/8/layout/hierarchy3"/>
    <dgm:cxn modelId="{AFC47C18-49AA-487A-80DD-4327D07DB35B}" type="presParOf" srcId="{945A8425-58E8-4BE2-B42D-92255B23CE13}" destId="{9A089109-AC37-41FE-934F-97360C261BCF}" srcOrd="2" destOrd="0" presId="urn:microsoft.com/office/officeart/2005/8/layout/hierarchy3"/>
    <dgm:cxn modelId="{BC9F9B75-213A-48C5-9A63-969A68C50C54}" type="presParOf" srcId="{945A8425-58E8-4BE2-B42D-92255B23CE13}" destId="{6384B4ED-A207-49B5-BA87-DD6D45D0F762}" srcOrd="3" destOrd="0" presId="urn:microsoft.com/office/officeart/2005/8/layout/hierarchy3"/>
    <dgm:cxn modelId="{7370675B-5095-4595-B700-12F15C840564}" type="presParOf" srcId="{945A8425-58E8-4BE2-B42D-92255B23CE13}" destId="{316997B5-1DA8-4637-B90B-036E2FEB1C60}" srcOrd="4" destOrd="0" presId="urn:microsoft.com/office/officeart/2005/8/layout/hierarchy3"/>
    <dgm:cxn modelId="{6871692E-32EE-4C4C-9B44-86EA4EB3103D}" type="presParOf" srcId="{945A8425-58E8-4BE2-B42D-92255B23CE13}" destId="{2C0B196E-CC05-4722-A22A-909F00783756}" srcOrd="5" destOrd="0" presId="urn:microsoft.com/office/officeart/2005/8/layout/hierarchy3"/>
    <dgm:cxn modelId="{22FC2D80-5990-4B7E-BD83-3C2CCF382038}" type="presParOf" srcId="{08C33FD7-D5EF-404D-B9C1-5E759D465749}" destId="{3D245DC3-4B02-4977-9289-5BCA6A4623EC}" srcOrd="2" destOrd="0" presId="urn:microsoft.com/office/officeart/2005/8/layout/hierarchy3"/>
    <dgm:cxn modelId="{02AA47D3-9F13-4EB5-92A0-AACBE267EAFD}" type="presParOf" srcId="{3D245DC3-4B02-4977-9289-5BCA6A4623EC}" destId="{70242F78-0F7A-40BB-AA86-9899A9A2CF1F}" srcOrd="0" destOrd="0" presId="urn:microsoft.com/office/officeart/2005/8/layout/hierarchy3"/>
    <dgm:cxn modelId="{905E95CB-66B4-48E6-92BD-52C125F004AF}" type="presParOf" srcId="{70242F78-0F7A-40BB-AA86-9899A9A2CF1F}" destId="{3B8316C9-3750-4EDB-AD3C-5686181FF9F2}" srcOrd="0" destOrd="0" presId="urn:microsoft.com/office/officeart/2005/8/layout/hierarchy3"/>
    <dgm:cxn modelId="{A5F4672C-1119-48D6-BD4D-DCC0388F5557}" type="presParOf" srcId="{70242F78-0F7A-40BB-AA86-9899A9A2CF1F}" destId="{0C875D57-3D33-4E8A-B49C-9A8C43A8DBDA}" srcOrd="1" destOrd="0" presId="urn:microsoft.com/office/officeart/2005/8/layout/hierarchy3"/>
    <dgm:cxn modelId="{7994FBF8-FBE1-4E30-98EC-18B46B313D74}" type="presParOf" srcId="{3D245DC3-4B02-4977-9289-5BCA6A4623EC}" destId="{5875F854-F517-47CF-9846-DDA2A88C06F3}" srcOrd="1" destOrd="0" presId="urn:microsoft.com/office/officeart/2005/8/layout/hierarchy3"/>
    <dgm:cxn modelId="{73E7D6D7-D3CB-4ADC-9557-56E8BFC840FF}" type="presParOf" srcId="{5875F854-F517-47CF-9846-DDA2A88C06F3}" destId="{CCF9B051-04A9-44D8-A735-7F2D4B016276}" srcOrd="0" destOrd="0" presId="urn:microsoft.com/office/officeart/2005/8/layout/hierarchy3"/>
    <dgm:cxn modelId="{6DB57E4E-07A9-45BE-9D1D-ABF86C8C3C7F}" type="presParOf" srcId="{5875F854-F517-47CF-9846-DDA2A88C06F3}" destId="{5847B041-41D3-4992-8F80-7321AD49037A}" srcOrd="1" destOrd="0" presId="urn:microsoft.com/office/officeart/2005/8/layout/hierarchy3"/>
    <dgm:cxn modelId="{750041AA-B42E-4D7A-B6CB-55833FD9E7D0}" type="presParOf" srcId="{08C33FD7-D5EF-404D-B9C1-5E759D465749}" destId="{0804AA62-2B41-4CF1-8BD0-CF7AF2F648BD}" srcOrd="3" destOrd="0" presId="urn:microsoft.com/office/officeart/2005/8/layout/hierarchy3"/>
    <dgm:cxn modelId="{2ABECD61-2EA5-40A8-AF23-68400B4A3DD9}" type="presParOf" srcId="{0804AA62-2B41-4CF1-8BD0-CF7AF2F648BD}" destId="{D3DA7D7A-C76B-4CCA-890A-B5054E9FCEDD}" srcOrd="0" destOrd="0" presId="urn:microsoft.com/office/officeart/2005/8/layout/hierarchy3"/>
    <dgm:cxn modelId="{65701A11-8EE6-4022-8926-66629616ABBA}" type="presParOf" srcId="{D3DA7D7A-C76B-4CCA-890A-B5054E9FCEDD}" destId="{CB9B885B-6645-4DDB-BA47-D1FFB8264515}" srcOrd="0" destOrd="0" presId="urn:microsoft.com/office/officeart/2005/8/layout/hierarchy3"/>
    <dgm:cxn modelId="{BC47969C-E945-4367-9779-D1FF950AF6A7}" type="presParOf" srcId="{D3DA7D7A-C76B-4CCA-890A-B5054E9FCEDD}" destId="{B8AE14FA-D310-4E51-AFC0-A43DDEE178F0}" srcOrd="1" destOrd="0" presId="urn:microsoft.com/office/officeart/2005/8/layout/hierarchy3"/>
    <dgm:cxn modelId="{C40C7293-4054-4D69-9ED3-621DFD8701E3}" type="presParOf" srcId="{0804AA62-2B41-4CF1-8BD0-CF7AF2F648BD}" destId="{EDECD47F-440E-4066-A66A-331E099F82F3}" srcOrd="1" destOrd="0" presId="urn:microsoft.com/office/officeart/2005/8/layout/hierarchy3"/>
    <dgm:cxn modelId="{82927BC8-45E0-4073-8488-FCB6320BA5F9}" type="presParOf" srcId="{EDECD47F-440E-4066-A66A-331E099F82F3}" destId="{D6F7527F-89EE-4039-8E2C-67D77C7817F3}" srcOrd="0" destOrd="0" presId="urn:microsoft.com/office/officeart/2005/8/layout/hierarchy3"/>
    <dgm:cxn modelId="{8F329F7E-AA21-4F4F-94F8-2ECA0317A77A}" type="presParOf" srcId="{EDECD47F-440E-4066-A66A-331E099F82F3}" destId="{BA8D5277-F777-426D-B87C-F5D52B759641}" srcOrd="1" destOrd="0" presId="urn:microsoft.com/office/officeart/2005/8/layout/hierarchy3"/>
    <dgm:cxn modelId="{43B25AFC-6F29-44C2-8B16-20FC71ED9290}" type="presParOf" srcId="{EDECD47F-440E-4066-A66A-331E099F82F3}" destId="{5C8AF21B-B355-451A-A936-E6AE01F13EFB}" srcOrd="2" destOrd="0" presId="urn:microsoft.com/office/officeart/2005/8/layout/hierarchy3"/>
    <dgm:cxn modelId="{50317BBE-0DCE-4B8A-BCBF-FD8EFF2D5120}" type="presParOf" srcId="{EDECD47F-440E-4066-A66A-331E099F82F3}" destId="{669C5937-5804-4EF2-802C-AB65A1DA9BA3}" srcOrd="3" destOrd="0" presId="urn:microsoft.com/office/officeart/2005/8/layout/hierarchy3"/>
    <dgm:cxn modelId="{09F8D59D-6C68-445E-BE7F-9FACE2EB8720}" type="presParOf" srcId="{EDECD47F-440E-4066-A66A-331E099F82F3}" destId="{0322E364-DAE5-403E-8C67-7E213F9C0638}" srcOrd="4" destOrd="0" presId="urn:microsoft.com/office/officeart/2005/8/layout/hierarchy3"/>
    <dgm:cxn modelId="{14560F49-DC92-4264-A0EA-7B3865DBC736}" type="presParOf" srcId="{EDECD47F-440E-4066-A66A-331E099F82F3}" destId="{1B3372FB-BD43-4E15-B742-1ACE87A3FD9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F535C76-07F1-44CE-B824-B9629B947DF4}"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zh-TW" altLang="en-US"/>
        </a:p>
      </dgm:t>
    </dgm:pt>
    <dgm:pt modelId="{B436522A-D622-4312-A48B-877061FC0B29}">
      <dgm:prSet/>
      <dgm:spPr/>
      <dgm:t>
        <a:bodyPr/>
        <a:lstStyle/>
        <a:p>
          <a:pPr rtl="0"/>
          <a:r>
            <a:rPr lang="zh-TW" b="1" dirty="0" smtClean="0"/>
            <a:t>應定期量測並評估各項檢查、檢驗與病理報告的時效性</a:t>
          </a:r>
          <a:endParaRPr lang="zh-TW" b="1" dirty="0"/>
        </a:p>
      </dgm:t>
    </dgm:pt>
    <dgm:pt modelId="{A040F065-B81C-46A5-9E7D-ACCABC5ACC7C}" type="parTrans" cxnId="{BFC98ECA-BFE3-4F26-A40B-063A24E3353C}">
      <dgm:prSet/>
      <dgm:spPr/>
      <dgm:t>
        <a:bodyPr/>
        <a:lstStyle/>
        <a:p>
          <a:endParaRPr lang="zh-TW" altLang="en-US"/>
        </a:p>
      </dgm:t>
    </dgm:pt>
    <dgm:pt modelId="{49B6039E-F233-45CF-910C-0B8FC1DA3A52}" type="sibTrans" cxnId="{BFC98ECA-BFE3-4F26-A40B-063A24E3353C}">
      <dgm:prSet/>
      <dgm:spPr/>
      <dgm:t>
        <a:bodyPr/>
        <a:lstStyle/>
        <a:p>
          <a:endParaRPr lang="zh-TW" altLang="en-US"/>
        </a:p>
      </dgm:t>
    </dgm:pt>
    <dgm:pt modelId="{BD5B3DED-2E3E-4A50-B55F-4D611F0B0603}">
      <dgm:prSet/>
      <dgm:spPr/>
      <dgm:t>
        <a:bodyPr/>
        <a:lstStyle/>
        <a:p>
          <a:pPr rtl="0"/>
          <a:r>
            <a:rPr lang="zh-TW" dirty="0" smtClean="0"/>
            <a:t>設定相關指標，定期監測各項結果與報告時間，尤其是針對緊急與重症個案，訂定合理時間予以追蹤確核。</a:t>
          </a:r>
          <a:endParaRPr lang="zh-TW" dirty="0"/>
        </a:p>
      </dgm:t>
    </dgm:pt>
    <dgm:pt modelId="{33D15292-C18C-4C99-8028-751F8E5C694F}" type="parTrans" cxnId="{F1236B8A-BE86-445B-ABE2-CE176E02B4CB}">
      <dgm:prSet/>
      <dgm:spPr/>
      <dgm:t>
        <a:bodyPr/>
        <a:lstStyle/>
        <a:p>
          <a:endParaRPr lang="zh-TW" altLang="en-US"/>
        </a:p>
      </dgm:t>
    </dgm:pt>
    <dgm:pt modelId="{33FDA621-E32F-47E4-B609-745E5121F725}" type="sibTrans" cxnId="{F1236B8A-BE86-445B-ABE2-CE176E02B4CB}">
      <dgm:prSet/>
      <dgm:spPr/>
      <dgm:t>
        <a:bodyPr/>
        <a:lstStyle/>
        <a:p>
          <a:endParaRPr lang="zh-TW" altLang="en-US"/>
        </a:p>
      </dgm:t>
    </dgm:pt>
    <dgm:pt modelId="{51E6512D-4682-4F8F-87E2-B74D2A6E5047}">
      <dgm:prSet/>
      <dgm:spPr/>
      <dgm:t>
        <a:bodyPr/>
        <a:lstStyle/>
        <a:p>
          <a:pPr rtl="0"/>
          <a:r>
            <a:rPr lang="zh-TW" dirty="0" smtClean="0"/>
            <a:t>定期檢討檢驗、檢查、病理報告之危急值通報機制。</a:t>
          </a:r>
          <a:endParaRPr lang="zh-TW" dirty="0"/>
        </a:p>
      </dgm:t>
    </dgm:pt>
    <dgm:pt modelId="{986BFE10-6DFB-4879-8944-26E6AD0E58B6}" type="parTrans" cxnId="{CA0367B6-2306-4163-8AB1-BE6BA5C4EDD8}">
      <dgm:prSet/>
      <dgm:spPr/>
      <dgm:t>
        <a:bodyPr/>
        <a:lstStyle/>
        <a:p>
          <a:endParaRPr lang="zh-TW" altLang="en-US"/>
        </a:p>
      </dgm:t>
    </dgm:pt>
    <dgm:pt modelId="{F648107E-5E8B-47E3-87A5-F9B66F9FDD5D}" type="sibTrans" cxnId="{CA0367B6-2306-4163-8AB1-BE6BA5C4EDD8}">
      <dgm:prSet/>
      <dgm:spPr/>
      <dgm:t>
        <a:bodyPr/>
        <a:lstStyle/>
        <a:p>
          <a:endParaRPr lang="zh-TW" altLang="en-US"/>
        </a:p>
      </dgm:t>
    </dgm:pt>
    <dgm:pt modelId="{9B1B1E47-47F1-4F71-BC35-670CF3F301F2}">
      <dgm:prSet/>
      <dgm:spPr/>
      <dgm:t>
        <a:bodyPr/>
        <a:lstStyle/>
        <a:p>
          <a:pPr rtl="0"/>
          <a:r>
            <a:rPr lang="zh-TW" b="1" dirty="0" smtClean="0"/>
            <a:t>重要之檢查、檢驗異常值、病理重要報告應採取策略</a:t>
          </a:r>
          <a:endParaRPr lang="zh-TW" b="1" dirty="0"/>
        </a:p>
      </dgm:t>
    </dgm:pt>
    <dgm:pt modelId="{45ADB758-2DF8-46DC-A23C-569BF47CE866}" type="parTrans" cxnId="{51A87215-9008-4BF0-B830-5425063F704F}">
      <dgm:prSet/>
      <dgm:spPr/>
      <dgm:t>
        <a:bodyPr/>
        <a:lstStyle/>
        <a:p>
          <a:endParaRPr lang="zh-TW" altLang="en-US"/>
        </a:p>
      </dgm:t>
    </dgm:pt>
    <dgm:pt modelId="{A25E41ED-70C3-4C16-9E14-F0DF3FB5A526}" type="sibTrans" cxnId="{51A87215-9008-4BF0-B830-5425063F704F}">
      <dgm:prSet/>
      <dgm:spPr/>
      <dgm:t>
        <a:bodyPr/>
        <a:lstStyle/>
        <a:p>
          <a:endParaRPr lang="zh-TW" altLang="en-US"/>
        </a:p>
      </dgm:t>
    </dgm:pt>
    <dgm:pt modelId="{3D25415F-CA3B-4B92-8F66-B17417C4BA81}">
      <dgm:prSet/>
      <dgm:spPr/>
      <dgm:t>
        <a:bodyPr/>
        <a:lstStyle/>
        <a:p>
          <a:pPr rtl="0"/>
          <a:r>
            <a:rPr lang="zh-TW" dirty="0" smtClean="0"/>
            <a:t>可運用各項資訊與通訊科技，提升異常檢驗</a:t>
          </a:r>
          <a:r>
            <a:rPr lang="en-US" dirty="0" smtClean="0"/>
            <a:t>/</a:t>
          </a:r>
          <a:r>
            <a:rPr lang="zh-TW" dirty="0" smtClean="0"/>
            <a:t>檢查值與報告回饋給相關醫護人員之及時性。</a:t>
          </a:r>
          <a:endParaRPr lang="zh-TW" dirty="0"/>
        </a:p>
      </dgm:t>
    </dgm:pt>
    <dgm:pt modelId="{CF97A0C8-7811-4A2E-BBE6-D2B964112ECF}" type="parTrans" cxnId="{5012B4C0-6C60-4094-8FEA-F9F64071BE0A}">
      <dgm:prSet/>
      <dgm:spPr/>
      <dgm:t>
        <a:bodyPr/>
        <a:lstStyle/>
        <a:p>
          <a:endParaRPr lang="zh-TW" altLang="en-US"/>
        </a:p>
      </dgm:t>
    </dgm:pt>
    <dgm:pt modelId="{0CA36331-D612-486D-82F0-8ECE664A5A1A}" type="sibTrans" cxnId="{5012B4C0-6C60-4094-8FEA-F9F64071BE0A}">
      <dgm:prSet/>
      <dgm:spPr/>
      <dgm:t>
        <a:bodyPr/>
        <a:lstStyle/>
        <a:p>
          <a:endParaRPr lang="zh-TW" altLang="en-US"/>
        </a:p>
      </dgm:t>
    </dgm:pt>
    <dgm:pt modelId="{C3036E41-AAEE-40C5-8ADE-FA01D48FC1BC}">
      <dgm:prSet/>
      <dgm:spPr/>
      <dgm:t>
        <a:bodyPr/>
        <a:lstStyle/>
        <a:p>
          <a:pPr rtl="0"/>
          <a:r>
            <a:rPr lang="zh-TW" dirty="0" smtClean="0"/>
            <a:t>對於緊急、嚴重個案，醫院應有機制追蹤處理情況。</a:t>
          </a:r>
          <a:endParaRPr lang="zh-TW" dirty="0"/>
        </a:p>
      </dgm:t>
    </dgm:pt>
    <dgm:pt modelId="{5FE556E8-D725-47DF-895E-AB226E1757E9}" type="parTrans" cxnId="{08EC6A02-8952-4CB6-89CE-636516DB803C}">
      <dgm:prSet/>
      <dgm:spPr/>
      <dgm:t>
        <a:bodyPr/>
        <a:lstStyle/>
        <a:p>
          <a:endParaRPr lang="zh-TW" altLang="en-US"/>
        </a:p>
      </dgm:t>
    </dgm:pt>
    <dgm:pt modelId="{88BE9A79-86FF-45EE-89A0-2907F94D3048}" type="sibTrans" cxnId="{08EC6A02-8952-4CB6-89CE-636516DB803C}">
      <dgm:prSet/>
      <dgm:spPr/>
      <dgm:t>
        <a:bodyPr/>
        <a:lstStyle/>
        <a:p>
          <a:endParaRPr lang="zh-TW" altLang="en-US"/>
        </a:p>
      </dgm:t>
    </dgm:pt>
    <dgm:pt modelId="{6FB55720-0C1C-4B17-952A-0AFF6E442502}" type="pres">
      <dgm:prSet presAssocID="{4F535C76-07F1-44CE-B824-B9629B947DF4}" presName="Name0" presStyleCnt="0">
        <dgm:presLayoutVars>
          <dgm:dir/>
          <dgm:animLvl val="lvl"/>
          <dgm:resizeHandles val="exact"/>
        </dgm:presLayoutVars>
      </dgm:prSet>
      <dgm:spPr/>
      <dgm:t>
        <a:bodyPr/>
        <a:lstStyle/>
        <a:p>
          <a:endParaRPr lang="zh-TW" altLang="en-US"/>
        </a:p>
      </dgm:t>
    </dgm:pt>
    <dgm:pt modelId="{9AF6CDEF-227D-432D-946E-66FB3AC4C242}" type="pres">
      <dgm:prSet presAssocID="{B436522A-D622-4312-A48B-877061FC0B29}" presName="composite" presStyleCnt="0"/>
      <dgm:spPr/>
    </dgm:pt>
    <dgm:pt modelId="{8D046C4C-837B-4119-BC2C-EFE48AA6878E}" type="pres">
      <dgm:prSet presAssocID="{B436522A-D622-4312-A48B-877061FC0B29}" presName="parTx" presStyleLbl="alignNode1" presStyleIdx="0" presStyleCnt="2" custLinFactNeighborX="9493">
        <dgm:presLayoutVars>
          <dgm:chMax val="0"/>
          <dgm:chPref val="0"/>
          <dgm:bulletEnabled val="1"/>
        </dgm:presLayoutVars>
      </dgm:prSet>
      <dgm:spPr/>
      <dgm:t>
        <a:bodyPr/>
        <a:lstStyle/>
        <a:p>
          <a:endParaRPr lang="zh-TW" altLang="en-US"/>
        </a:p>
      </dgm:t>
    </dgm:pt>
    <dgm:pt modelId="{FEEB240A-CA16-4066-A278-D2946013DD54}" type="pres">
      <dgm:prSet presAssocID="{B436522A-D622-4312-A48B-877061FC0B29}" presName="desTx" presStyleLbl="alignAccFollowNode1" presStyleIdx="0" presStyleCnt="2" custLinFactNeighborX="9493">
        <dgm:presLayoutVars>
          <dgm:bulletEnabled val="1"/>
        </dgm:presLayoutVars>
      </dgm:prSet>
      <dgm:spPr/>
      <dgm:t>
        <a:bodyPr/>
        <a:lstStyle/>
        <a:p>
          <a:endParaRPr lang="zh-TW" altLang="en-US"/>
        </a:p>
      </dgm:t>
    </dgm:pt>
    <dgm:pt modelId="{86F3215D-AED3-4D32-95A9-2458B282E641}" type="pres">
      <dgm:prSet presAssocID="{49B6039E-F233-45CF-910C-0B8FC1DA3A52}" presName="space" presStyleCnt="0"/>
      <dgm:spPr/>
    </dgm:pt>
    <dgm:pt modelId="{FCD0CEA3-BBAE-413B-8D22-7CBED2BAEE30}" type="pres">
      <dgm:prSet presAssocID="{9B1B1E47-47F1-4F71-BC35-670CF3F301F2}" presName="composite" presStyleCnt="0"/>
      <dgm:spPr/>
    </dgm:pt>
    <dgm:pt modelId="{54BCB8DF-F22D-424F-829E-872B822186DA}" type="pres">
      <dgm:prSet presAssocID="{9B1B1E47-47F1-4F71-BC35-670CF3F301F2}" presName="parTx" presStyleLbl="alignNode1" presStyleIdx="1" presStyleCnt="2">
        <dgm:presLayoutVars>
          <dgm:chMax val="0"/>
          <dgm:chPref val="0"/>
          <dgm:bulletEnabled val="1"/>
        </dgm:presLayoutVars>
      </dgm:prSet>
      <dgm:spPr/>
      <dgm:t>
        <a:bodyPr/>
        <a:lstStyle/>
        <a:p>
          <a:endParaRPr lang="zh-TW" altLang="en-US"/>
        </a:p>
      </dgm:t>
    </dgm:pt>
    <dgm:pt modelId="{38AD3D25-0420-4E2D-8293-CD61534B7E2A}" type="pres">
      <dgm:prSet presAssocID="{9B1B1E47-47F1-4F71-BC35-670CF3F301F2}" presName="desTx" presStyleLbl="alignAccFollowNode1" presStyleIdx="1" presStyleCnt="2">
        <dgm:presLayoutVars>
          <dgm:bulletEnabled val="1"/>
        </dgm:presLayoutVars>
      </dgm:prSet>
      <dgm:spPr/>
      <dgm:t>
        <a:bodyPr/>
        <a:lstStyle/>
        <a:p>
          <a:endParaRPr lang="zh-TW" altLang="en-US"/>
        </a:p>
      </dgm:t>
    </dgm:pt>
  </dgm:ptLst>
  <dgm:cxnLst>
    <dgm:cxn modelId="{99BBD282-EF56-4250-B702-781EB0FA2A5B}" type="presOf" srcId="{51E6512D-4682-4F8F-87E2-B74D2A6E5047}" destId="{FEEB240A-CA16-4066-A278-D2946013DD54}" srcOrd="0" destOrd="1" presId="urn:microsoft.com/office/officeart/2005/8/layout/hList1"/>
    <dgm:cxn modelId="{5012B4C0-6C60-4094-8FEA-F9F64071BE0A}" srcId="{9B1B1E47-47F1-4F71-BC35-670CF3F301F2}" destId="{3D25415F-CA3B-4B92-8F66-B17417C4BA81}" srcOrd="0" destOrd="0" parTransId="{CF97A0C8-7811-4A2E-BBE6-D2B964112ECF}" sibTransId="{0CA36331-D612-486D-82F0-8ECE664A5A1A}"/>
    <dgm:cxn modelId="{54230AE9-C044-4168-97DC-6A7BF4685C62}" type="presOf" srcId="{9B1B1E47-47F1-4F71-BC35-670CF3F301F2}" destId="{54BCB8DF-F22D-424F-829E-872B822186DA}" srcOrd="0" destOrd="0" presId="urn:microsoft.com/office/officeart/2005/8/layout/hList1"/>
    <dgm:cxn modelId="{791B7488-1673-4846-A903-CB4584E76242}" type="presOf" srcId="{C3036E41-AAEE-40C5-8ADE-FA01D48FC1BC}" destId="{38AD3D25-0420-4E2D-8293-CD61534B7E2A}" srcOrd="0" destOrd="1" presId="urn:microsoft.com/office/officeart/2005/8/layout/hList1"/>
    <dgm:cxn modelId="{CA0367B6-2306-4163-8AB1-BE6BA5C4EDD8}" srcId="{B436522A-D622-4312-A48B-877061FC0B29}" destId="{51E6512D-4682-4F8F-87E2-B74D2A6E5047}" srcOrd="1" destOrd="0" parTransId="{986BFE10-6DFB-4879-8944-26E6AD0E58B6}" sibTransId="{F648107E-5E8B-47E3-87A5-F9B66F9FDD5D}"/>
    <dgm:cxn modelId="{5F6E8D45-4970-41B4-A6ED-220E00A36303}" type="presOf" srcId="{BD5B3DED-2E3E-4A50-B55F-4D611F0B0603}" destId="{FEEB240A-CA16-4066-A278-D2946013DD54}" srcOrd="0" destOrd="0" presId="urn:microsoft.com/office/officeart/2005/8/layout/hList1"/>
    <dgm:cxn modelId="{BFC98ECA-BFE3-4F26-A40B-063A24E3353C}" srcId="{4F535C76-07F1-44CE-B824-B9629B947DF4}" destId="{B436522A-D622-4312-A48B-877061FC0B29}" srcOrd="0" destOrd="0" parTransId="{A040F065-B81C-46A5-9E7D-ACCABC5ACC7C}" sibTransId="{49B6039E-F233-45CF-910C-0B8FC1DA3A52}"/>
    <dgm:cxn modelId="{DD888BCA-3FD3-46EB-986E-C97B6B80D5CA}" type="presOf" srcId="{3D25415F-CA3B-4B92-8F66-B17417C4BA81}" destId="{38AD3D25-0420-4E2D-8293-CD61534B7E2A}" srcOrd="0" destOrd="0" presId="urn:microsoft.com/office/officeart/2005/8/layout/hList1"/>
    <dgm:cxn modelId="{F1236B8A-BE86-445B-ABE2-CE176E02B4CB}" srcId="{B436522A-D622-4312-A48B-877061FC0B29}" destId="{BD5B3DED-2E3E-4A50-B55F-4D611F0B0603}" srcOrd="0" destOrd="0" parTransId="{33D15292-C18C-4C99-8028-751F8E5C694F}" sibTransId="{33FDA621-E32F-47E4-B609-745E5121F725}"/>
    <dgm:cxn modelId="{AAE8AB72-0666-4FAB-8C5C-6F4FA1971499}" type="presOf" srcId="{B436522A-D622-4312-A48B-877061FC0B29}" destId="{8D046C4C-837B-4119-BC2C-EFE48AA6878E}" srcOrd="0" destOrd="0" presId="urn:microsoft.com/office/officeart/2005/8/layout/hList1"/>
    <dgm:cxn modelId="{08EC6A02-8952-4CB6-89CE-636516DB803C}" srcId="{9B1B1E47-47F1-4F71-BC35-670CF3F301F2}" destId="{C3036E41-AAEE-40C5-8ADE-FA01D48FC1BC}" srcOrd="1" destOrd="0" parTransId="{5FE556E8-D725-47DF-895E-AB226E1757E9}" sibTransId="{88BE9A79-86FF-45EE-89A0-2907F94D3048}"/>
    <dgm:cxn modelId="{51A87215-9008-4BF0-B830-5425063F704F}" srcId="{4F535C76-07F1-44CE-B824-B9629B947DF4}" destId="{9B1B1E47-47F1-4F71-BC35-670CF3F301F2}" srcOrd="1" destOrd="0" parTransId="{45ADB758-2DF8-46DC-A23C-569BF47CE866}" sibTransId="{A25E41ED-70C3-4C16-9E14-F0DF3FB5A526}"/>
    <dgm:cxn modelId="{4678F545-A419-4F64-B2E0-CBC9089C479C}" type="presOf" srcId="{4F535C76-07F1-44CE-B824-B9629B947DF4}" destId="{6FB55720-0C1C-4B17-952A-0AFF6E442502}" srcOrd="0" destOrd="0" presId="urn:microsoft.com/office/officeart/2005/8/layout/hList1"/>
    <dgm:cxn modelId="{7F3A4DA6-96C9-4FD9-B554-5A0FA75C9263}" type="presParOf" srcId="{6FB55720-0C1C-4B17-952A-0AFF6E442502}" destId="{9AF6CDEF-227D-432D-946E-66FB3AC4C242}" srcOrd="0" destOrd="0" presId="urn:microsoft.com/office/officeart/2005/8/layout/hList1"/>
    <dgm:cxn modelId="{52D06546-EA94-485D-A6E0-74F0CFF7100A}" type="presParOf" srcId="{9AF6CDEF-227D-432D-946E-66FB3AC4C242}" destId="{8D046C4C-837B-4119-BC2C-EFE48AA6878E}" srcOrd="0" destOrd="0" presId="urn:microsoft.com/office/officeart/2005/8/layout/hList1"/>
    <dgm:cxn modelId="{132838AD-2AF4-45D1-BF49-320B8C55FC1E}" type="presParOf" srcId="{9AF6CDEF-227D-432D-946E-66FB3AC4C242}" destId="{FEEB240A-CA16-4066-A278-D2946013DD54}" srcOrd="1" destOrd="0" presId="urn:microsoft.com/office/officeart/2005/8/layout/hList1"/>
    <dgm:cxn modelId="{E47DB376-FF22-4F9E-B7E6-FB8C8ACC4855}" type="presParOf" srcId="{6FB55720-0C1C-4B17-952A-0AFF6E442502}" destId="{86F3215D-AED3-4D32-95A9-2458B282E641}" srcOrd="1" destOrd="0" presId="urn:microsoft.com/office/officeart/2005/8/layout/hList1"/>
    <dgm:cxn modelId="{74F52FBA-051D-4F41-AE38-401B69BA2DD5}" type="presParOf" srcId="{6FB55720-0C1C-4B17-952A-0AFF6E442502}" destId="{FCD0CEA3-BBAE-413B-8D22-7CBED2BAEE30}" srcOrd="2" destOrd="0" presId="urn:microsoft.com/office/officeart/2005/8/layout/hList1"/>
    <dgm:cxn modelId="{5C95B022-BE4D-4B71-B2DE-70D4CEB7E11B}" type="presParOf" srcId="{FCD0CEA3-BBAE-413B-8D22-7CBED2BAEE30}" destId="{54BCB8DF-F22D-424F-829E-872B822186DA}" srcOrd="0" destOrd="0" presId="urn:microsoft.com/office/officeart/2005/8/layout/hList1"/>
    <dgm:cxn modelId="{E60DEDD5-0530-4853-B20D-A722A91B877E}" type="presParOf" srcId="{FCD0CEA3-BBAE-413B-8D22-7CBED2BAEE30}" destId="{38AD3D25-0420-4E2D-8293-CD61534B7E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F4CC32F-CC81-4EA4-99A7-E058F324C7AF}" type="doc">
      <dgm:prSet loTypeId="urn:microsoft.com/office/officeart/2005/8/layout/hierarchy1" loCatId="hierarchy" qsTypeId="urn:microsoft.com/office/officeart/2005/8/quickstyle/simple1" qsCatId="simple" csTypeId="urn:microsoft.com/office/officeart/2005/8/colors/colorful1#2" csCatId="colorful" phldr="1"/>
      <dgm:spPr/>
      <dgm:t>
        <a:bodyPr/>
        <a:lstStyle/>
        <a:p>
          <a:endParaRPr lang="zh-TW" altLang="en-US"/>
        </a:p>
      </dgm:t>
    </dgm:pt>
    <dgm:pt modelId="{13791FCC-DE46-4D1A-8A63-AE9B2A963E40}">
      <dgm:prSet custT="1"/>
      <dgm:spPr/>
      <dgm:t>
        <a:bodyPr/>
        <a:lstStyle/>
        <a:p>
          <a:pPr rtl="0"/>
          <a:r>
            <a:rPr lang="zh-TW" sz="2400" b="1" dirty="0" smtClean="0"/>
            <a:t>建立醫療團隊間溝通模式，強化團隊合作的概念與行動</a:t>
          </a:r>
          <a:endParaRPr lang="zh-TW" sz="2400" b="1" dirty="0"/>
        </a:p>
      </dgm:t>
    </dgm:pt>
    <dgm:pt modelId="{F558CC60-BFA6-4426-8044-C85C9A98901D}" type="parTrans" cxnId="{D6BDA6C7-D606-4E14-991B-2D3AC8B5CB88}">
      <dgm:prSet/>
      <dgm:spPr/>
      <dgm:t>
        <a:bodyPr/>
        <a:lstStyle/>
        <a:p>
          <a:endParaRPr lang="zh-TW" altLang="en-US" sz="2000"/>
        </a:p>
      </dgm:t>
    </dgm:pt>
    <dgm:pt modelId="{AC74450E-5585-45FC-A839-9AF4CC7287B1}" type="sibTrans" cxnId="{D6BDA6C7-D606-4E14-991B-2D3AC8B5CB88}">
      <dgm:prSet/>
      <dgm:spPr/>
      <dgm:t>
        <a:bodyPr/>
        <a:lstStyle/>
        <a:p>
          <a:endParaRPr lang="zh-TW" altLang="en-US" sz="2000"/>
        </a:p>
      </dgm:t>
    </dgm:pt>
    <dgm:pt modelId="{85F99D6C-0E3B-4457-9892-4553FE830A5B}">
      <dgm:prSet custT="1"/>
      <dgm:spPr/>
      <dgm:t>
        <a:bodyPr/>
        <a:lstStyle/>
        <a:p>
          <a:pPr algn="l" rtl="0"/>
          <a:r>
            <a:rPr lang="zh-TW" sz="2000" b="1" dirty="0" smtClean="0"/>
            <a:t>利用相關活動或教育訓練</a:t>
          </a:r>
          <a:r>
            <a:rPr lang="zh-TW" altLang="en-US" sz="2000" b="1" dirty="0" smtClean="0"/>
            <a:t>，</a:t>
          </a:r>
          <a:r>
            <a:rPr lang="zh-TW" sz="2000" b="1" dirty="0" smtClean="0"/>
            <a:t>加強醫療照護人員對團隊溝通之重視。</a:t>
          </a:r>
          <a:endParaRPr lang="en-US" altLang="zh-TW" sz="2000" b="1" dirty="0" smtClean="0"/>
        </a:p>
        <a:p>
          <a:pPr algn="l" rtl="0"/>
          <a:r>
            <a:rPr lang="zh-TW" altLang="zh-TW" sz="1800" dirty="0" smtClean="0"/>
            <a:t>宜以模擬演練方式促進團隊合作技能。</a:t>
          </a:r>
          <a:endParaRPr lang="zh-TW" sz="1800" b="1" dirty="0"/>
        </a:p>
      </dgm:t>
    </dgm:pt>
    <dgm:pt modelId="{A2A00EEC-00FB-4531-857B-F8BA9120D85E}" type="parTrans" cxnId="{62A511FB-0DA0-4F2D-8FAC-3B2DC38D48D6}">
      <dgm:prSet/>
      <dgm:spPr/>
      <dgm:t>
        <a:bodyPr/>
        <a:lstStyle/>
        <a:p>
          <a:endParaRPr lang="zh-TW" altLang="en-US" sz="2000"/>
        </a:p>
      </dgm:t>
    </dgm:pt>
    <dgm:pt modelId="{7A28E26E-4408-4188-93D5-1D2A73549C9D}" type="sibTrans" cxnId="{62A511FB-0DA0-4F2D-8FAC-3B2DC38D48D6}">
      <dgm:prSet/>
      <dgm:spPr/>
      <dgm:t>
        <a:bodyPr/>
        <a:lstStyle/>
        <a:p>
          <a:endParaRPr lang="zh-TW" altLang="en-US" sz="2000"/>
        </a:p>
      </dgm:t>
    </dgm:pt>
    <dgm:pt modelId="{B7B49F23-9FB1-4941-9237-9D672FA9C1EB}">
      <dgm:prSet custT="1"/>
      <dgm:spPr/>
      <dgm:t>
        <a:bodyPr/>
        <a:lstStyle/>
        <a:p>
          <a:pPr algn="l" rtl="0"/>
          <a:r>
            <a:rPr lang="zh-TW" sz="2000" b="1" dirty="0" smtClean="0"/>
            <a:t>使用有效的溝通方法</a:t>
          </a:r>
          <a:r>
            <a:rPr lang="zh-TW" altLang="en-US" sz="2000" b="1" dirty="0" smtClean="0"/>
            <a:t>，</a:t>
          </a:r>
          <a:r>
            <a:rPr lang="zh-TW" sz="2000" b="1" dirty="0" smtClean="0"/>
            <a:t>強化醫療照護人員間溝通的能力與跨團隊合作。</a:t>
          </a:r>
          <a:endParaRPr lang="en-US" altLang="zh-TW" sz="2000" b="1" dirty="0" smtClean="0"/>
        </a:p>
        <a:p>
          <a:pPr algn="l" rtl="0"/>
          <a:r>
            <a:rPr lang="zh-TW" altLang="zh-TW" sz="1800" dirty="0" smtClean="0"/>
            <a:t>例如</a:t>
          </a:r>
          <a:r>
            <a:rPr lang="zh-TW" altLang="en-US" sz="1800" dirty="0" smtClean="0"/>
            <a:t>：</a:t>
          </a:r>
          <a:r>
            <a:rPr lang="zh-TW" altLang="zh-TW" sz="1800" dirty="0" smtClean="0"/>
            <a:t>事前說明（</a:t>
          </a:r>
          <a:r>
            <a:rPr lang="en-US" altLang="zh-TW" sz="1800" dirty="0" smtClean="0"/>
            <a:t>Brief</a:t>
          </a:r>
          <a:r>
            <a:rPr lang="zh-TW" altLang="zh-TW" sz="1800" dirty="0" smtClean="0"/>
            <a:t>）、過程中討論（</a:t>
          </a:r>
          <a:r>
            <a:rPr lang="en-US" altLang="zh-TW" sz="1800" dirty="0" smtClean="0"/>
            <a:t>Huddle</a:t>
          </a:r>
          <a:r>
            <a:rPr lang="zh-TW" altLang="zh-TW" sz="1800" dirty="0" smtClean="0"/>
            <a:t>）、事後檢視（</a:t>
          </a:r>
          <a:r>
            <a:rPr lang="en-US" altLang="zh-TW" sz="1800" dirty="0" smtClean="0"/>
            <a:t>Debrief</a:t>
          </a:r>
          <a:r>
            <a:rPr lang="zh-TW" altLang="zh-TW" sz="1800" dirty="0" smtClean="0"/>
            <a:t>）等</a:t>
          </a:r>
          <a:endParaRPr lang="zh-TW" sz="1800" b="1" dirty="0"/>
        </a:p>
      </dgm:t>
    </dgm:pt>
    <dgm:pt modelId="{11245FA9-1A3D-454A-8D73-09FA311A16FB}" type="parTrans" cxnId="{5AF8D847-D0ED-41EF-9177-B041BD1806DD}">
      <dgm:prSet/>
      <dgm:spPr/>
      <dgm:t>
        <a:bodyPr/>
        <a:lstStyle/>
        <a:p>
          <a:endParaRPr lang="zh-TW" altLang="en-US" sz="2000"/>
        </a:p>
      </dgm:t>
    </dgm:pt>
    <dgm:pt modelId="{D0C0612B-B364-470E-9737-3594140BB516}" type="sibTrans" cxnId="{5AF8D847-D0ED-41EF-9177-B041BD1806DD}">
      <dgm:prSet/>
      <dgm:spPr/>
      <dgm:t>
        <a:bodyPr/>
        <a:lstStyle/>
        <a:p>
          <a:endParaRPr lang="zh-TW" altLang="en-US" sz="2000"/>
        </a:p>
      </dgm:t>
    </dgm:pt>
    <dgm:pt modelId="{69B26B05-30F3-4C05-99F0-B4E16AC6DF89}" type="pres">
      <dgm:prSet presAssocID="{5F4CC32F-CC81-4EA4-99A7-E058F324C7AF}" presName="hierChild1" presStyleCnt="0">
        <dgm:presLayoutVars>
          <dgm:chPref val="1"/>
          <dgm:dir/>
          <dgm:animOne val="branch"/>
          <dgm:animLvl val="lvl"/>
          <dgm:resizeHandles/>
        </dgm:presLayoutVars>
      </dgm:prSet>
      <dgm:spPr/>
      <dgm:t>
        <a:bodyPr/>
        <a:lstStyle/>
        <a:p>
          <a:endParaRPr lang="zh-TW" altLang="en-US"/>
        </a:p>
      </dgm:t>
    </dgm:pt>
    <dgm:pt modelId="{4CC92F19-24F6-4669-8844-B10D2D2AD04B}" type="pres">
      <dgm:prSet presAssocID="{13791FCC-DE46-4D1A-8A63-AE9B2A963E40}" presName="hierRoot1" presStyleCnt="0"/>
      <dgm:spPr/>
    </dgm:pt>
    <dgm:pt modelId="{A1475BE3-91C8-4704-808A-0E06C8A28D75}" type="pres">
      <dgm:prSet presAssocID="{13791FCC-DE46-4D1A-8A63-AE9B2A963E40}" presName="composite" presStyleCnt="0"/>
      <dgm:spPr/>
    </dgm:pt>
    <dgm:pt modelId="{83A26744-ED72-40C5-813D-E974FE07425D}" type="pres">
      <dgm:prSet presAssocID="{13791FCC-DE46-4D1A-8A63-AE9B2A963E40}" presName="background" presStyleLbl="node0" presStyleIdx="0" presStyleCnt="1"/>
      <dgm:spPr/>
    </dgm:pt>
    <dgm:pt modelId="{9DCD1815-1F79-4502-BE67-A4C161AD1678}" type="pres">
      <dgm:prSet presAssocID="{13791FCC-DE46-4D1A-8A63-AE9B2A963E40}" presName="text" presStyleLbl="fgAcc0" presStyleIdx="0" presStyleCnt="1" custScaleX="202755">
        <dgm:presLayoutVars>
          <dgm:chPref val="3"/>
        </dgm:presLayoutVars>
      </dgm:prSet>
      <dgm:spPr/>
      <dgm:t>
        <a:bodyPr/>
        <a:lstStyle/>
        <a:p>
          <a:endParaRPr lang="zh-TW" altLang="en-US"/>
        </a:p>
      </dgm:t>
    </dgm:pt>
    <dgm:pt modelId="{D4FBB440-BD22-4483-A832-8832DDF9755A}" type="pres">
      <dgm:prSet presAssocID="{13791FCC-DE46-4D1A-8A63-AE9B2A963E40}" presName="hierChild2" presStyleCnt="0"/>
      <dgm:spPr/>
    </dgm:pt>
    <dgm:pt modelId="{12BC81F4-EB2A-4654-B215-A3B3B5F6BD4A}" type="pres">
      <dgm:prSet presAssocID="{A2A00EEC-00FB-4531-857B-F8BA9120D85E}" presName="Name10" presStyleLbl="parChTrans1D2" presStyleIdx="0" presStyleCnt="2"/>
      <dgm:spPr/>
      <dgm:t>
        <a:bodyPr/>
        <a:lstStyle/>
        <a:p>
          <a:endParaRPr lang="zh-TW" altLang="en-US"/>
        </a:p>
      </dgm:t>
    </dgm:pt>
    <dgm:pt modelId="{9F8A0C92-CDFB-42B7-A8AA-0DFC4F1DAE36}" type="pres">
      <dgm:prSet presAssocID="{85F99D6C-0E3B-4457-9892-4553FE830A5B}" presName="hierRoot2" presStyleCnt="0"/>
      <dgm:spPr/>
    </dgm:pt>
    <dgm:pt modelId="{4CD643EA-F5B6-4EE5-82D7-577DE64F6E07}" type="pres">
      <dgm:prSet presAssocID="{85F99D6C-0E3B-4457-9892-4553FE830A5B}" presName="composite2" presStyleCnt="0"/>
      <dgm:spPr/>
    </dgm:pt>
    <dgm:pt modelId="{E8D122C2-FEDF-4AAC-9799-719955B631AC}" type="pres">
      <dgm:prSet presAssocID="{85F99D6C-0E3B-4457-9892-4553FE830A5B}" presName="background2" presStyleLbl="node2" presStyleIdx="0" presStyleCnt="2"/>
      <dgm:spPr/>
    </dgm:pt>
    <dgm:pt modelId="{1BF5C5F1-9E2C-47E9-8C77-C863405BE978}" type="pres">
      <dgm:prSet presAssocID="{85F99D6C-0E3B-4457-9892-4553FE830A5B}" presName="text2" presStyleLbl="fgAcc2" presStyleIdx="0" presStyleCnt="2" custScaleX="156894" custScaleY="167800" custLinFactNeighborY="-7799">
        <dgm:presLayoutVars>
          <dgm:chPref val="3"/>
        </dgm:presLayoutVars>
      </dgm:prSet>
      <dgm:spPr/>
      <dgm:t>
        <a:bodyPr/>
        <a:lstStyle/>
        <a:p>
          <a:endParaRPr lang="zh-TW" altLang="en-US"/>
        </a:p>
      </dgm:t>
    </dgm:pt>
    <dgm:pt modelId="{553C124A-3D7B-4233-B0E0-A1BE6292FBE0}" type="pres">
      <dgm:prSet presAssocID="{85F99D6C-0E3B-4457-9892-4553FE830A5B}" presName="hierChild3" presStyleCnt="0"/>
      <dgm:spPr/>
    </dgm:pt>
    <dgm:pt modelId="{9294B0C0-CBED-48D9-8766-CE1EA3C8FD29}" type="pres">
      <dgm:prSet presAssocID="{11245FA9-1A3D-454A-8D73-09FA311A16FB}" presName="Name10" presStyleLbl="parChTrans1D2" presStyleIdx="1" presStyleCnt="2"/>
      <dgm:spPr/>
      <dgm:t>
        <a:bodyPr/>
        <a:lstStyle/>
        <a:p>
          <a:endParaRPr lang="zh-TW" altLang="en-US"/>
        </a:p>
      </dgm:t>
    </dgm:pt>
    <dgm:pt modelId="{70820A6F-FC1D-4AE0-9BE1-C1418B0083D5}" type="pres">
      <dgm:prSet presAssocID="{B7B49F23-9FB1-4941-9237-9D672FA9C1EB}" presName="hierRoot2" presStyleCnt="0"/>
      <dgm:spPr/>
    </dgm:pt>
    <dgm:pt modelId="{DFD818A6-ABF2-4B5B-BCB1-B99BD14A67D2}" type="pres">
      <dgm:prSet presAssocID="{B7B49F23-9FB1-4941-9237-9D672FA9C1EB}" presName="composite2" presStyleCnt="0"/>
      <dgm:spPr/>
    </dgm:pt>
    <dgm:pt modelId="{C35F08A8-B79F-4CE7-AF0B-15AB091D3CCC}" type="pres">
      <dgm:prSet presAssocID="{B7B49F23-9FB1-4941-9237-9D672FA9C1EB}" presName="background2" presStyleLbl="node2" presStyleIdx="1" presStyleCnt="2"/>
      <dgm:spPr/>
    </dgm:pt>
    <dgm:pt modelId="{4B98503D-A1EF-422E-89F1-0FE943E5E558}" type="pres">
      <dgm:prSet presAssocID="{B7B49F23-9FB1-4941-9237-9D672FA9C1EB}" presName="text2" presStyleLbl="fgAcc2" presStyleIdx="1" presStyleCnt="2" custScaleX="156894" custScaleY="167800" custLinFactNeighborY="-7799">
        <dgm:presLayoutVars>
          <dgm:chPref val="3"/>
        </dgm:presLayoutVars>
      </dgm:prSet>
      <dgm:spPr/>
      <dgm:t>
        <a:bodyPr/>
        <a:lstStyle/>
        <a:p>
          <a:endParaRPr lang="zh-TW" altLang="en-US"/>
        </a:p>
      </dgm:t>
    </dgm:pt>
    <dgm:pt modelId="{1A333E4C-EB4F-458C-BB27-021C8079672C}" type="pres">
      <dgm:prSet presAssocID="{B7B49F23-9FB1-4941-9237-9D672FA9C1EB}" presName="hierChild3" presStyleCnt="0"/>
      <dgm:spPr/>
    </dgm:pt>
  </dgm:ptLst>
  <dgm:cxnLst>
    <dgm:cxn modelId="{140D994A-83A0-415D-8A9F-ADFBCC9D5746}" type="presOf" srcId="{13791FCC-DE46-4D1A-8A63-AE9B2A963E40}" destId="{9DCD1815-1F79-4502-BE67-A4C161AD1678}" srcOrd="0" destOrd="0" presId="urn:microsoft.com/office/officeart/2005/8/layout/hierarchy1"/>
    <dgm:cxn modelId="{62A511FB-0DA0-4F2D-8FAC-3B2DC38D48D6}" srcId="{13791FCC-DE46-4D1A-8A63-AE9B2A963E40}" destId="{85F99D6C-0E3B-4457-9892-4553FE830A5B}" srcOrd="0" destOrd="0" parTransId="{A2A00EEC-00FB-4531-857B-F8BA9120D85E}" sibTransId="{7A28E26E-4408-4188-93D5-1D2A73549C9D}"/>
    <dgm:cxn modelId="{274794FF-DD55-487F-A9B3-B62B16CF32AB}" type="presOf" srcId="{A2A00EEC-00FB-4531-857B-F8BA9120D85E}" destId="{12BC81F4-EB2A-4654-B215-A3B3B5F6BD4A}" srcOrd="0" destOrd="0" presId="urn:microsoft.com/office/officeart/2005/8/layout/hierarchy1"/>
    <dgm:cxn modelId="{5765A7D6-A3D4-4C03-A50C-16C457E693B2}" type="presOf" srcId="{11245FA9-1A3D-454A-8D73-09FA311A16FB}" destId="{9294B0C0-CBED-48D9-8766-CE1EA3C8FD29}" srcOrd="0" destOrd="0" presId="urn:microsoft.com/office/officeart/2005/8/layout/hierarchy1"/>
    <dgm:cxn modelId="{7BE8630F-E520-44EA-9158-B9B8D9E19DFA}" type="presOf" srcId="{5F4CC32F-CC81-4EA4-99A7-E058F324C7AF}" destId="{69B26B05-30F3-4C05-99F0-B4E16AC6DF89}" srcOrd="0" destOrd="0" presId="urn:microsoft.com/office/officeart/2005/8/layout/hierarchy1"/>
    <dgm:cxn modelId="{C536211F-F5A4-4223-809C-35AA31413336}" type="presOf" srcId="{B7B49F23-9FB1-4941-9237-9D672FA9C1EB}" destId="{4B98503D-A1EF-422E-89F1-0FE943E5E558}" srcOrd="0" destOrd="0" presId="urn:microsoft.com/office/officeart/2005/8/layout/hierarchy1"/>
    <dgm:cxn modelId="{D6BDA6C7-D606-4E14-991B-2D3AC8B5CB88}" srcId="{5F4CC32F-CC81-4EA4-99A7-E058F324C7AF}" destId="{13791FCC-DE46-4D1A-8A63-AE9B2A963E40}" srcOrd="0" destOrd="0" parTransId="{F558CC60-BFA6-4426-8044-C85C9A98901D}" sibTransId="{AC74450E-5585-45FC-A839-9AF4CC7287B1}"/>
    <dgm:cxn modelId="{D1C7B8A4-F5C6-42AD-8CE9-E6CDE8035BBA}" type="presOf" srcId="{85F99D6C-0E3B-4457-9892-4553FE830A5B}" destId="{1BF5C5F1-9E2C-47E9-8C77-C863405BE978}" srcOrd="0" destOrd="0" presId="urn:microsoft.com/office/officeart/2005/8/layout/hierarchy1"/>
    <dgm:cxn modelId="{5AF8D847-D0ED-41EF-9177-B041BD1806DD}" srcId="{13791FCC-DE46-4D1A-8A63-AE9B2A963E40}" destId="{B7B49F23-9FB1-4941-9237-9D672FA9C1EB}" srcOrd="1" destOrd="0" parTransId="{11245FA9-1A3D-454A-8D73-09FA311A16FB}" sibTransId="{D0C0612B-B364-470E-9737-3594140BB516}"/>
    <dgm:cxn modelId="{A5633255-40EE-4EF5-90A4-7C7CFB064D1C}" type="presParOf" srcId="{69B26B05-30F3-4C05-99F0-B4E16AC6DF89}" destId="{4CC92F19-24F6-4669-8844-B10D2D2AD04B}" srcOrd="0" destOrd="0" presId="urn:microsoft.com/office/officeart/2005/8/layout/hierarchy1"/>
    <dgm:cxn modelId="{A7AF6937-F4D6-4BB4-B183-97446DA0E793}" type="presParOf" srcId="{4CC92F19-24F6-4669-8844-B10D2D2AD04B}" destId="{A1475BE3-91C8-4704-808A-0E06C8A28D75}" srcOrd="0" destOrd="0" presId="urn:microsoft.com/office/officeart/2005/8/layout/hierarchy1"/>
    <dgm:cxn modelId="{3E5FD7F4-1FD9-41EE-84B5-F2B0519D2C99}" type="presParOf" srcId="{A1475BE3-91C8-4704-808A-0E06C8A28D75}" destId="{83A26744-ED72-40C5-813D-E974FE07425D}" srcOrd="0" destOrd="0" presId="urn:microsoft.com/office/officeart/2005/8/layout/hierarchy1"/>
    <dgm:cxn modelId="{3D121D0C-82E2-4237-8986-8C0F102B124A}" type="presParOf" srcId="{A1475BE3-91C8-4704-808A-0E06C8A28D75}" destId="{9DCD1815-1F79-4502-BE67-A4C161AD1678}" srcOrd="1" destOrd="0" presId="urn:microsoft.com/office/officeart/2005/8/layout/hierarchy1"/>
    <dgm:cxn modelId="{6E0381BA-7F9F-4867-96B3-0E341C7DF976}" type="presParOf" srcId="{4CC92F19-24F6-4669-8844-B10D2D2AD04B}" destId="{D4FBB440-BD22-4483-A832-8832DDF9755A}" srcOrd="1" destOrd="0" presId="urn:microsoft.com/office/officeart/2005/8/layout/hierarchy1"/>
    <dgm:cxn modelId="{335E3E8C-2320-47BD-A0F6-82276632F807}" type="presParOf" srcId="{D4FBB440-BD22-4483-A832-8832DDF9755A}" destId="{12BC81F4-EB2A-4654-B215-A3B3B5F6BD4A}" srcOrd="0" destOrd="0" presId="urn:microsoft.com/office/officeart/2005/8/layout/hierarchy1"/>
    <dgm:cxn modelId="{59EEAB0F-3D7F-4E00-9905-3E5EA9019644}" type="presParOf" srcId="{D4FBB440-BD22-4483-A832-8832DDF9755A}" destId="{9F8A0C92-CDFB-42B7-A8AA-0DFC4F1DAE36}" srcOrd="1" destOrd="0" presId="urn:microsoft.com/office/officeart/2005/8/layout/hierarchy1"/>
    <dgm:cxn modelId="{3FF75D75-17E6-4AE4-91B5-5DDD8C894B3B}" type="presParOf" srcId="{9F8A0C92-CDFB-42B7-A8AA-0DFC4F1DAE36}" destId="{4CD643EA-F5B6-4EE5-82D7-577DE64F6E07}" srcOrd="0" destOrd="0" presId="urn:microsoft.com/office/officeart/2005/8/layout/hierarchy1"/>
    <dgm:cxn modelId="{B80BF11B-57E1-49C3-9E93-79D04D078DA2}" type="presParOf" srcId="{4CD643EA-F5B6-4EE5-82D7-577DE64F6E07}" destId="{E8D122C2-FEDF-4AAC-9799-719955B631AC}" srcOrd="0" destOrd="0" presId="urn:microsoft.com/office/officeart/2005/8/layout/hierarchy1"/>
    <dgm:cxn modelId="{B72AFF35-97EE-404B-A9B7-8051957DA338}" type="presParOf" srcId="{4CD643EA-F5B6-4EE5-82D7-577DE64F6E07}" destId="{1BF5C5F1-9E2C-47E9-8C77-C863405BE978}" srcOrd="1" destOrd="0" presId="urn:microsoft.com/office/officeart/2005/8/layout/hierarchy1"/>
    <dgm:cxn modelId="{D7E335E7-372A-431F-8178-6B2E945F5B60}" type="presParOf" srcId="{9F8A0C92-CDFB-42B7-A8AA-0DFC4F1DAE36}" destId="{553C124A-3D7B-4233-B0E0-A1BE6292FBE0}" srcOrd="1" destOrd="0" presId="urn:microsoft.com/office/officeart/2005/8/layout/hierarchy1"/>
    <dgm:cxn modelId="{4B1A0A82-B88F-42EA-AF06-B88A07239703}" type="presParOf" srcId="{D4FBB440-BD22-4483-A832-8832DDF9755A}" destId="{9294B0C0-CBED-48D9-8766-CE1EA3C8FD29}" srcOrd="2" destOrd="0" presId="urn:microsoft.com/office/officeart/2005/8/layout/hierarchy1"/>
    <dgm:cxn modelId="{E71E1A81-3F58-400B-995F-5F69B1F015EE}" type="presParOf" srcId="{D4FBB440-BD22-4483-A832-8832DDF9755A}" destId="{70820A6F-FC1D-4AE0-9BE1-C1418B0083D5}" srcOrd="3" destOrd="0" presId="urn:microsoft.com/office/officeart/2005/8/layout/hierarchy1"/>
    <dgm:cxn modelId="{8348E455-3F47-4553-955A-8366D758E5C4}" type="presParOf" srcId="{70820A6F-FC1D-4AE0-9BE1-C1418B0083D5}" destId="{DFD818A6-ABF2-4B5B-BCB1-B99BD14A67D2}" srcOrd="0" destOrd="0" presId="urn:microsoft.com/office/officeart/2005/8/layout/hierarchy1"/>
    <dgm:cxn modelId="{2F360E6D-10BA-4CCB-86C3-5A83C21C36C1}" type="presParOf" srcId="{DFD818A6-ABF2-4B5B-BCB1-B99BD14A67D2}" destId="{C35F08A8-B79F-4CE7-AF0B-15AB091D3CCC}" srcOrd="0" destOrd="0" presId="urn:microsoft.com/office/officeart/2005/8/layout/hierarchy1"/>
    <dgm:cxn modelId="{DFCB9486-6E58-487B-81E8-72EF2D193611}" type="presParOf" srcId="{DFD818A6-ABF2-4B5B-BCB1-B99BD14A67D2}" destId="{4B98503D-A1EF-422E-89F1-0FE943E5E558}" srcOrd="1" destOrd="0" presId="urn:microsoft.com/office/officeart/2005/8/layout/hierarchy1"/>
    <dgm:cxn modelId="{EBAEA573-5343-4017-9BC8-DF3B35653188}" type="presParOf" srcId="{70820A6F-FC1D-4AE0-9BE1-C1418B0083D5}" destId="{1A333E4C-EB4F-458C-BB27-021C8079672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AA85944-7245-477C-A8FA-5932F5B3D28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FB7B1279-71A6-4214-B5B4-651DF7EEE2DF}">
      <dgm:prSet/>
      <dgm:spPr/>
      <dgm:t>
        <a:bodyPr/>
        <a:lstStyle/>
        <a:p>
          <a:pPr rtl="0"/>
          <a:r>
            <a:rPr lang="zh-TW" altLang="en-US" b="1" dirty="0" smtClean="0"/>
            <a:t>一、</a:t>
          </a:r>
          <a:r>
            <a:rPr lang="zh-TW" b="1" dirty="0" smtClean="0"/>
            <a:t>鼓勵醫療人員主動與病人及其家屬建立合作夥伴關係</a:t>
          </a:r>
          <a:endParaRPr lang="zh-TW" b="1" dirty="0"/>
        </a:p>
      </dgm:t>
    </dgm:pt>
    <dgm:pt modelId="{17A5937F-7C6B-4E82-8AAB-18F74DCEF50E}" type="parTrans" cxnId="{CA5F1515-D4E0-45D4-A58A-8D206BF2D630}">
      <dgm:prSet/>
      <dgm:spPr/>
      <dgm:t>
        <a:bodyPr/>
        <a:lstStyle/>
        <a:p>
          <a:endParaRPr lang="zh-TW" altLang="en-US" b="1"/>
        </a:p>
      </dgm:t>
    </dgm:pt>
    <dgm:pt modelId="{D5F589D3-2520-4C77-B466-531774652EE1}" type="sibTrans" cxnId="{CA5F1515-D4E0-45D4-A58A-8D206BF2D630}">
      <dgm:prSet/>
      <dgm:spPr/>
      <dgm:t>
        <a:bodyPr/>
        <a:lstStyle/>
        <a:p>
          <a:endParaRPr lang="zh-TW" altLang="en-US" b="1"/>
        </a:p>
      </dgm:t>
    </dgm:pt>
    <dgm:pt modelId="{E2BBBB8D-156C-491E-BE8B-D1DE13FB80D7}">
      <dgm:prSet/>
      <dgm:spPr/>
      <dgm:t>
        <a:bodyPr/>
        <a:lstStyle/>
        <a:p>
          <a:pPr rtl="0"/>
          <a:r>
            <a:rPr lang="zh-TW" altLang="en-US" b="1" dirty="0" smtClean="0"/>
            <a:t>二、</a:t>
          </a:r>
          <a:r>
            <a:rPr lang="zh-TW" b="1" dirty="0" smtClean="0"/>
            <a:t>提供民眾多元參與管道</a:t>
          </a:r>
          <a:endParaRPr lang="zh-TW" b="1" dirty="0"/>
        </a:p>
      </dgm:t>
    </dgm:pt>
    <dgm:pt modelId="{3CDD165A-E2E8-420E-A2D5-E0B8BADB4EA1}" type="parTrans" cxnId="{07A9279E-568A-44EC-A24B-AB84EF549A9C}">
      <dgm:prSet/>
      <dgm:spPr/>
      <dgm:t>
        <a:bodyPr/>
        <a:lstStyle/>
        <a:p>
          <a:endParaRPr lang="zh-TW" altLang="en-US" b="1"/>
        </a:p>
      </dgm:t>
    </dgm:pt>
    <dgm:pt modelId="{2435398F-6703-423E-9EEE-D26A06C25947}" type="sibTrans" cxnId="{07A9279E-568A-44EC-A24B-AB84EF549A9C}">
      <dgm:prSet/>
      <dgm:spPr/>
      <dgm:t>
        <a:bodyPr/>
        <a:lstStyle/>
        <a:p>
          <a:endParaRPr lang="zh-TW" altLang="en-US" b="1"/>
        </a:p>
      </dgm:t>
    </dgm:pt>
    <dgm:pt modelId="{58AF9488-410D-4FC1-B181-920FEAA27CE5}">
      <dgm:prSet/>
      <dgm:spPr/>
      <dgm:t>
        <a:bodyPr/>
        <a:lstStyle/>
        <a:p>
          <a:pPr rtl="0"/>
          <a:r>
            <a:rPr lang="zh-TW" altLang="en-US" b="1" dirty="0" smtClean="0"/>
            <a:t>三、</a:t>
          </a:r>
          <a:r>
            <a:rPr lang="zh-TW" b="1" dirty="0" smtClean="0"/>
            <a:t>鼓勵民眾通報所關心的病人安全問題</a:t>
          </a:r>
          <a:endParaRPr lang="zh-TW" b="1" dirty="0"/>
        </a:p>
      </dgm:t>
    </dgm:pt>
    <dgm:pt modelId="{E9B33A76-CA18-4AF8-BC77-A0747CEDD540}" type="parTrans" cxnId="{0AC5B8C8-70EC-435F-82E3-0928D2ABB002}">
      <dgm:prSet/>
      <dgm:spPr/>
      <dgm:t>
        <a:bodyPr/>
        <a:lstStyle/>
        <a:p>
          <a:endParaRPr lang="zh-TW" altLang="en-US" b="1"/>
        </a:p>
      </dgm:t>
    </dgm:pt>
    <dgm:pt modelId="{E0DC6E18-2139-410D-A68F-2BA54E0C8F61}" type="sibTrans" cxnId="{0AC5B8C8-70EC-435F-82E3-0928D2ABB002}">
      <dgm:prSet/>
      <dgm:spPr/>
      <dgm:t>
        <a:bodyPr/>
        <a:lstStyle/>
        <a:p>
          <a:endParaRPr lang="zh-TW" altLang="en-US" b="1"/>
        </a:p>
      </dgm:t>
    </dgm:pt>
    <dgm:pt modelId="{5660F6D1-3A87-49DB-B3F9-DF83F5C1082D}">
      <dgm:prSet/>
      <dgm:spPr/>
      <dgm:t>
        <a:bodyPr/>
        <a:lstStyle/>
        <a:p>
          <a:pPr rtl="0"/>
          <a:r>
            <a:rPr lang="zh-TW" altLang="en-US" b="1" dirty="0" smtClean="0"/>
            <a:t>四、</a:t>
          </a:r>
          <a:r>
            <a:rPr lang="zh-TW" b="1" dirty="0" smtClean="0"/>
            <a:t>主動提供病人醫療安全相關資訊</a:t>
          </a:r>
          <a:endParaRPr lang="zh-TW" b="1" dirty="0"/>
        </a:p>
      </dgm:t>
    </dgm:pt>
    <dgm:pt modelId="{23C9F33A-46FA-4540-88E1-EFF6E0301FCA}" type="parTrans" cxnId="{C2560ED8-A079-4A55-B3BE-FDF337728FC0}">
      <dgm:prSet/>
      <dgm:spPr/>
      <dgm:t>
        <a:bodyPr/>
        <a:lstStyle/>
        <a:p>
          <a:endParaRPr lang="zh-TW" altLang="en-US" b="1"/>
        </a:p>
      </dgm:t>
    </dgm:pt>
    <dgm:pt modelId="{069616D8-166B-455E-A0C9-48D062510904}" type="sibTrans" cxnId="{C2560ED8-A079-4A55-B3BE-FDF337728FC0}">
      <dgm:prSet/>
      <dgm:spPr/>
      <dgm:t>
        <a:bodyPr/>
        <a:lstStyle/>
        <a:p>
          <a:endParaRPr lang="zh-TW" altLang="en-US" b="1"/>
        </a:p>
      </dgm:t>
    </dgm:pt>
    <dgm:pt modelId="{BA47BC09-390A-4C5A-9350-1BB9D970B42E}" type="pres">
      <dgm:prSet presAssocID="{FAA85944-7245-477C-A8FA-5932F5B3D289}" presName="linear" presStyleCnt="0">
        <dgm:presLayoutVars>
          <dgm:animLvl val="lvl"/>
          <dgm:resizeHandles val="exact"/>
        </dgm:presLayoutVars>
      </dgm:prSet>
      <dgm:spPr/>
      <dgm:t>
        <a:bodyPr/>
        <a:lstStyle/>
        <a:p>
          <a:endParaRPr lang="zh-TW" altLang="en-US"/>
        </a:p>
      </dgm:t>
    </dgm:pt>
    <dgm:pt modelId="{532241AC-BE34-44F5-B2C4-CFC6D93F9512}" type="pres">
      <dgm:prSet presAssocID="{FB7B1279-71A6-4214-B5B4-651DF7EEE2DF}" presName="parentText" presStyleLbl="node1" presStyleIdx="0" presStyleCnt="4">
        <dgm:presLayoutVars>
          <dgm:chMax val="0"/>
          <dgm:bulletEnabled val="1"/>
        </dgm:presLayoutVars>
      </dgm:prSet>
      <dgm:spPr/>
      <dgm:t>
        <a:bodyPr/>
        <a:lstStyle/>
        <a:p>
          <a:endParaRPr lang="zh-TW" altLang="en-US"/>
        </a:p>
      </dgm:t>
    </dgm:pt>
    <dgm:pt modelId="{46C305E1-954A-4D02-B15D-B61FA45304B2}" type="pres">
      <dgm:prSet presAssocID="{D5F589D3-2520-4C77-B466-531774652EE1}" presName="spacer" presStyleCnt="0"/>
      <dgm:spPr/>
    </dgm:pt>
    <dgm:pt modelId="{1A3D6659-04AE-47BE-AEFF-347B0D6D99AF}" type="pres">
      <dgm:prSet presAssocID="{E2BBBB8D-156C-491E-BE8B-D1DE13FB80D7}" presName="parentText" presStyleLbl="node1" presStyleIdx="1" presStyleCnt="4">
        <dgm:presLayoutVars>
          <dgm:chMax val="0"/>
          <dgm:bulletEnabled val="1"/>
        </dgm:presLayoutVars>
      </dgm:prSet>
      <dgm:spPr/>
      <dgm:t>
        <a:bodyPr/>
        <a:lstStyle/>
        <a:p>
          <a:endParaRPr lang="zh-TW" altLang="en-US"/>
        </a:p>
      </dgm:t>
    </dgm:pt>
    <dgm:pt modelId="{BB78DCBD-E1D6-44A0-A453-CD87542A09EC}" type="pres">
      <dgm:prSet presAssocID="{2435398F-6703-423E-9EEE-D26A06C25947}" presName="spacer" presStyleCnt="0"/>
      <dgm:spPr/>
    </dgm:pt>
    <dgm:pt modelId="{4E02BE04-DF8E-4348-BA45-EE52C1864956}" type="pres">
      <dgm:prSet presAssocID="{58AF9488-410D-4FC1-B181-920FEAA27CE5}" presName="parentText" presStyleLbl="node1" presStyleIdx="2" presStyleCnt="4">
        <dgm:presLayoutVars>
          <dgm:chMax val="0"/>
          <dgm:bulletEnabled val="1"/>
        </dgm:presLayoutVars>
      </dgm:prSet>
      <dgm:spPr/>
      <dgm:t>
        <a:bodyPr/>
        <a:lstStyle/>
        <a:p>
          <a:endParaRPr lang="zh-TW" altLang="en-US"/>
        </a:p>
      </dgm:t>
    </dgm:pt>
    <dgm:pt modelId="{02D8105E-ABE0-43F7-8324-4A02B87D66C4}" type="pres">
      <dgm:prSet presAssocID="{E0DC6E18-2139-410D-A68F-2BA54E0C8F61}" presName="spacer" presStyleCnt="0"/>
      <dgm:spPr/>
    </dgm:pt>
    <dgm:pt modelId="{0B6E5FF7-F869-476E-A104-D0A2E2346853}" type="pres">
      <dgm:prSet presAssocID="{5660F6D1-3A87-49DB-B3F9-DF83F5C1082D}" presName="parentText" presStyleLbl="node1" presStyleIdx="3" presStyleCnt="4">
        <dgm:presLayoutVars>
          <dgm:chMax val="0"/>
          <dgm:bulletEnabled val="1"/>
        </dgm:presLayoutVars>
      </dgm:prSet>
      <dgm:spPr/>
      <dgm:t>
        <a:bodyPr/>
        <a:lstStyle/>
        <a:p>
          <a:endParaRPr lang="zh-TW" altLang="en-US"/>
        </a:p>
      </dgm:t>
    </dgm:pt>
  </dgm:ptLst>
  <dgm:cxnLst>
    <dgm:cxn modelId="{F22DAAC1-B21A-4377-8143-E5C64E4B5135}" type="presOf" srcId="{5660F6D1-3A87-49DB-B3F9-DF83F5C1082D}" destId="{0B6E5FF7-F869-476E-A104-D0A2E2346853}" srcOrd="0" destOrd="0" presId="urn:microsoft.com/office/officeart/2005/8/layout/vList2"/>
    <dgm:cxn modelId="{07A9279E-568A-44EC-A24B-AB84EF549A9C}" srcId="{FAA85944-7245-477C-A8FA-5932F5B3D289}" destId="{E2BBBB8D-156C-491E-BE8B-D1DE13FB80D7}" srcOrd="1" destOrd="0" parTransId="{3CDD165A-E2E8-420E-A2D5-E0B8BADB4EA1}" sibTransId="{2435398F-6703-423E-9EEE-D26A06C25947}"/>
    <dgm:cxn modelId="{CA5F1515-D4E0-45D4-A58A-8D206BF2D630}" srcId="{FAA85944-7245-477C-A8FA-5932F5B3D289}" destId="{FB7B1279-71A6-4214-B5B4-651DF7EEE2DF}" srcOrd="0" destOrd="0" parTransId="{17A5937F-7C6B-4E82-8AAB-18F74DCEF50E}" sibTransId="{D5F589D3-2520-4C77-B466-531774652EE1}"/>
    <dgm:cxn modelId="{56F9A318-0783-4D36-A6A4-978B38F337A3}" type="presOf" srcId="{FB7B1279-71A6-4214-B5B4-651DF7EEE2DF}" destId="{532241AC-BE34-44F5-B2C4-CFC6D93F9512}" srcOrd="0" destOrd="0" presId="urn:microsoft.com/office/officeart/2005/8/layout/vList2"/>
    <dgm:cxn modelId="{BDED9383-1C79-425E-9895-7EAF605B18D3}" type="presOf" srcId="{E2BBBB8D-156C-491E-BE8B-D1DE13FB80D7}" destId="{1A3D6659-04AE-47BE-AEFF-347B0D6D99AF}" srcOrd="0" destOrd="0" presId="urn:microsoft.com/office/officeart/2005/8/layout/vList2"/>
    <dgm:cxn modelId="{822616D1-98C2-499F-8360-1CE4F4BA5EFE}" type="presOf" srcId="{FAA85944-7245-477C-A8FA-5932F5B3D289}" destId="{BA47BC09-390A-4C5A-9350-1BB9D970B42E}" srcOrd="0" destOrd="0" presId="urn:microsoft.com/office/officeart/2005/8/layout/vList2"/>
    <dgm:cxn modelId="{A42F3AB5-A08C-4BC0-9344-911D85FF18AC}" type="presOf" srcId="{58AF9488-410D-4FC1-B181-920FEAA27CE5}" destId="{4E02BE04-DF8E-4348-BA45-EE52C1864956}" srcOrd="0" destOrd="0" presId="urn:microsoft.com/office/officeart/2005/8/layout/vList2"/>
    <dgm:cxn modelId="{0AC5B8C8-70EC-435F-82E3-0928D2ABB002}" srcId="{FAA85944-7245-477C-A8FA-5932F5B3D289}" destId="{58AF9488-410D-4FC1-B181-920FEAA27CE5}" srcOrd="2" destOrd="0" parTransId="{E9B33A76-CA18-4AF8-BC77-A0747CEDD540}" sibTransId="{E0DC6E18-2139-410D-A68F-2BA54E0C8F61}"/>
    <dgm:cxn modelId="{C2560ED8-A079-4A55-B3BE-FDF337728FC0}" srcId="{FAA85944-7245-477C-A8FA-5932F5B3D289}" destId="{5660F6D1-3A87-49DB-B3F9-DF83F5C1082D}" srcOrd="3" destOrd="0" parTransId="{23C9F33A-46FA-4540-88E1-EFF6E0301FCA}" sibTransId="{069616D8-166B-455E-A0C9-48D062510904}"/>
    <dgm:cxn modelId="{C8203D84-A048-4E27-9237-0F83B04A3729}" type="presParOf" srcId="{BA47BC09-390A-4C5A-9350-1BB9D970B42E}" destId="{532241AC-BE34-44F5-B2C4-CFC6D93F9512}" srcOrd="0" destOrd="0" presId="urn:microsoft.com/office/officeart/2005/8/layout/vList2"/>
    <dgm:cxn modelId="{6F7F9984-EDE8-4B27-BF52-1B048CEA62A1}" type="presParOf" srcId="{BA47BC09-390A-4C5A-9350-1BB9D970B42E}" destId="{46C305E1-954A-4D02-B15D-B61FA45304B2}" srcOrd="1" destOrd="0" presId="urn:microsoft.com/office/officeart/2005/8/layout/vList2"/>
    <dgm:cxn modelId="{0C59438F-AE9A-40BD-8B8E-BC98AC91620E}" type="presParOf" srcId="{BA47BC09-390A-4C5A-9350-1BB9D970B42E}" destId="{1A3D6659-04AE-47BE-AEFF-347B0D6D99AF}" srcOrd="2" destOrd="0" presId="urn:microsoft.com/office/officeart/2005/8/layout/vList2"/>
    <dgm:cxn modelId="{085A48BB-DC47-4711-8653-7D023910A429}" type="presParOf" srcId="{BA47BC09-390A-4C5A-9350-1BB9D970B42E}" destId="{BB78DCBD-E1D6-44A0-A453-CD87542A09EC}" srcOrd="3" destOrd="0" presId="urn:microsoft.com/office/officeart/2005/8/layout/vList2"/>
    <dgm:cxn modelId="{26F5F491-1EC0-4CC3-9D44-D20C938B4614}" type="presParOf" srcId="{BA47BC09-390A-4C5A-9350-1BB9D970B42E}" destId="{4E02BE04-DF8E-4348-BA45-EE52C1864956}" srcOrd="4" destOrd="0" presId="urn:microsoft.com/office/officeart/2005/8/layout/vList2"/>
    <dgm:cxn modelId="{B588651F-A598-41DC-8DF8-2DD62E82E1C5}" type="presParOf" srcId="{BA47BC09-390A-4C5A-9350-1BB9D970B42E}" destId="{02D8105E-ABE0-43F7-8324-4A02B87D66C4}" srcOrd="5" destOrd="0" presId="urn:microsoft.com/office/officeart/2005/8/layout/vList2"/>
    <dgm:cxn modelId="{CC6AFE59-A9EB-4B90-B22D-C0D9691C2F87}" type="presParOf" srcId="{BA47BC09-390A-4C5A-9350-1BB9D970B42E}" destId="{0B6E5FF7-F869-476E-A104-D0A2E234685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AC859-5CF3-4D2A-81C0-065864C4F0FD}" type="doc">
      <dgm:prSet loTypeId="urn:microsoft.com/office/officeart/2005/8/layout/vList2" loCatId="list" qsTypeId="urn:microsoft.com/office/officeart/2005/8/quickstyle/simple1#1" qsCatId="simple" csTypeId="urn:microsoft.com/office/officeart/2005/8/colors/colorful1#1" csCatId="colorful" phldr="1"/>
      <dgm:spPr/>
      <dgm:t>
        <a:bodyPr/>
        <a:lstStyle/>
        <a:p>
          <a:endParaRPr lang="zh-TW" altLang="en-US"/>
        </a:p>
      </dgm:t>
    </dgm:pt>
    <dgm:pt modelId="{B64AB441-6520-4F9A-B790-CE84F3B5401A}">
      <dgm:prSet/>
      <dgm:spPr/>
      <dgm:t>
        <a:bodyPr/>
        <a:lstStyle/>
        <a:p>
          <a:pPr rtl="0"/>
          <a:r>
            <a:rPr lang="zh-TW" altLang="en-US" b="1" dirty="0" smtClean="0"/>
            <a:t>一、</a:t>
          </a:r>
          <a:r>
            <a:rPr lang="zh-TW" b="1" dirty="0" smtClean="0"/>
            <a:t>提升病人及照護者安全用藥的能力</a:t>
          </a:r>
          <a:endParaRPr lang="zh-TW" dirty="0"/>
        </a:p>
      </dgm:t>
    </dgm:pt>
    <dgm:pt modelId="{7ED1DF3F-9872-42D3-B46B-6F98F4639854}" type="parTrans" cxnId="{7C3EEB67-745B-4864-8C40-CB90ABB4ECC1}">
      <dgm:prSet/>
      <dgm:spPr/>
      <dgm:t>
        <a:bodyPr/>
        <a:lstStyle/>
        <a:p>
          <a:endParaRPr lang="zh-TW" altLang="en-US"/>
        </a:p>
      </dgm:t>
    </dgm:pt>
    <dgm:pt modelId="{905422D0-6136-4762-AA25-2FDE28460E42}" type="sibTrans" cxnId="{7C3EEB67-745B-4864-8C40-CB90ABB4ECC1}">
      <dgm:prSet/>
      <dgm:spPr/>
      <dgm:t>
        <a:bodyPr/>
        <a:lstStyle/>
        <a:p>
          <a:endParaRPr lang="zh-TW" altLang="en-US"/>
        </a:p>
      </dgm:t>
    </dgm:pt>
    <dgm:pt modelId="{C1381A45-0EF9-4ACC-9C29-DDC026A2DF3A}">
      <dgm:prSet/>
      <dgm:spPr/>
      <dgm:t>
        <a:bodyPr/>
        <a:lstStyle/>
        <a:p>
          <a:pPr rtl="0"/>
          <a:r>
            <a:rPr lang="zh-TW" altLang="en-US" b="1" dirty="0" smtClean="0"/>
            <a:t>二、</a:t>
          </a:r>
          <a:r>
            <a:rPr lang="zh-TW" b="1" dirty="0" smtClean="0"/>
            <a:t>加強慢性疾病病人用藥安全</a:t>
          </a:r>
          <a:endParaRPr lang="zh-TW" dirty="0"/>
        </a:p>
      </dgm:t>
    </dgm:pt>
    <dgm:pt modelId="{6878060E-E477-455B-B2BF-C6C83F01BF7C}" type="parTrans" cxnId="{B81430BE-4825-479F-9D7C-73566DAEBDC3}">
      <dgm:prSet/>
      <dgm:spPr/>
      <dgm:t>
        <a:bodyPr/>
        <a:lstStyle/>
        <a:p>
          <a:endParaRPr lang="zh-TW" altLang="en-US"/>
        </a:p>
      </dgm:t>
    </dgm:pt>
    <dgm:pt modelId="{9918F464-89CB-4B60-A7E2-407C08E3F69C}" type="sibTrans" cxnId="{B81430BE-4825-479F-9D7C-73566DAEBDC3}">
      <dgm:prSet/>
      <dgm:spPr/>
      <dgm:t>
        <a:bodyPr/>
        <a:lstStyle/>
        <a:p>
          <a:endParaRPr lang="zh-TW" altLang="en-US"/>
        </a:p>
      </dgm:t>
    </dgm:pt>
    <dgm:pt modelId="{941976F1-B65A-4F7B-AD54-39448E161D5F}">
      <dgm:prSet/>
      <dgm:spPr/>
      <dgm:t>
        <a:bodyPr/>
        <a:lstStyle/>
        <a:p>
          <a:pPr rtl="0"/>
          <a:r>
            <a:rPr lang="zh-TW" altLang="en-US" b="1" dirty="0" smtClean="0"/>
            <a:t>三、</a:t>
          </a:r>
          <a:r>
            <a:rPr lang="zh-TW" b="1" dirty="0" smtClean="0"/>
            <a:t>落實用藥過敏及不良反應史的傳遞</a:t>
          </a:r>
          <a:endParaRPr lang="zh-TW" dirty="0"/>
        </a:p>
      </dgm:t>
    </dgm:pt>
    <dgm:pt modelId="{31EF89C3-6347-4550-B23C-AE1DBCE948F0}" type="parTrans" cxnId="{AF340F89-AAAD-4FF7-9486-E4FBAAAA7DA4}">
      <dgm:prSet/>
      <dgm:spPr/>
      <dgm:t>
        <a:bodyPr/>
        <a:lstStyle/>
        <a:p>
          <a:endParaRPr lang="zh-TW" altLang="en-US"/>
        </a:p>
      </dgm:t>
    </dgm:pt>
    <dgm:pt modelId="{D530060E-2A17-4855-A6FF-B921911CD446}" type="sibTrans" cxnId="{AF340F89-AAAD-4FF7-9486-E4FBAAAA7DA4}">
      <dgm:prSet/>
      <dgm:spPr/>
      <dgm:t>
        <a:bodyPr/>
        <a:lstStyle/>
        <a:p>
          <a:endParaRPr lang="zh-TW" altLang="en-US"/>
        </a:p>
      </dgm:t>
    </dgm:pt>
    <dgm:pt modelId="{23173662-EB5C-4468-95B7-C9F7BF87E758}">
      <dgm:prSet/>
      <dgm:spPr/>
      <dgm:t>
        <a:bodyPr/>
        <a:lstStyle/>
        <a:p>
          <a:pPr rtl="0"/>
          <a:r>
            <a:rPr lang="zh-TW" altLang="en-US" b="1" dirty="0" smtClean="0"/>
            <a:t>四、</a:t>
          </a:r>
          <a:r>
            <a:rPr lang="zh-TW" b="1" dirty="0" smtClean="0"/>
            <a:t>運用資訊提升用藥安全</a:t>
          </a:r>
          <a:endParaRPr lang="zh-TW" dirty="0"/>
        </a:p>
      </dgm:t>
    </dgm:pt>
    <dgm:pt modelId="{B7CFE580-F482-4B10-A68A-D543945E4854}" type="parTrans" cxnId="{A299E804-4025-4644-841D-A95CA74E8B57}">
      <dgm:prSet/>
      <dgm:spPr/>
      <dgm:t>
        <a:bodyPr/>
        <a:lstStyle/>
        <a:p>
          <a:endParaRPr lang="zh-TW" altLang="en-US"/>
        </a:p>
      </dgm:t>
    </dgm:pt>
    <dgm:pt modelId="{5571C385-ABE2-47E7-BEDB-5F044AC22160}" type="sibTrans" cxnId="{A299E804-4025-4644-841D-A95CA74E8B57}">
      <dgm:prSet/>
      <dgm:spPr/>
      <dgm:t>
        <a:bodyPr/>
        <a:lstStyle/>
        <a:p>
          <a:endParaRPr lang="zh-TW" altLang="en-US"/>
        </a:p>
      </dgm:t>
    </dgm:pt>
    <dgm:pt modelId="{F82AEAA4-3D3B-4D93-A938-45BF09D4F948}">
      <dgm:prSet/>
      <dgm:spPr/>
      <dgm:t>
        <a:bodyPr/>
        <a:lstStyle/>
        <a:p>
          <a:pPr rtl="0"/>
          <a:r>
            <a:rPr lang="zh-TW" altLang="en-US" b="1" dirty="0" smtClean="0"/>
            <a:t>五、</a:t>
          </a:r>
          <a:r>
            <a:rPr lang="zh-TW" b="1" dirty="0" smtClean="0"/>
            <a:t>加強高警訊藥品的使用安全</a:t>
          </a:r>
          <a:endParaRPr lang="zh-TW" dirty="0"/>
        </a:p>
      </dgm:t>
    </dgm:pt>
    <dgm:pt modelId="{EDE972B4-DB7C-4754-8219-564CD82BBFD9}" type="parTrans" cxnId="{94063924-7C78-4A0C-AD5B-FDDEEB9DBF7C}">
      <dgm:prSet/>
      <dgm:spPr/>
      <dgm:t>
        <a:bodyPr/>
        <a:lstStyle/>
        <a:p>
          <a:endParaRPr lang="zh-TW" altLang="en-US"/>
        </a:p>
      </dgm:t>
    </dgm:pt>
    <dgm:pt modelId="{0FC39877-D708-4B97-874A-F97A5140C06E}" type="sibTrans" cxnId="{94063924-7C78-4A0C-AD5B-FDDEEB9DBF7C}">
      <dgm:prSet/>
      <dgm:spPr/>
      <dgm:t>
        <a:bodyPr/>
        <a:lstStyle/>
        <a:p>
          <a:endParaRPr lang="zh-TW" altLang="en-US"/>
        </a:p>
      </dgm:t>
    </dgm:pt>
    <dgm:pt modelId="{DA559942-B422-4E84-B588-2CE40AA837C3}" type="pres">
      <dgm:prSet presAssocID="{4CFAC859-5CF3-4D2A-81C0-065864C4F0FD}" presName="linear" presStyleCnt="0">
        <dgm:presLayoutVars>
          <dgm:animLvl val="lvl"/>
          <dgm:resizeHandles val="exact"/>
        </dgm:presLayoutVars>
      </dgm:prSet>
      <dgm:spPr/>
      <dgm:t>
        <a:bodyPr/>
        <a:lstStyle/>
        <a:p>
          <a:endParaRPr lang="zh-TW" altLang="en-US"/>
        </a:p>
      </dgm:t>
    </dgm:pt>
    <dgm:pt modelId="{1B86E584-F1BE-4661-BD21-DB10181A7F79}" type="pres">
      <dgm:prSet presAssocID="{B64AB441-6520-4F9A-B790-CE84F3B5401A}" presName="parentText" presStyleLbl="node1" presStyleIdx="0" presStyleCnt="5">
        <dgm:presLayoutVars>
          <dgm:chMax val="0"/>
          <dgm:bulletEnabled val="1"/>
        </dgm:presLayoutVars>
      </dgm:prSet>
      <dgm:spPr/>
      <dgm:t>
        <a:bodyPr/>
        <a:lstStyle/>
        <a:p>
          <a:endParaRPr lang="zh-TW" altLang="en-US"/>
        </a:p>
      </dgm:t>
    </dgm:pt>
    <dgm:pt modelId="{7F243BD8-DDE7-4430-935C-EAC9B9D77688}" type="pres">
      <dgm:prSet presAssocID="{905422D0-6136-4762-AA25-2FDE28460E42}" presName="spacer" presStyleCnt="0"/>
      <dgm:spPr/>
    </dgm:pt>
    <dgm:pt modelId="{2CD25106-F3A4-485D-9FF7-FCB44492D3C5}" type="pres">
      <dgm:prSet presAssocID="{C1381A45-0EF9-4ACC-9C29-DDC026A2DF3A}" presName="parentText" presStyleLbl="node1" presStyleIdx="1" presStyleCnt="5">
        <dgm:presLayoutVars>
          <dgm:chMax val="0"/>
          <dgm:bulletEnabled val="1"/>
        </dgm:presLayoutVars>
      </dgm:prSet>
      <dgm:spPr/>
      <dgm:t>
        <a:bodyPr/>
        <a:lstStyle/>
        <a:p>
          <a:endParaRPr lang="zh-TW" altLang="en-US"/>
        </a:p>
      </dgm:t>
    </dgm:pt>
    <dgm:pt modelId="{D956DB37-7219-4E8A-B1C5-AFD61E02400E}" type="pres">
      <dgm:prSet presAssocID="{9918F464-89CB-4B60-A7E2-407C08E3F69C}" presName="spacer" presStyleCnt="0"/>
      <dgm:spPr/>
    </dgm:pt>
    <dgm:pt modelId="{CDA86906-A876-4226-B2F3-E02B5C8CEB3E}" type="pres">
      <dgm:prSet presAssocID="{941976F1-B65A-4F7B-AD54-39448E161D5F}" presName="parentText" presStyleLbl="node1" presStyleIdx="2" presStyleCnt="5">
        <dgm:presLayoutVars>
          <dgm:chMax val="0"/>
          <dgm:bulletEnabled val="1"/>
        </dgm:presLayoutVars>
      </dgm:prSet>
      <dgm:spPr/>
      <dgm:t>
        <a:bodyPr/>
        <a:lstStyle/>
        <a:p>
          <a:endParaRPr lang="zh-TW" altLang="en-US"/>
        </a:p>
      </dgm:t>
    </dgm:pt>
    <dgm:pt modelId="{8E9C43D1-B41C-47A8-A021-3BCC8D3ED2A4}" type="pres">
      <dgm:prSet presAssocID="{D530060E-2A17-4855-A6FF-B921911CD446}" presName="spacer" presStyleCnt="0"/>
      <dgm:spPr/>
    </dgm:pt>
    <dgm:pt modelId="{2A0C0374-EA44-4221-AAF9-82E4DDEF5FCA}" type="pres">
      <dgm:prSet presAssocID="{23173662-EB5C-4468-95B7-C9F7BF87E758}" presName="parentText" presStyleLbl="node1" presStyleIdx="3" presStyleCnt="5">
        <dgm:presLayoutVars>
          <dgm:chMax val="0"/>
          <dgm:bulletEnabled val="1"/>
        </dgm:presLayoutVars>
      </dgm:prSet>
      <dgm:spPr/>
      <dgm:t>
        <a:bodyPr/>
        <a:lstStyle/>
        <a:p>
          <a:endParaRPr lang="zh-TW" altLang="en-US"/>
        </a:p>
      </dgm:t>
    </dgm:pt>
    <dgm:pt modelId="{637E613D-DC7B-47EF-834D-828E83907D86}" type="pres">
      <dgm:prSet presAssocID="{5571C385-ABE2-47E7-BEDB-5F044AC22160}" presName="spacer" presStyleCnt="0"/>
      <dgm:spPr/>
    </dgm:pt>
    <dgm:pt modelId="{C33C982B-B1B0-4769-9036-DE122E65B6A9}" type="pres">
      <dgm:prSet presAssocID="{F82AEAA4-3D3B-4D93-A938-45BF09D4F948}" presName="parentText" presStyleLbl="node1" presStyleIdx="4" presStyleCnt="5">
        <dgm:presLayoutVars>
          <dgm:chMax val="0"/>
          <dgm:bulletEnabled val="1"/>
        </dgm:presLayoutVars>
      </dgm:prSet>
      <dgm:spPr/>
      <dgm:t>
        <a:bodyPr/>
        <a:lstStyle/>
        <a:p>
          <a:endParaRPr lang="zh-TW" altLang="en-US"/>
        </a:p>
      </dgm:t>
    </dgm:pt>
  </dgm:ptLst>
  <dgm:cxnLst>
    <dgm:cxn modelId="{4C159C6B-78C5-44B1-8564-16B65CABA93B}" type="presOf" srcId="{23173662-EB5C-4468-95B7-C9F7BF87E758}" destId="{2A0C0374-EA44-4221-AAF9-82E4DDEF5FCA}" srcOrd="0" destOrd="0" presId="urn:microsoft.com/office/officeart/2005/8/layout/vList2"/>
    <dgm:cxn modelId="{7C3EEB67-745B-4864-8C40-CB90ABB4ECC1}" srcId="{4CFAC859-5CF3-4D2A-81C0-065864C4F0FD}" destId="{B64AB441-6520-4F9A-B790-CE84F3B5401A}" srcOrd="0" destOrd="0" parTransId="{7ED1DF3F-9872-42D3-B46B-6F98F4639854}" sibTransId="{905422D0-6136-4762-AA25-2FDE28460E42}"/>
    <dgm:cxn modelId="{94063924-7C78-4A0C-AD5B-FDDEEB9DBF7C}" srcId="{4CFAC859-5CF3-4D2A-81C0-065864C4F0FD}" destId="{F82AEAA4-3D3B-4D93-A938-45BF09D4F948}" srcOrd="4" destOrd="0" parTransId="{EDE972B4-DB7C-4754-8219-564CD82BBFD9}" sibTransId="{0FC39877-D708-4B97-874A-F97A5140C06E}"/>
    <dgm:cxn modelId="{E4D7C0F4-22FA-42D1-938F-77F97EDADA79}" type="presOf" srcId="{F82AEAA4-3D3B-4D93-A938-45BF09D4F948}" destId="{C33C982B-B1B0-4769-9036-DE122E65B6A9}" srcOrd="0" destOrd="0" presId="urn:microsoft.com/office/officeart/2005/8/layout/vList2"/>
    <dgm:cxn modelId="{A299E804-4025-4644-841D-A95CA74E8B57}" srcId="{4CFAC859-5CF3-4D2A-81C0-065864C4F0FD}" destId="{23173662-EB5C-4468-95B7-C9F7BF87E758}" srcOrd="3" destOrd="0" parTransId="{B7CFE580-F482-4B10-A68A-D543945E4854}" sibTransId="{5571C385-ABE2-47E7-BEDB-5F044AC22160}"/>
    <dgm:cxn modelId="{0A01CAA0-1BF2-4C73-85E4-0B28E859A765}" type="presOf" srcId="{C1381A45-0EF9-4ACC-9C29-DDC026A2DF3A}" destId="{2CD25106-F3A4-485D-9FF7-FCB44492D3C5}" srcOrd="0" destOrd="0" presId="urn:microsoft.com/office/officeart/2005/8/layout/vList2"/>
    <dgm:cxn modelId="{83E2B38F-D425-4445-8CF5-185601F779B1}" type="presOf" srcId="{B64AB441-6520-4F9A-B790-CE84F3B5401A}" destId="{1B86E584-F1BE-4661-BD21-DB10181A7F79}" srcOrd="0" destOrd="0" presId="urn:microsoft.com/office/officeart/2005/8/layout/vList2"/>
    <dgm:cxn modelId="{FB399784-1B8F-4E03-B85A-2DE1E790CCFA}" type="presOf" srcId="{4CFAC859-5CF3-4D2A-81C0-065864C4F0FD}" destId="{DA559942-B422-4E84-B588-2CE40AA837C3}" srcOrd="0" destOrd="0" presId="urn:microsoft.com/office/officeart/2005/8/layout/vList2"/>
    <dgm:cxn modelId="{AF340F89-AAAD-4FF7-9486-E4FBAAAA7DA4}" srcId="{4CFAC859-5CF3-4D2A-81C0-065864C4F0FD}" destId="{941976F1-B65A-4F7B-AD54-39448E161D5F}" srcOrd="2" destOrd="0" parTransId="{31EF89C3-6347-4550-B23C-AE1DBCE948F0}" sibTransId="{D530060E-2A17-4855-A6FF-B921911CD446}"/>
    <dgm:cxn modelId="{3BDFCCED-24B4-4EF6-A615-F37C44F2F68F}" type="presOf" srcId="{941976F1-B65A-4F7B-AD54-39448E161D5F}" destId="{CDA86906-A876-4226-B2F3-E02B5C8CEB3E}" srcOrd="0" destOrd="0" presId="urn:microsoft.com/office/officeart/2005/8/layout/vList2"/>
    <dgm:cxn modelId="{B81430BE-4825-479F-9D7C-73566DAEBDC3}" srcId="{4CFAC859-5CF3-4D2A-81C0-065864C4F0FD}" destId="{C1381A45-0EF9-4ACC-9C29-DDC026A2DF3A}" srcOrd="1" destOrd="0" parTransId="{6878060E-E477-455B-B2BF-C6C83F01BF7C}" sibTransId="{9918F464-89CB-4B60-A7E2-407C08E3F69C}"/>
    <dgm:cxn modelId="{79A7B18F-1013-4E94-8C46-253C9A0ABC85}" type="presParOf" srcId="{DA559942-B422-4E84-B588-2CE40AA837C3}" destId="{1B86E584-F1BE-4661-BD21-DB10181A7F79}" srcOrd="0" destOrd="0" presId="urn:microsoft.com/office/officeart/2005/8/layout/vList2"/>
    <dgm:cxn modelId="{5BFC1CC3-A9B8-4070-8888-70488CD7120F}" type="presParOf" srcId="{DA559942-B422-4E84-B588-2CE40AA837C3}" destId="{7F243BD8-DDE7-4430-935C-EAC9B9D77688}" srcOrd="1" destOrd="0" presId="urn:microsoft.com/office/officeart/2005/8/layout/vList2"/>
    <dgm:cxn modelId="{6DA38DBA-865B-48D8-9AD4-0F4FC7B23284}" type="presParOf" srcId="{DA559942-B422-4E84-B588-2CE40AA837C3}" destId="{2CD25106-F3A4-485D-9FF7-FCB44492D3C5}" srcOrd="2" destOrd="0" presId="urn:microsoft.com/office/officeart/2005/8/layout/vList2"/>
    <dgm:cxn modelId="{41ADC627-0B85-4848-B33B-D0C2C9797A4E}" type="presParOf" srcId="{DA559942-B422-4E84-B588-2CE40AA837C3}" destId="{D956DB37-7219-4E8A-B1C5-AFD61E02400E}" srcOrd="3" destOrd="0" presId="urn:microsoft.com/office/officeart/2005/8/layout/vList2"/>
    <dgm:cxn modelId="{C30D95CA-F724-48E6-B98C-D6BE997FD2C2}" type="presParOf" srcId="{DA559942-B422-4E84-B588-2CE40AA837C3}" destId="{CDA86906-A876-4226-B2F3-E02B5C8CEB3E}" srcOrd="4" destOrd="0" presId="urn:microsoft.com/office/officeart/2005/8/layout/vList2"/>
    <dgm:cxn modelId="{8A7AFFA0-DE9A-4377-BD12-BF6DCABBCAFD}" type="presParOf" srcId="{DA559942-B422-4E84-B588-2CE40AA837C3}" destId="{8E9C43D1-B41C-47A8-A021-3BCC8D3ED2A4}" srcOrd="5" destOrd="0" presId="urn:microsoft.com/office/officeart/2005/8/layout/vList2"/>
    <dgm:cxn modelId="{35AD7452-1DD1-4874-A8AC-6ACB06EAC349}" type="presParOf" srcId="{DA559942-B422-4E84-B588-2CE40AA837C3}" destId="{2A0C0374-EA44-4221-AAF9-82E4DDEF5FCA}" srcOrd="6" destOrd="0" presId="urn:microsoft.com/office/officeart/2005/8/layout/vList2"/>
    <dgm:cxn modelId="{048F4E0E-AAFE-490E-B2C2-3962ACF95EDF}" type="presParOf" srcId="{DA559942-B422-4E84-B588-2CE40AA837C3}" destId="{637E613D-DC7B-47EF-834D-828E83907D86}" srcOrd="7" destOrd="0" presId="urn:microsoft.com/office/officeart/2005/8/layout/vList2"/>
    <dgm:cxn modelId="{3AF7B63E-5F0F-4F6A-86EC-B71BC7CEF630}" type="presParOf" srcId="{DA559942-B422-4E84-B588-2CE40AA837C3}" destId="{C33C982B-B1B0-4769-9036-DE122E65B6A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61623FC-85AA-4B24-B068-0763444866E0}" type="doc">
      <dgm:prSet loTypeId="urn:microsoft.com/office/officeart/2005/8/layout/orgChart1" loCatId="hierarchy" qsTypeId="urn:microsoft.com/office/officeart/2005/8/quickstyle/simple5" qsCatId="simple" csTypeId="urn:microsoft.com/office/officeart/2005/8/colors/colorful1#19" csCatId="colorful" phldr="1"/>
      <dgm:spPr/>
      <dgm:t>
        <a:bodyPr/>
        <a:lstStyle/>
        <a:p>
          <a:endParaRPr lang="zh-TW" altLang="en-US"/>
        </a:p>
      </dgm:t>
    </dgm:pt>
    <dgm:pt modelId="{59257A3C-074C-413E-AA36-DF6A3C8D66B2}">
      <dgm:prSet custT="1"/>
      <dgm:spPr/>
      <dgm:t>
        <a:bodyPr lIns="36000" tIns="36000" rIns="36000" bIns="36000"/>
        <a:lstStyle/>
        <a:p>
          <a:pPr rtl="0"/>
          <a:r>
            <a:rPr lang="zh-TW" altLang="en-US" sz="2000" b="1" dirty="0" smtClean="0"/>
            <a:t>主動對每一位病人及其家屬告知其權利與責任</a:t>
          </a:r>
          <a:endParaRPr lang="zh-TW" altLang="en-US" sz="2000" b="1" dirty="0"/>
        </a:p>
      </dgm:t>
    </dgm:pt>
    <dgm:pt modelId="{E356615A-2274-48E3-A524-190972B7F613}" type="parTrans" cxnId="{6FA40E95-5F5C-4185-B708-BDF440D86C28}">
      <dgm:prSet/>
      <dgm:spPr/>
      <dgm:t>
        <a:bodyPr/>
        <a:lstStyle/>
        <a:p>
          <a:endParaRPr lang="zh-TW" altLang="en-US" sz="4000" b="1"/>
        </a:p>
      </dgm:t>
    </dgm:pt>
    <dgm:pt modelId="{9FAD97A6-FE1B-48A7-A2B7-E83355E0085C}" type="sibTrans" cxnId="{6FA40E95-5F5C-4185-B708-BDF440D86C28}">
      <dgm:prSet/>
      <dgm:spPr/>
      <dgm:t>
        <a:bodyPr/>
        <a:lstStyle/>
        <a:p>
          <a:endParaRPr lang="zh-TW" altLang="en-US" sz="4000" b="1"/>
        </a:p>
      </dgm:t>
    </dgm:pt>
    <dgm:pt modelId="{118F610A-53C4-4824-9378-03DCFEC127BE}">
      <dgm:prSet custT="1"/>
      <dgm:spPr/>
      <dgm:t>
        <a:bodyPr lIns="36000" tIns="36000" rIns="36000" bIns="36000"/>
        <a:lstStyle/>
        <a:p>
          <a:pPr rtl="0"/>
          <a:r>
            <a:rPr lang="zh-TW" altLang="en-US" sz="2000" b="1" dirty="0" smtClean="0"/>
            <a:t>誠懇回覆病人及其家屬之問題並尊重其決定</a:t>
          </a:r>
          <a:endParaRPr lang="zh-TW" altLang="en-US" sz="2000" b="1" dirty="0"/>
        </a:p>
      </dgm:t>
    </dgm:pt>
    <dgm:pt modelId="{66D3E7F6-3EF6-4A80-8738-3EF37F66044C}" type="parTrans" cxnId="{D17115D5-3A08-40BC-8912-70E04D0C42AF}">
      <dgm:prSet/>
      <dgm:spPr/>
      <dgm:t>
        <a:bodyPr/>
        <a:lstStyle/>
        <a:p>
          <a:endParaRPr lang="zh-TW" altLang="en-US" sz="4000" b="1"/>
        </a:p>
      </dgm:t>
    </dgm:pt>
    <dgm:pt modelId="{3A1D198F-AF5E-4EA5-90AD-3AB52D7F77CB}" type="sibTrans" cxnId="{D17115D5-3A08-40BC-8912-70E04D0C42AF}">
      <dgm:prSet/>
      <dgm:spPr/>
      <dgm:t>
        <a:bodyPr/>
        <a:lstStyle/>
        <a:p>
          <a:endParaRPr lang="zh-TW" altLang="en-US" sz="4000" b="1"/>
        </a:p>
      </dgm:t>
    </dgm:pt>
    <dgm:pt modelId="{AB3BB936-3F89-4F46-BB66-A6FE0F3A3D2B}">
      <dgm:prSet custT="1"/>
      <dgm:spPr/>
      <dgm:t>
        <a:bodyPr lIns="36000" tIns="36000" rIns="36000" bIns="36000"/>
        <a:lstStyle/>
        <a:p>
          <a:pPr rtl="0"/>
          <a:r>
            <a:rPr lang="zh-TW" altLang="en-US" sz="2000" b="1" dirty="0" smtClean="0"/>
            <a:t>主動提醒病人或家屬在醫療團隊中扮演的角色，即應協助配合就醫過程中之照護</a:t>
          </a:r>
          <a:endParaRPr lang="zh-TW" altLang="en-US" sz="2000" b="1" dirty="0"/>
        </a:p>
      </dgm:t>
    </dgm:pt>
    <dgm:pt modelId="{1133DEE9-CE13-4303-AC7F-C36121BE3E07}" type="parTrans" cxnId="{50A2649C-C520-422A-92F3-5B867F138DAD}">
      <dgm:prSet/>
      <dgm:spPr/>
      <dgm:t>
        <a:bodyPr/>
        <a:lstStyle/>
        <a:p>
          <a:endParaRPr lang="zh-TW" altLang="en-US" sz="4000" b="1"/>
        </a:p>
      </dgm:t>
    </dgm:pt>
    <dgm:pt modelId="{74465EC7-32A3-46E0-98F1-FC2939BC1BF7}" type="sibTrans" cxnId="{50A2649C-C520-422A-92F3-5B867F138DAD}">
      <dgm:prSet/>
      <dgm:spPr/>
      <dgm:t>
        <a:bodyPr/>
        <a:lstStyle/>
        <a:p>
          <a:endParaRPr lang="zh-TW" altLang="en-US" sz="4000" b="1"/>
        </a:p>
      </dgm:t>
    </dgm:pt>
    <dgm:pt modelId="{76772EBA-5626-4EB3-B415-F7089208DF90}">
      <dgm:prSet custT="1"/>
      <dgm:spPr/>
      <dgm:t>
        <a:bodyPr lIns="36000" tIns="36000" rIns="36000" bIns="36000"/>
        <a:lstStyle/>
        <a:p>
          <a:pPr rtl="0"/>
          <a:r>
            <a:rPr lang="zh-TW" altLang="en-US" sz="2400" b="1" dirty="0" smtClean="0">
              <a:latin typeface="Times New Roman" pitchFamily="18" charset="0"/>
            </a:rPr>
            <a:t>將病人及其家屬納入醫療團隊，共同維護病人安全</a:t>
          </a:r>
          <a:endParaRPr lang="zh-TW" altLang="en-US" sz="2400" b="1" dirty="0"/>
        </a:p>
      </dgm:t>
    </dgm:pt>
    <dgm:pt modelId="{8391477B-08AA-408F-B357-20AD74C1EE0B}" type="parTrans" cxnId="{54530299-CAA5-4817-B9FC-36ACBF10C412}">
      <dgm:prSet/>
      <dgm:spPr/>
      <dgm:t>
        <a:bodyPr/>
        <a:lstStyle/>
        <a:p>
          <a:endParaRPr lang="zh-TW" altLang="en-US" sz="4000" b="1"/>
        </a:p>
      </dgm:t>
    </dgm:pt>
    <dgm:pt modelId="{4AB65A94-0D87-484C-8281-97090FB452B4}" type="sibTrans" cxnId="{54530299-CAA5-4817-B9FC-36ACBF10C412}">
      <dgm:prSet/>
      <dgm:spPr/>
      <dgm:t>
        <a:bodyPr/>
        <a:lstStyle/>
        <a:p>
          <a:endParaRPr lang="zh-TW" altLang="en-US" sz="4000" b="1"/>
        </a:p>
      </dgm:t>
    </dgm:pt>
    <dgm:pt modelId="{41218B59-47F4-496E-BE93-29CC7F20078C}" type="pres">
      <dgm:prSet presAssocID="{961623FC-85AA-4B24-B068-0763444866E0}" presName="hierChild1" presStyleCnt="0">
        <dgm:presLayoutVars>
          <dgm:orgChart val="1"/>
          <dgm:chPref val="1"/>
          <dgm:dir/>
          <dgm:animOne val="branch"/>
          <dgm:animLvl val="lvl"/>
          <dgm:resizeHandles/>
        </dgm:presLayoutVars>
      </dgm:prSet>
      <dgm:spPr/>
      <dgm:t>
        <a:bodyPr/>
        <a:lstStyle/>
        <a:p>
          <a:endParaRPr lang="zh-TW" altLang="en-US"/>
        </a:p>
      </dgm:t>
    </dgm:pt>
    <dgm:pt modelId="{EB49E9BE-78DD-49AE-A97E-3097961FDD94}" type="pres">
      <dgm:prSet presAssocID="{76772EBA-5626-4EB3-B415-F7089208DF90}" presName="hierRoot1" presStyleCnt="0">
        <dgm:presLayoutVars>
          <dgm:hierBranch val="init"/>
        </dgm:presLayoutVars>
      </dgm:prSet>
      <dgm:spPr/>
    </dgm:pt>
    <dgm:pt modelId="{C3E0E2D4-6518-4B74-AA30-3119B5420B9B}" type="pres">
      <dgm:prSet presAssocID="{76772EBA-5626-4EB3-B415-F7089208DF90}" presName="rootComposite1" presStyleCnt="0"/>
      <dgm:spPr/>
    </dgm:pt>
    <dgm:pt modelId="{AB9160E7-4568-4AF5-8FFC-374BFDD83AA7}" type="pres">
      <dgm:prSet presAssocID="{76772EBA-5626-4EB3-B415-F7089208DF90}" presName="rootText1" presStyleLbl="node0" presStyleIdx="0" presStyleCnt="1" custScaleX="252784" custScaleY="196369">
        <dgm:presLayoutVars>
          <dgm:chPref val="3"/>
        </dgm:presLayoutVars>
      </dgm:prSet>
      <dgm:spPr/>
      <dgm:t>
        <a:bodyPr/>
        <a:lstStyle/>
        <a:p>
          <a:endParaRPr lang="zh-TW" altLang="en-US"/>
        </a:p>
      </dgm:t>
    </dgm:pt>
    <dgm:pt modelId="{CFA9383E-B4E3-4C27-B856-2C88337AFCB1}" type="pres">
      <dgm:prSet presAssocID="{76772EBA-5626-4EB3-B415-F7089208DF90}" presName="rootConnector1" presStyleLbl="node1" presStyleIdx="0" presStyleCnt="0"/>
      <dgm:spPr/>
      <dgm:t>
        <a:bodyPr/>
        <a:lstStyle/>
        <a:p>
          <a:endParaRPr lang="zh-TW" altLang="en-US"/>
        </a:p>
      </dgm:t>
    </dgm:pt>
    <dgm:pt modelId="{DC923075-35D7-4A8D-BAEA-147AB72C69D0}" type="pres">
      <dgm:prSet presAssocID="{76772EBA-5626-4EB3-B415-F7089208DF90}" presName="hierChild2" presStyleCnt="0"/>
      <dgm:spPr/>
    </dgm:pt>
    <dgm:pt modelId="{C626418C-20A6-407C-85B5-1B5B5FC5A304}" type="pres">
      <dgm:prSet presAssocID="{E356615A-2274-48E3-A524-190972B7F613}" presName="Name37" presStyleLbl="parChTrans1D2" presStyleIdx="0" presStyleCnt="3"/>
      <dgm:spPr/>
      <dgm:t>
        <a:bodyPr/>
        <a:lstStyle/>
        <a:p>
          <a:endParaRPr lang="zh-TW" altLang="en-US"/>
        </a:p>
      </dgm:t>
    </dgm:pt>
    <dgm:pt modelId="{21298AA1-1ACC-4561-9F07-86B04BDF5F63}" type="pres">
      <dgm:prSet presAssocID="{59257A3C-074C-413E-AA36-DF6A3C8D66B2}" presName="hierRoot2" presStyleCnt="0">
        <dgm:presLayoutVars>
          <dgm:hierBranch val="init"/>
        </dgm:presLayoutVars>
      </dgm:prSet>
      <dgm:spPr/>
    </dgm:pt>
    <dgm:pt modelId="{84013B10-540E-4D4F-8003-890CCEEAFD15}" type="pres">
      <dgm:prSet presAssocID="{59257A3C-074C-413E-AA36-DF6A3C8D66B2}" presName="rootComposite" presStyleCnt="0"/>
      <dgm:spPr/>
    </dgm:pt>
    <dgm:pt modelId="{A8D0F60E-4CB1-42F2-99EB-9D2997BA317B}" type="pres">
      <dgm:prSet presAssocID="{59257A3C-074C-413E-AA36-DF6A3C8D66B2}" presName="rootText" presStyleLbl="node2" presStyleIdx="0" presStyleCnt="3" custScaleX="154011" custScaleY="248097">
        <dgm:presLayoutVars>
          <dgm:chPref val="3"/>
        </dgm:presLayoutVars>
      </dgm:prSet>
      <dgm:spPr/>
      <dgm:t>
        <a:bodyPr/>
        <a:lstStyle/>
        <a:p>
          <a:endParaRPr lang="zh-TW" altLang="en-US"/>
        </a:p>
      </dgm:t>
    </dgm:pt>
    <dgm:pt modelId="{965258C1-1713-4E01-A1DA-23D4C86B6D5C}" type="pres">
      <dgm:prSet presAssocID="{59257A3C-074C-413E-AA36-DF6A3C8D66B2}" presName="rootConnector" presStyleLbl="node2" presStyleIdx="0" presStyleCnt="3"/>
      <dgm:spPr/>
      <dgm:t>
        <a:bodyPr/>
        <a:lstStyle/>
        <a:p>
          <a:endParaRPr lang="zh-TW" altLang="en-US"/>
        </a:p>
      </dgm:t>
    </dgm:pt>
    <dgm:pt modelId="{904F9D18-0AAA-4AA5-946A-515E81FC0B3B}" type="pres">
      <dgm:prSet presAssocID="{59257A3C-074C-413E-AA36-DF6A3C8D66B2}" presName="hierChild4" presStyleCnt="0"/>
      <dgm:spPr/>
    </dgm:pt>
    <dgm:pt modelId="{6296F479-3F86-481D-B95F-9214C712415C}" type="pres">
      <dgm:prSet presAssocID="{59257A3C-074C-413E-AA36-DF6A3C8D66B2}" presName="hierChild5" presStyleCnt="0"/>
      <dgm:spPr/>
    </dgm:pt>
    <dgm:pt modelId="{9FB593C9-32A0-4913-8917-5C80D91EF564}" type="pres">
      <dgm:prSet presAssocID="{66D3E7F6-3EF6-4A80-8738-3EF37F66044C}" presName="Name37" presStyleLbl="parChTrans1D2" presStyleIdx="1" presStyleCnt="3"/>
      <dgm:spPr/>
      <dgm:t>
        <a:bodyPr/>
        <a:lstStyle/>
        <a:p>
          <a:endParaRPr lang="zh-TW" altLang="en-US"/>
        </a:p>
      </dgm:t>
    </dgm:pt>
    <dgm:pt modelId="{B61C5524-A8C7-4CC3-A2FD-7A2B30ABE9AD}" type="pres">
      <dgm:prSet presAssocID="{118F610A-53C4-4824-9378-03DCFEC127BE}" presName="hierRoot2" presStyleCnt="0">
        <dgm:presLayoutVars>
          <dgm:hierBranch val="init"/>
        </dgm:presLayoutVars>
      </dgm:prSet>
      <dgm:spPr/>
    </dgm:pt>
    <dgm:pt modelId="{8FB50F0B-CD29-4A4C-A7D7-005076CFED83}" type="pres">
      <dgm:prSet presAssocID="{118F610A-53C4-4824-9378-03DCFEC127BE}" presName="rootComposite" presStyleCnt="0"/>
      <dgm:spPr/>
    </dgm:pt>
    <dgm:pt modelId="{86B49195-196A-4C5A-B4D1-D7E82C5B34FC}" type="pres">
      <dgm:prSet presAssocID="{118F610A-53C4-4824-9378-03DCFEC127BE}" presName="rootText" presStyleLbl="node2" presStyleIdx="1" presStyleCnt="3" custScaleX="154011" custScaleY="248097">
        <dgm:presLayoutVars>
          <dgm:chPref val="3"/>
        </dgm:presLayoutVars>
      </dgm:prSet>
      <dgm:spPr/>
      <dgm:t>
        <a:bodyPr/>
        <a:lstStyle/>
        <a:p>
          <a:endParaRPr lang="zh-TW" altLang="en-US"/>
        </a:p>
      </dgm:t>
    </dgm:pt>
    <dgm:pt modelId="{23EE7811-A679-4D7D-B095-2FB2700C2455}" type="pres">
      <dgm:prSet presAssocID="{118F610A-53C4-4824-9378-03DCFEC127BE}" presName="rootConnector" presStyleLbl="node2" presStyleIdx="1" presStyleCnt="3"/>
      <dgm:spPr/>
      <dgm:t>
        <a:bodyPr/>
        <a:lstStyle/>
        <a:p>
          <a:endParaRPr lang="zh-TW" altLang="en-US"/>
        </a:p>
      </dgm:t>
    </dgm:pt>
    <dgm:pt modelId="{DC1887A4-3E09-4467-BE2F-278BDAF5D8C0}" type="pres">
      <dgm:prSet presAssocID="{118F610A-53C4-4824-9378-03DCFEC127BE}" presName="hierChild4" presStyleCnt="0"/>
      <dgm:spPr/>
    </dgm:pt>
    <dgm:pt modelId="{9BC83AE9-7298-43A0-B0D3-6256B4E6E0D7}" type="pres">
      <dgm:prSet presAssocID="{118F610A-53C4-4824-9378-03DCFEC127BE}" presName="hierChild5" presStyleCnt="0"/>
      <dgm:spPr/>
    </dgm:pt>
    <dgm:pt modelId="{4E4E7A30-9E19-433F-9608-B07F663B8ADE}" type="pres">
      <dgm:prSet presAssocID="{1133DEE9-CE13-4303-AC7F-C36121BE3E07}" presName="Name37" presStyleLbl="parChTrans1D2" presStyleIdx="2" presStyleCnt="3"/>
      <dgm:spPr/>
      <dgm:t>
        <a:bodyPr/>
        <a:lstStyle/>
        <a:p>
          <a:endParaRPr lang="zh-TW" altLang="en-US"/>
        </a:p>
      </dgm:t>
    </dgm:pt>
    <dgm:pt modelId="{99DEBB74-7C37-4126-A9D0-506E00A0BD19}" type="pres">
      <dgm:prSet presAssocID="{AB3BB936-3F89-4F46-BB66-A6FE0F3A3D2B}" presName="hierRoot2" presStyleCnt="0">
        <dgm:presLayoutVars>
          <dgm:hierBranch val="init"/>
        </dgm:presLayoutVars>
      </dgm:prSet>
      <dgm:spPr/>
    </dgm:pt>
    <dgm:pt modelId="{ACEB6DE9-CA32-46C6-8317-EEB5103C5B4B}" type="pres">
      <dgm:prSet presAssocID="{AB3BB936-3F89-4F46-BB66-A6FE0F3A3D2B}" presName="rootComposite" presStyleCnt="0"/>
      <dgm:spPr/>
    </dgm:pt>
    <dgm:pt modelId="{CEBE281A-0818-4DFB-986B-9F4378E0DE4E}" type="pres">
      <dgm:prSet presAssocID="{AB3BB936-3F89-4F46-BB66-A6FE0F3A3D2B}" presName="rootText" presStyleLbl="node2" presStyleIdx="2" presStyleCnt="3" custScaleX="154011" custScaleY="248097">
        <dgm:presLayoutVars>
          <dgm:chPref val="3"/>
        </dgm:presLayoutVars>
      </dgm:prSet>
      <dgm:spPr/>
      <dgm:t>
        <a:bodyPr/>
        <a:lstStyle/>
        <a:p>
          <a:endParaRPr lang="zh-TW" altLang="en-US"/>
        </a:p>
      </dgm:t>
    </dgm:pt>
    <dgm:pt modelId="{2C5B7440-27EB-4087-B0C1-19F0A0FA3769}" type="pres">
      <dgm:prSet presAssocID="{AB3BB936-3F89-4F46-BB66-A6FE0F3A3D2B}" presName="rootConnector" presStyleLbl="node2" presStyleIdx="2" presStyleCnt="3"/>
      <dgm:spPr/>
      <dgm:t>
        <a:bodyPr/>
        <a:lstStyle/>
        <a:p>
          <a:endParaRPr lang="zh-TW" altLang="en-US"/>
        </a:p>
      </dgm:t>
    </dgm:pt>
    <dgm:pt modelId="{9F4C52ED-B5C3-4A05-B20E-280D654DDDDA}" type="pres">
      <dgm:prSet presAssocID="{AB3BB936-3F89-4F46-BB66-A6FE0F3A3D2B}" presName="hierChild4" presStyleCnt="0"/>
      <dgm:spPr/>
    </dgm:pt>
    <dgm:pt modelId="{4E57F7BA-D5DF-4F59-8897-45B8C366E4F8}" type="pres">
      <dgm:prSet presAssocID="{AB3BB936-3F89-4F46-BB66-A6FE0F3A3D2B}" presName="hierChild5" presStyleCnt="0"/>
      <dgm:spPr/>
    </dgm:pt>
    <dgm:pt modelId="{BFAF5708-86AD-4635-B888-F65ED30F29B8}" type="pres">
      <dgm:prSet presAssocID="{76772EBA-5626-4EB3-B415-F7089208DF90}" presName="hierChild3" presStyleCnt="0"/>
      <dgm:spPr/>
    </dgm:pt>
  </dgm:ptLst>
  <dgm:cxnLst>
    <dgm:cxn modelId="{15F6E87C-E476-47AF-BCBE-35A777AB51F0}" type="presOf" srcId="{76772EBA-5626-4EB3-B415-F7089208DF90}" destId="{CFA9383E-B4E3-4C27-B856-2C88337AFCB1}" srcOrd="1" destOrd="0" presId="urn:microsoft.com/office/officeart/2005/8/layout/orgChart1"/>
    <dgm:cxn modelId="{50A2649C-C520-422A-92F3-5B867F138DAD}" srcId="{76772EBA-5626-4EB3-B415-F7089208DF90}" destId="{AB3BB936-3F89-4F46-BB66-A6FE0F3A3D2B}" srcOrd="2" destOrd="0" parTransId="{1133DEE9-CE13-4303-AC7F-C36121BE3E07}" sibTransId="{74465EC7-32A3-46E0-98F1-FC2939BC1BF7}"/>
    <dgm:cxn modelId="{5B66C099-E884-4CFE-B2B7-33A5369D697E}" type="presOf" srcId="{59257A3C-074C-413E-AA36-DF6A3C8D66B2}" destId="{965258C1-1713-4E01-A1DA-23D4C86B6D5C}" srcOrd="1" destOrd="0" presId="urn:microsoft.com/office/officeart/2005/8/layout/orgChart1"/>
    <dgm:cxn modelId="{6FA40E95-5F5C-4185-B708-BDF440D86C28}" srcId="{76772EBA-5626-4EB3-B415-F7089208DF90}" destId="{59257A3C-074C-413E-AA36-DF6A3C8D66B2}" srcOrd="0" destOrd="0" parTransId="{E356615A-2274-48E3-A524-190972B7F613}" sibTransId="{9FAD97A6-FE1B-48A7-A2B7-E83355E0085C}"/>
    <dgm:cxn modelId="{ACAB5091-234A-4887-A282-3768F83E5A8C}" type="presOf" srcId="{961623FC-85AA-4B24-B068-0763444866E0}" destId="{41218B59-47F4-496E-BE93-29CC7F20078C}" srcOrd="0" destOrd="0" presId="urn:microsoft.com/office/officeart/2005/8/layout/orgChart1"/>
    <dgm:cxn modelId="{54530299-CAA5-4817-B9FC-36ACBF10C412}" srcId="{961623FC-85AA-4B24-B068-0763444866E0}" destId="{76772EBA-5626-4EB3-B415-F7089208DF90}" srcOrd="0" destOrd="0" parTransId="{8391477B-08AA-408F-B357-20AD74C1EE0B}" sibTransId="{4AB65A94-0D87-484C-8281-97090FB452B4}"/>
    <dgm:cxn modelId="{0218C44F-5DA1-4CEB-8BE5-9CAD0A2C23FA}" type="presOf" srcId="{1133DEE9-CE13-4303-AC7F-C36121BE3E07}" destId="{4E4E7A30-9E19-433F-9608-B07F663B8ADE}" srcOrd="0" destOrd="0" presId="urn:microsoft.com/office/officeart/2005/8/layout/orgChart1"/>
    <dgm:cxn modelId="{D17115D5-3A08-40BC-8912-70E04D0C42AF}" srcId="{76772EBA-5626-4EB3-B415-F7089208DF90}" destId="{118F610A-53C4-4824-9378-03DCFEC127BE}" srcOrd="1" destOrd="0" parTransId="{66D3E7F6-3EF6-4A80-8738-3EF37F66044C}" sibTransId="{3A1D198F-AF5E-4EA5-90AD-3AB52D7F77CB}"/>
    <dgm:cxn modelId="{28F8937A-6F3A-4FA5-B054-A29AF53E3169}" type="presOf" srcId="{118F610A-53C4-4824-9378-03DCFEC127BE}" destId="{86B49195-196A-4C5A-B4D1-D7E82C5B34FC}" srcOrd="0" destOrd="0" presId="urn:microsoft.com/office/officeart/2005/8/layout/orgChart1"/>
    <dgm:cxn modelId="{61815114-54D0-46EF-8519-3AC267170B99}" type="presOf" srcId="{AB3BB936-3F89-4F46-BB66-A6FE0F3A3D2B}" destId="{CEBE281A-0818-4DFB-986B-9F4378E0DE4E}" srcOrd="0" destOrd="0" presId="urn:microsoft.com/office/officeart/2005/8/layout/orgChart1"/>
    <dgm:cxn modelId="{537616E0-A12B-4E19-B70A-279BB6A46449}" type="presOf" srcId="{66D3E7F6-3EF6-4A80-8738-3EF37F66044C}" destId="{9FB593C9-32A0-4913-8917-5C80D91EF564}" srcOrd="0" destOrd="0" presId="urn:microsoft.com/office/officeart/2005/8/layout/orgChart1"/>
    <dgm:cxn modelId="{B022A0A2-FFCF-48B7-B056-10905DC5AD69}" type="presOf" srcId="{59257A3C-074C-413E-AA36-DF6A3C8D66B2}" destId="{A8D0F60E-4CB1-42F2-99EB-9D2997BA317B}" srcOrd="0" destOrd="0" presId="urn:microsoft.com/office/officeart/2005/8/layout/orgChart1"/>
    <dgm:cxn modelId="{A80CB692-9F1D-49F5-A1C1-75C01CF09586}" type="presOf" srcId="{118F610A-53C4-4824-9378-03DCFEC127BE}" destId="{23EE7811-A679-4D7D-B095-2FB2700C2455}" srcOrd="1" destOrd="0" presId="urn:microsoft.com/office/officeart/2005/8/layout/orgChart1"/>
    <dgm:cxn modelId="{C6C9E193-0BB5-4E6A-B5CB-AC7CB05526A7}" type="presOf" srcId="{E356615A-2274-48E3-A524-190972B7F613}" destId="{C626418C-20A6-407C-85B5-1B5B5FC5A304}" srcOrd="0" destOrd="0" presId="urn:microsoft.com/office/officeart/2005/8/layout/orgChart1"/>
    <dgm:cxn modelId="{D7953C51-758F-4F86-BF14-BD88B351E146}" type="presOf" srcId="{AB3BB936-3F89-4F46-BB66-A6FE0F3A3D2B}" destId="{2C5B7440-27EB-4087-B0C1-19F0A0FA3769}" srcOrd="1" destOrd="0" presId="urn:microsoft.com/office/officeart/2005/8/layout/orgChart1"/>
    <dgm:cxn modelId="{E9A0F901-7BE8-4D97-BE05-E8300A265295}" type="presOf" srcId="{76772EBA-5626-4EB3-B415-F7089208DF90}" destId="{AB9160E7-4568-4AF5-8FFC-374BFDD83AA7}" srcOrd="0" destOrd="0" presId="urn:microsoft.com/office/officeart/2005/8/layout/orgChart1"/>
    <dgm:cxn modelId="{58CD2201-F70E-4552-A78C-F4425BC17B37}" type="presParOf" srcId="{41218B59-47F4-496E-BE93-29CC7F20078C}" destId="{EB49E9BE-78DD-49AE-A97E-3097961FDD94}" srcOrd="0" destOrd="0" presId="urn:microsoft.com/office/officeart/2005/8/layout/orgChart1"/>
    <dgm:cxn modelId="{E4DC97C4-60EB-4622-A7EA-0F07C2C011E5}" type="presParOf" srcId="{EB49E9BE-78DD-49AE-A97E-3097961FDD94}" destId="{C3E0E2D4-6518-4B74-AA30-3119B5420B9B}" srcOrd="0" destOrd="0" presId="urn:microsoft.com/office/officeart/2005/8/layout/orgChart1"/>
    <dgm:cxn modelId="{A15DDF32-7B75-4B8A-A7F7-1AB3D068C16B}" type="presParOf" srcId="{C3E0E2D4-6518-4B74-AA30-3119B5420B9B}" destId="{AB9160E7-4568-4AF5-8FFC-374BFDD83AA7}" srcOrd="0" destOrd="0" presId="urn:microsoft.com/office/officeart/2005/8/layout/orgChart1"/>
    <dgm:cxn modelId="{41B291F4-0FF5-4132-8FE7-86562597A45D}" type="presParOf" srcId="{C3E0E2D4-6518-4B74-AA30-3119B5420B9B}" destId="{CFA9383E-B4E3-4C27-B856-2C88337AFCB1}" srcOrd="1" destOrd="0" presId="urn:microsoft.com/office/officeart/2005/8/layout/orgChart1"/>
    <dgm:cxn modelId="{65DD9C06-E366-4E8B-BFB4-CE5EDFFF65C2}" type="presParOf" srcId="{EB49E9BE-78DD-49AE-A97E-3097961FDD94}" destId="{DC923075-35D7-4A8D-BAEA-147AB72C69D0}" srcOrd="1" destOrd="0" presId="urn:microsoft.com/office/officeart/2005/8/layout/orgChart1"/>
    <dgm:cxn modelId="{35B24F5A-EFD6-41B3-84D2-B082373BF60E}" type="presParOf" srcId="{DC923075-35D7-4A8D-BAEA-147AB72C69D0}" destId="{C626418C-20A6-407C-85B5-1B5B5FC5A304}" srcOrd="0" destOrd="0" presId="urn:microsoft.com/office/officeart/2005/8/layout/orgChart1"/>
    <dgm:cxn modelId="{C935C61C-AFE8-45DA-9B50-74A02C74B6EF}" type="presParOf" srcId="{DC923075-35D7-4A8D-BAEA-147AB72C69D0}" destId="{21298AA1-1ACC-4561-9F07-86B04BDF5F63}" srcOrd="1" destOrd="0" presId="urn:microsoft.com/office/officeart/2005/8/layout/orgChart1"/>
    <dgm:cxn modelId="{653852FA-06EF-43DE-86F4-E0EF6F675EE1}" type="presParOf" srcId="{21298AA1-1ACC-4561-9F07-86B04BDF5F63}" destId="{84013B10-540E-4D4F-8003-890CCEEAFD15}" srcOrd="0" destOrd="0" presId="urn:microsoft.com/office/officeart/2005/8/layout/orgChart1"/>
    <dgm:cxn modelId="{6F5A14D1-D4C7-45F3-A3DA-375C4CB111D4}" type="presParOf" srcId="{84013B10-540E-4D4F-8003-890CCEEAFD15}" destId="{A8D0F60E-4CB1-42F2-99EB-9D2997BA317B}" srcOrd="0" destOrd="0" presId="urn:microsoft.com/office/officeart/2005/8/layout/orgChart1"/>
    <dgm:cxn modelId="{5FDAAFF2-B500-428C-8715-82F3518C82CF}" type="presParOf" srcId="{84013B10-540E-4D4F-8003-890CCEEAFD15}" destId="{965258C1-1713-4E01-A1DA-23D4C86B6D5C}" srcOrd="1" destOrd="0" presId="urn:microsoft.com/office/officeart/2005/8/layout/orgChart1"/>
    <dgm:cxn modelId="{0035CE90-E248-451C-A2AA-D9FAEB12BD40}" type="presParOf" srcId="{21298AA1-1ACC-4561-9F07-86B04BDF5F63}" destId="{904F9D18-0AAA-4AA5-946A-515E81FC0B3B}" srcOrd="1" destOrd="0" presId="urn:microsoft.com/office/officeart/2005/8/layout/orgChart1"/>
    <dgm:cxn modelId="{418146FB-20B7-451D-B262-EDC7D19B95DD}" type="presParOf" srcId="{21298AA1-1ACC-4561-9F07-86B04BDF5F63}" destId="{6296F479-3F86-481D-B95F-9214C712415C}" srcOrd="2" destOrd="0" presId="urn:microsoft.com/office/officeart/2005/8/layout/orgChart1"/>
    <dgm:cxn modelId="{60009B25-049B-4987-A44A-AB44D64AE1A0}" type="presParOf" srcId="{DC923075-35D7-4A8D-BAEA-147AB72C69D0}" destId="{9FB593C9-32A0-4913-8917-5C80D91EF564}" srcOrd="2" destOrd="0" presId="urn:microsoft.com/office/officeart/2005/8/layout/orgChart1"/>
    <dgm:cxn modelId="{71F58C4C-8E6B-4032-BB01-9CF328BBDFE3}" type="presParOf" srcId="{DC923075-35D7-4A8D-BAEA-147AB72C69D0}" destId="{B61C5524-A8C7-4CC3-A2FD-7A2B30ABE9AD}" srcOrd="3" destOrd="0" presId="urn:microsoft.com/office/officeart/2005/8/layout/orgChart1"/>
    <dgm:cxn modelId="{5FE2D9CB-74C9-4DBC-B3B7-F89860BF42D7}" type="presParOf" srcId="{B61C5524-A8C7-4CC3-A2FD-7A2B30ABE9AD}" destId="{8FB50F0B-CD29-4A4C-A7D7-005076CFED83}" srcOrd="0" destOrd="0" presId="urn:microsoft.com/office/officeart/2005/8/layout/orgChart1"/>
    <dgm:cxn modelId="{CBB87EF4-933B-4950-9D29-74D84CF5ECF3}" type="presParOf" srcId="{8FB50F0B-CD29-4A4C-A7D7-005076CFED83}" destId="{86B49195-196A-4C5A-B4D1-D7E82C5B34FC}" srcOrd="0" destOrd="0" presId="urn:microsoft.com/office/officeart/2005/8/layout/orgChart1"/>
    <dgm:cxn modelId="{D9750A69-EC0B-42F3-B28D-122B67C5D172}" type="presParOf" srcId="{8FB50F0B-CD29-4A4C-A7D7-005076CFED83}" destId="{23EE7811-A679-4D7D-B095-2FB2700C2455}" srcOrd="1" destOrd="0" presId="urn:microsoft.com/office/officeart/2005/8/layout/orgChart1"/>
    <dgm:cxn modelId="{F172B08D-E3BE-4B70-A2C4-E5E569954240}" type="presParOf" srcId="{B61C5524-A8C7-4CC3-A2FD-7A2B30ABE9AD}" destId="{DC1887A4-3E09-4467-BE2F-278BDAF5D8C0}" srcOrd="1" destOrd="0" presId="urn:microsoft.com/office/officeart/2005/8/layout/orgChart1"/>
    <dgm:cxn modelId="{EBA089ED-ECF3-4379-8B59-CA311194721D}" type="presParOf" srcId="{B61C5524-A8C7-4CC3-A2FD-7A2B30ABE9AD}" destId="{9BC83AE9-7298-43A0-B0D3-6256B4E6E0D7}" srcOrd="2" destOrd="0" presId="urn:microsoft.com/office/officeart/2005/8/layout/orgChart1"/>
    <dgm:cxn modelId="{89D47F15-D673-4A17-AFC5-105A92B28DD1}" type="presParOf" srcId="{DC923075-35D7-4A8D-BAEA-147AB72C69D0}" destId="{4E4E7A30-9E19-433F-9608-B07F663B8ADE}" srcOrd="4" destOrd="0" presId="urn:microsoft.com/office/officeart/2005/8/layout/orgChart1"/>
    <dgm:cxn modelId="{0EF09F45-7B50-46A5-88F4-3C9677431D36}" type="presParOf" srcId="{DC923075-35D7-4A8D-BAEA-147AB72C69D0}" destId="{99DEBB74-7C37-4126-A9D0-506E00A0BD19}" srcOrd="5" destOrd="0" presId="urn:microsoft.com/office/officeart/2005/8/layout/orgChart1"/>
    <dgm:cxn modelId="{76612809-B2C4-4291-82AA-D676E9705835}" type="presParOf" srcId="{99DEBB74-7C37-4126-A9D0-506E00A0BD19}" destId="{ACEB6DE9-CA32-46C6-8317-EEB5103C5B4B}" srcOrd="0" destOrd="0" presId="urn:microsoft.com/office/officeart/2005/8/layout/orgChart1"/>
    <dgm:cxn modelId="{CEB3499D-B446-40DD-8F67-BDE532279218}" type="presParOf" srcId="{ACEB6DE9-CA32-46C6-8317-EEB5103C5B4B}" destId="{CEBE281A-0818-4DFB-986B-9F4378E0DE4E}" srcOrd="0" destOrd="0" presId="urn:microsoft.com/office/officeart/2005/8/layout/orgChart1"/>
    <dgm:cxn modelId="{CCFCC176-937E-4BFD-B758-28113F3E365B}" type="presParOf" srcId="{ACEB6DE9-CA32-46C6-8317-EEB5103C5B4B}" destId="{2C5B7440-27EB-4087-B0C1-19F0A0FA3769}" srcOrd="1" destOrd="0" presId="urn:microsoft.com/office/officeart/2005/8/layout/orgChart1"/>
    <dgm:cxn modelId="{3FE886FB-B358-48B3-9DA1-3C5837363EB7}" type="presParOf" srcId="{99DEBB74-7C37-4126-A9D0-506E00A0BD19}" destId="{9F4C52ED-B5C3-4A05-B20E-280D654DDDDA}" srcOrd="1" destOrd="0" presId="urn:microsoft.com/office/officeart/2005/8/layout/orgChart1"/>
    <dgm:cxn modelId="{F01484C6-7C93-412F-AE57-21538A962C0B}" type="presParOf" srcId="{99DEBB74-7C37-4126-A9D0-506E00A0BD19}" destId="{4E57F7BA-D5DF-4F59-8897-45B8C366E4F8}" srcOrd="2" destOrd="0" presId="urn:microsoft.com/office/officeart/2005/8/layout/orgChart1"/>
    <dgm:cxn modelId="{C2216E8F-B879-4DE5-8890-FCCF922A23D4}" type="presParOf" srcId="{EB49E9BE-78DD-49AE-A97E-3097961FDD94}" destId="{BFAF5708-86AD-4635-B888-F65ED30F29B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FA515A9-5E8B-404E-882A-C6BF1BC46A64}" type="doc">
      <dgm:prSet loTypeId="urn:microsoft.com/office/officeart/2005/8/layout/hierarchy2" loCatId="hierarchy" qsTypeId="urn:microsoft.com/office/officeart/2005/8/quickstyle/simple5" qsCatId="simple" csTypeId="urn:microsoft.com/office/officeart/2005/8/colors/colorful1#20" csCatId="colorful" phldr="1"/>
      <dgm:spPr/>
      <dgm:t>
        <a:bodyPr/>
        <a:lstStyle/>
        <a:p>
          <a:endParaRPr lang="zh-TW" altLang="en-US"/>
        </a:p>
      </dgm:t>
    </dgm:pt>
    <dgm:pt modelId="{30BA9300-4EBA-493C-87F9-E89771007CBC}">
      <dgm:prSet custT="1"/>
      <dgm:spPr/>
      <dgm:t>
        <a:bodyPr/>
        <a:lstStyle/>
        <a:p>
          <a:pPr rtl="0"/>
          <a:r>
            <a:rPr lang="zh-TW" altLang="en-US" sz="3000" b="1" dirty="0" smtClean="0"/>
            <a:t>有蒐集病人及家屬意見的機制</a:t>
          </a:r>
          <a:r>
            <a:rPr lang="en-US" altLang="zh-TW" sz="3200" b="1" dirty="0" smtClean="0"/>
            <a:t/>
          </a:r>
          <a:br>
            <a:rPr lang="en-US" altLang="zh-TW" sz="3200" b="1" dirty="0" smtClean="0"/>
          </a:br>
          <a:r>
            <a:rPr lang="en-US" altLang="zh-TW" sz="3200" b="1" dirty="0" smtClean="0"/>
            <a:t> </a:t>
          </a:r>
          <a:r>
            <a:rPr lang="zh-TW" altLang="en-US" sz="2400" b="1" dirty="0" smtClean="0"/>
            <a:t>（與病人相關的作業）</a:t>
          </a:r>
          <a:endParaRPr lang="zh-TW" altLang="en-US" sz="2400" b="1" dirty="0"/>
        </a:p>
      </dgm:t>
    </dgm:pt>
    <dgm:pt modelId="{D0007B8B-3922-4B61-90B6-79F7A3615285}" type="parTrans" cxnId="{D4F66855-FFBE-4850-A94B-31EFC88FD2DB}">
      <dgm:prSet/>
      <dgm:spPr/>
      <dgm:t>
        <a:bodyPr/>
        <a:lstStyle/>
        <a:p>
          <a:endParaRPr lang="zh-TW" altLang="en-US" b="1"/>
        </a:p>
      </dgm:t>
    </dgm:pt>
    <dgm:pt modelId="{5A10FDCB-27B2-4673-9F6C-250ABD856D12}" type="sibTrans" cxnId="{D4F66855-FFBE-4850-A94B-31EFC88FD2DB}">
      <dgm:prSet/>
      <dgm:spPr/>
      <dgm:t>
        <a:bodyPr/>
        <a:lstStyle/>
        <a:p>
          <a:endParaRPr lang="zh-TW" altLang="en-US" b="1"/>
        </a:p>
      </dgm:t>
    </dgm:pt>
    <dgm:pt modelId="{90AD6AE9-785E-4DC3-8632-36561E67CD5B}">
      <dgm:prSet custT="1"/>
      <dgm:spPr/>
      <dgm:t>
        <a:bodyPr/>
        <a:lstStyle/>
        <a:p>
          <a:pPr algn="l" rtl="0"/>
          <a:r>
            <a:rPr lang="zh-TW" altLang="en-US" sz="2400" b="1" dirty="0" smtClean="0"/>
            <a:t>邀請病人及其家屬、醫療機構志工、社區民眾或病人團體代表等參與病人安全委員會</a:t>
          </a:r>
          <a:endParaRPr lang="zh-TW" altLang="en-US" sz="2400" b="1" dirty="0"/>
        </a:p>
      </dgm:t>
    </dgm:pt>
    <dgm:pt modelId="{B3A7E8FB-CBA2-4E2C-B073-70939E0A01CD}" type="parTrans" cxnId="{DDCE232A-B805-472B-9489-993C46A07F20}">
      <dgm:prSet/>
      <dgm:spPr/>
      <dgm:t>
        <a:bodyPr/>
        <a:lstStyle/>
        <a:p>
          <a:endParaRPr lang="zh-TW" altLang="en-US" b="1"/>
        </a:p>
      </dgm:t>
    </dgm:pt>
    <dgm:pt modelId="{ED28CF78-C9A8-4BB5-BF17-05095CA7AF8E}" type="sibTrans" cxnId="{DDCE232A-B805-472B-9489-993C46A07F20}">
      <dgm:prSet/>
      <dgm:spPr/>
      <dgm:t>
        <a:bodyPr/>
        <a:lstStyle/>
        <a:p>
          <a:endParaRPr lang="zh-TW" altLang="en-US" b="1"/>
        </a:p>
      </dgm:t>
    </dgm:pt>
    <dgm:pt modelId="{65AA59CA-8B6B-43EC-80BC-E3725AADF139}">
      <dgm:prSet custT="1"/>
      <dgm:spPr/>
      <dgm:t>
        <a:bodyPr/>
        <a:lstStyle/>
        <a:p>
          <a:pPr algn="l" rtl="0"/>
          <a:r>
            <a:rPr lang="zh-TW" altLang="en-US" sz="2400" b="1" dirty="0" smtClean="0"/>
            <a:t>邀請民眾代表參與各類同意書與衛生教育教材之修正，徵詢民眾對衛教方式與內容的意見</a:t>
          </a:r>
          <a:endParaRPr lang="zh-TW" altLang="en-US" sz="2400" b="1" dirty="0"/>
        </a:p>
      </dgm:t>
    </dgm:pt>
    <dgm:pt modelId="{92B22139-FCA3-46D0-BAE9-AD7F9B484075}" type="parTrans" cxnId="{37478475-6A6A-4715-8E03-162F99F2718E}">
      <dgm:prSet/>
      <dgm:spPr/>
      <dgm:t>
        <a:bodyPr/>
        <a:lstStyle/>
        <a:p>
          <a:endParaRPr lang="zh-TW" altLang="en-US" b="1"/>
        </a:p>
      </dgm:t>
    </dgm:pt>
    <dgm:pt modelId="{3ABEF45C-8803-4143-B7C8-DB8B51A1A2D2}" type="sibTrans" cxnId="{37478475-6A6A-4715-8E03-162F99F2718E}">
      <dgm:prSet/>
      <dgm:spPr/>
      <dgm:t>
        <a:bodyPr/>
        <a:lstStyle/>
        <a:p>
          <a:endParaRPr lang="zh-TW" altLang="en-US" b="1"/>
        </a:p>
      </dgm:t>
    </dgm:pt>
    <dgm:pt modelId="{CB767BDB-1807-4D30-82DA-0AE971EDC9EC}" type="pres">
      <dgm:prSet presAssocID="{DFA515A9-5E8B-404E-882A-C6BF1BC46A64}" presName="diagram" presStyleCnt="0">
        <dgm:presLayoutVars>
          <dgm:chPref val="1"/>
          <dgm:dir/>
          <dgm:animOne val="branch"/>
          <dgm:animLvl val="lvl"/>
          <dgm:resizeHandles val="exact"/>
        </dgm:presLayoutVars>
      </dgm:prSet>
      <dgm:spPr/>
      <dgm:t>
        <a:bodyPr/>
        <a:lstStyle/>
        <a:p>
          <a:endParaRPr lang="zh-TW" altLang="en-US"/>
        </a:p>
      </dgm:t>
    </dgm:pt>
    <dgm:pt modelId="{04C57C5B-E59B-472C-B6CB-53522914CCB4}" type="pres">
      <dgm:prSet presAssocID="{30BA9300-4EBA-493C-87F9-E89771007CBC}" presName="root1" presStyleCnt="0"/>
      <dgm:spPr/>
    </dgm:pt>
    <dgm:pt modelId="{CD8B06F2-CF02-44E1-8906-C6A911634ED9}" type="pres">
      <dgm:prSet presAssocID="{30BA9300-4EBA-493C-87F9-E89771007CBC}" presName="LevelOneTextNode" presStyleLbl="node0" presStyleIdx="0" presStyleCnt="1" custScaleX="104288" custScaleY="122206" custLinFactNeighborX="4780" custLinFactNeighborY="1399">
        <dgm:presLayoutVars>
          <dgm:chPref val="3"/>
        </dgm:presLayoutVars>
      </dgm:prSet>
      <dgm:spPr/>
      <dgm:t>
        <a:bodyPr/>
        <a:lstStyle/>
        <a:p>
          <a:endParaRPr lang="zh-TW" altLang="en-US"/>
        </a:p>
      </dgm:t>
    </dgm:pt>
    <dgm:pt modelId="{0C18656F-59DF-4981-8DAB-0915D0BF8BCA}" type="pres">
      <dgm:prSet presAssocID="{30BA9300-4EBA-493C-87F9-E89771007CBC}" presName="level2hierChild" presStyleCnt="0"/>
      <dgm:spPr/>
    </dgm:pt>
    <dgm:pt modelId="{4C26DF4B-8622-40EE-90CE-D5D68930CF2C}" type="pres">
      <dgm:prSet presAssocID="{B3A7E8FB-CBA2-4E2C-B073-70939E0A01CD}" presName="conn2-1" presStyleLbl="parChTrans1D2" presStyleIdx="0" presStyleCnt="2"/>
      <dgm:spPr/>
      <dgm:t>
        <a:bodyPr/>
        <a:lstStyle/>
        <a:p>
          <a:endParaRPr lang="zh-TW" altLang="en-US"/>
        </a:p>
      </dgm:t>
    </dgm:pt>
    <dgm:pt modelId="{B394F931-5C41-4A4F-98EF-B3310DA5A49F}" type="pres">
      <dgm:prSet presAssocID="{B3A7E8FB-CBA2-4E2C-B073-70939E0A01CD}" presName="connTx" presStyleLbl="parChTrans1D2" presStyleIdx="0" presStyleCnt="2"/>
      <dgm:spPr/>
      <dgm:t>
        <a:bodyPr/>
        <a:lstStyle/>
        <a:p>
          <a:endParaRPr lang="zh-TW" altLang="en-US"/>
        </a:p>
      </dgm:t>
    </dgm:pt>
    <dgm:pt modelId="{C063DB5E-7D1A-4839-ADFB-E01855EB2388}" type="pres">
      <dgm:prSet presAssocID="{90AD6AE9-785E-4DC3-8632-36561E67CD5B}" presName="root2" presStyleCnt="0"/>
      <dgm:spPr/>
    </dgm:pt>
    <dgm:pt modelId="{CD19BD45-0C2E-4AC1-9853-92CE38859DE0}" type="pres">
      <dgm:prSet presAssocID="{90AD6AE9-785E-4DC3-8632-36561E67CD5B}" presName="LevelTwoTextNode" presStyleLbl="node2" presStyleIdx="0" presStyleCnt="2" custScaleX="137924" custScaleY="108562" custLinFactNeighborX="-5405" custLinFactNeighborY="-1115">
        <dgm:presLayoutVars>
          <dgm:chPref val="3"/>
        </dgm:presLayoutVars>
      </dgm:prSet>
      <dgm:spPr/>
      <dgm:t>
        <a:bodyPr/>
        <a:lstStyle/>
        <a:p>
          <a:endParaRPr lang="zh-TW" altLang="en-US"/>
        </a:p>
      </dgm:t>
    </dgm:pt>
    <dgm:pt modelId="{EBF26AA3-247E-4EB3-833B-48C3D2B7283E}" type="pres">
      <dgm:prSet presAssocID="{90AD6AE9-785E-4DC3-8632-36561E67CD5B}" presName="level3hierChild" presStyleCnt="0"/>
      <dgm:spPr/>
    </dgm:pt>
    <dgm:pt modelId="{238DDB23-8500-4659-AF36-93A2EE825E2C}" type="pres">
      <dgm:prSet presAssocID="{92B22139-FCA3-46D0-BAE9-AD7F9B484075}" presName="conn2-1" presStyleLbl="parChTrans1D2" presStyleIdx="1" presStyleCnt="2"/>
      <dgm:spPr/>
      <dgm:t>
        <a:bodyPr/>
        <a:lstStyle/>
        <a:p>
          <a:endParaRPr lang="zh-TW" altLang="en-US"/>
        </a:p>
      </dgm:t>
    </dgm:pt>
    <dgm:pt modelId="{2167DCAB-FD13-4030-897C-0F08FD795AEE}" type="pres">
      <dgm:prSet presAssocID="{92B22139-FCA3-46D0-BAE9-AD7F9B484075}" presName="connTx" presStyleLbl="parChTrans1D2" presStyleIdx="1" presStyleCnt="2"/>
      <dgm:spPr/>
      <dgm:t>
        <a:bodyPr/>
        <a:lstStyle/>
        <a:p>
          <a:endParaRPr lang="zh-TW" altLang="en-US"/>
        </a:p>
      </dgm:t>
    </dgm:pt>
    <dgm:pt modelId="{E40822E8-4AA2-4A7D-8F37-552AF07FFC54}" type="pres">
      <dgm:prSet presAssocID="{65AA59CA-8B6B-43EC-80BC-E3725AADF139}" presName="root2" presStyleCnt="0"/>
      <dgm:spPr/>
    </dgm:pt>
    <dgm:pt modelId="{723226B0-D9A2-492D-8749-D0BD7373CCD9}" type="pres">
      <dgm:prSet presAssocID="{65AA59CA-8B6B-43EC-80BC-E3725AADF139}" presName="LevelTwoTextNode" presStyleLbl="node2" presStyleIdx="1" presStyleCnt="2" custScaleX="137924" custScaleY="108562" custLinFactNeighborX="-5405" custLinFactNeighborY="-152">
        <dgm:presLayoutVars>
          <dgm:chPref val="3"/>
        </dgm:presLayoutVars>
      </dgm:prSet>
      <dgm:spPr/>
      <dgm:t>
        <a:bodyPr/>
        <a:lstStyle/>
        <a:p>
          <a:endParaRPr lang="zh-TW" altLang="en-US"/>
        </a:p>
      </dgm:t>
    </dgm:pt>
    <dgm:pt modelId="{F37B49EF-2347-4808-8175-78E191E5C78B}" type="pres">
      <dgm:prSet presAssocID="{65AA59CA-8B6B-43EC-80BC-E3725AADF139}" presName="level3hierChild" presStyleCnt="0"/>
      <dgm:spPr/>
    </dgm:pt>
  </dgm:ptLst>
  <dgm:cxnLst>
    <dgm:cxn modelId="{2ADDC494-E356-4889-80EB-429A43A5C2D9}" type="presOf" srcId="{65AA59CA-8B6B-43EC-80BC-E3725AADF139}" destId="{723226B0-D9A2-492D-8749-D0BD7373CCD9}" srcOrd="0" destOrd="0" presId="urn:microsoft.com/office/officeart/2005/8/layout/hierarchy2"/>
    <dgm:cxn modelId="{6AF5DB5F-FE28-4056-8AB6-F13BA0C46FDB}" type="presOf" srcId="{B3A7E8FB-CBA2-4E2C-B073-70939E0A01CD}" destId="{4C26DF4B-8622-40EE-90CE-D5D68930CF2C}" srcOrd="0" destOrd="0" presId="urn:microsoft.com/office/officeart/2005/8/layout/hierarchy2"/>
    <dgm:cxn modelId="{25B4DA40-4057-4CAE-B95C-1EAEB6733380}" type="presOf" srcId="{DFA515A9-5E8B-404E-882A-C6BF1BC46A64}" destId="{CB767BDB-1807-4D30-82DA-0AE971EDC9EC}" srcOrd="0" destOrd="0" presId="urn:microsoft.com/office/officeart/2005/8/layout/hierarchy2"/>
    <dgm:cxn modelId="{8D52399B-2960-4BE6-AADD-4814E1A33394}" type="presOf" srcId="{90AD6AE9-785E-4DC3-8632-36561E67CD5B}" destId="{CD19BD45-0C2E-4AC1-9853-92CE38859DE0}" srcOrd="0" destOrd="0" presId="urn:microsoft.com/office/officeart/2005/8/layout/hierarchy2"/>
    <dgm:cxn modelId="{DDCE232A-B805-472B-9489-993C46A07F20}" srcId="{30BA9300-4EBA-493C-87F9-E89771007CBC}" destId="{90AD6AE9-785E-4DC3-8632-36561E67CD5B}" srcOrd="0" destOrd="0" parTransId="{B3A7E8FB-CBA2-4E2C-B073-70939E0A01CD}" sibTransId="{ED28CF78-C9A8-4BB5-BF17-05095CA7AF8E}"/>
    <dgm:cxn modelId="{D4F66855-FFBE-4850-A94B-31EFC88FD2DB}" srcId="{DFA515A9-5E8B-404E-882A-C6BF1BC46A64}" destId="{30BA9300-4EBA-493C-87F9-E89771007CBC}" srcOrd="0" destOrd="0" parTransId="{D0007B8B-3922-4B61-90B6-79F7A3615285}" sibTransId="{5A10FDCB-27B2-4673-9F6C-250ABD856D12}"/>
    <dgm:cxn modelId="{E0A4C637-EA75-407E-A089-D0C93CE7AD4F}" type="presOf" srcId="{92B22139-FCA3-46D0-BAE9-AD7F9B484075}" destId="{2167DCAB-FD13-4030-897C-0F08FD795AEE}" srcOrd="1" destOrd="0" presId="urn:microsoft.com/office/officeart/2005/8/layout/hierarchy2"/>
    <dgm:cxn modelId="{A5B26AF8-35BF-4AB3-AB78-AA13AAD1B453}" type="presOf" srcId="{B3A7E8FB-CBA2-4E2C-B073-70939E0A01CD}" destId="{B394F931-5C41-4A4F-98EF-B3310DA5A49F}" srcOrd="1" destOrd="0" presId="urn:microsoft.com/office/officeart/2005/8/layout/hierarchy2"/>
    <dgm:cxn modelId="{8750B4A1-3079-4EB7-AD72-8BBC52B5D8B2}" type="presOf" srcId="{92B22139-FCA3-46D0-BAE9-AD7F9B484075}" destId="{238DDB23-8500-4659-AF36-93A2EE825E2C}" srcOrd="0" destOrd="0" presId="urn:microsoft.com/office/officeart/2005/8/layout/hierarchy2"/>
    <dgm:cxn modelId="{F93389F5-0410-4A44-A6DE-CD930EF180CD}" type="presOf" srcId="{30BA9300-4EBA-493C-87F9-E89771007CBC}" destId="{CD8B06F2-CF02-44E1-8906-C6A911634ED9}" srcOrd="0" destOrd="0" presId="urn:microsoft.com/office/officeart/2005/8/layout/hierarchy2"/>
    <dgm:cxn modelId="{37478475-6A6A-4715-8E03-162F99F2718E}" srcId="{30BA9300-4EBA-493C-87F9-E89771007CBC}" destId="{65AA59CA-8B6B-43EC-80BC-E3725AADF139}" srcOrd="1" destOrd="0" parTransId="{92B22139-FCA3-46D0-BAE9-AD7F9B484075}" sibTransId="{3ABEF45C-8803-4143-B7C8-DB8B51A1A2D2}"/>
    <dgm:cxn modelId="{3D638EAD-AE87-4632-8C4A-1C1A80A77E16}" type="presParOf" srcId="{CB767BDB-1807-4D30-82DA-0AE971EDC9EC}" destId="{04C57C5B-E59B-472C-B6CB-53522914CCB4}" srcOrd="0" destOrd="0" presId="urn:microsoft.com/office/officeart/2005/8/layout/hierarchy2"/>
    <dgm:cxn modelId="{67990013-3A4C-4B10-8D3B-AC59AB871438}" type="presParOf" srcId="{04C57C5B-E59B-472C-B6CB-53522914CCB4}" destId="{CD8B06F2-CF02-44E1-8906-C6A911634ED9}" srcOrd="0" destOrd="0" presId="urn:microsoft.com/office/officeart/2005/8/layout/hierarchy2"/>
    <dgm:cxn modelId="{E1F63F6F-6C98-4018-9108-197C9D1CB252}" type="presParOf" srcId="{04C57C5B-E59B-472C-B6CB-53522914CCB4}" destId="{0C18656F-59DF-4981-8DAB-0915D0BF8BCA}" srcOrd="1" destOrd="0" presId="urn:microsoft.com/office/officeart/2005/8/layout/hierarchy2"/>
    <dgm:cxn modelId="{56C63337-61E3-4166-A487-1172E6DB02AE}" type="presParOf" srcId="{0C18656F-59DF-4981-8DAB-0915D0BF8BCA}" destId="{4C26DF4B-8622-40EE-90CE-D5D68930CF2C}" srcOrd="0" destOrd="0" presId="urn:microsoft.com/office/officeart/2005/8/layout/hierarchy2"/>
    <dgm:cxn modelId="{12F69894-D661-472D-A55C-08AD8DD34E63}" type="presParOf" srcId="{4C26DF4B-8622-40EE-90CE-D5D68930CF2C}" destId="{B394F931-5C41-4A4F-98EF-B3310DA5A49F}" srcOrd="0" destOrd="0" presId="urn:microsoft.com/office/officeart/2005/8/layout/hierarchy2"/>
    <dgm:cxn modelId="{9F64170D-7380-4534-816B-41F2AD5E69EB}" type="presParOf" srcId="{0C18656F-59DF-4981-8DAB-0915D0BF8BCA}" destId="{C063DB5E-7D1A-4839-ADFB-E01855EB2388}" srcOrd="1" destOrd="0" presId="urn:microsoft.com/office/officeart/2005/8/layout/hierarchy2"/>
    <dgm:cxn modelId="{43588566-FA0C-44CA-A100-1F944903FF5F}" type="presParOf" srcId="{C063DB5E-7D1A-4839-ADFB-E01855EB2388}" destId="{CD19BD45-0C2E-4AC1-9853-92CE38859DE0}" srcOrd="0" destOrd="0" presId="urn:microsoft.com/office/officeart/2005/8/layout/hierarchy2"/>
    <dgm:cxn modelId="{804C7771-4721-49BF-BB3E-8E4203D5A860}" type="presParOf" srcId="{C063DB5E-7D1A-4839-ADFB-E01855EB2388}" destId="{EBF26AA3-247E-4EB3-833B-48C3D2B7283E}" srcOrd="1" destOrd="0" presId="urn:microsoft.com/office/officeart/2005/8/layout/hierarchy2"/>
    <dgm:cxn modelId="{3CA7F885-E1DB-48A5-9940-04ADAEE2B665}" type="presParOf" srcId="{0C18656F-59DF-4981-8DAB-0915D0BF8BCA}" destId="{238DDB23-8500-4659-AF36-93A2EE825E2C}" srcOrd="2" destOrd="0" presId="urn:microsoft.com/office/officeart/2005/8/layout/hierarchy2"/>
    <dgm:cxn modelId="{933228F2-2DA0-415A-89FA-3C0F94967D7C}" type="presParOf" srcId="{238DDB23-8500-4659-AF36-93A2EE825E2C}" destId="{2167DCAB-FD13-4030-897C-0F08FD795AEE}" srcOrd="0" destOrd="0" presId="urn:microsoft.com/office/officeart/2005/8/layout/hierarchy2"/>
    <dgm:cxn modelId="{DB4C4E37-E947-4F84-8D70-3860E0174FDE}" type="presParOf" srcId="{0C18656F-59DF-4981-8DAB-0915D0BF8BCA}" destId="{E40822E8-4AA2-4A7D-8F37-552AF07FFC54}" srcOrd="3" destOrd="0" presId="urn:microsoft.com/office/officeart/2005/8/layout/hierarchy2"/>
    <dgm:cxn modelId="{58FECBA1-DDB2-4AEF-93DC-B16A71F97293}" type="presParOf" srcId="{E40822E8-4AA2-4A7D-8F37-552AF07FFC54}" destId="{723226B0-D9A2-492D-8749-D0BD7373CCD9}" srcOrd="0" destOrd="0" presId="urn:microsoft.com/office/officeart/2005/8/layout/hierarchy2"/>
    <dgm:cxn modelId="{78E81FC8-880C-4F9F-9C1B-F6C55735A143}" type="presParOf" srcId="{E40822E8-4AA2-4A7D-8F37-552AF07FFC54}" destId="{F37B49EF-2347-4808-8175-78E191E5C7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4F3300A-3618-4381-B507-0E6BBB22F4BE}" type="doc">
      <dgm:prSet loTypeId="urn:microsoft.com/office/officeart/2005/8/layout/hList1" loCatId="list" qsTypeId="urn:microsoft.com/office/officeart/2005/8/quickstyle/3d1" qsCatId="3D" csTypeId="urn:microsoft.com/office/officeart/2005/8/colors/colorful1#21" csCatId="colorful" phldr="1"/>
      <dgm:spPr/>
      <dgm:t>
        <a:bodyPr/>
        <a:lstStyle/>
        <a:p>
          <a:endParaRPr lang="zh-TW" altLang="en-US"/>
        </a:p>
      </dgm:t>
    </dgm:pt>
    <dgm:pt modelId="{7FB03493-689F-4362-B205-4370086340A3}">
      <dgm:prSet custT="1"/>
      <dgm:spPr/>
      <dgm:t>
        <a:bodyPr lIns="36000" rIns="36000"/>
        <a:lstStyle/>
        <a:p>
          <a:pPr rtl="0"/>
          <a:r>
            <a:rPr lang="zh-TW" altLang="en-US" sz="2400" b="1" dirty="0" smtClean="0"/>
            <a:t>營造信任的溝通氣氛</a:t>
          </a:r>
          <a:endParaRPr lang="zh-TW" altLang="en-US" sz="2400" b="1" dirty="0"/>
        </a:p>
      </dgm:t>
    </dgm:pt>
    <dgm:pt modelId="{2B49DC04-4F04-4011-8469-FC1EF83D4348}" type="parTrans" cxnId="{27D5123B-124D-4F0D-B3DF-BF4B2B8385DE}">
      <dgm:prSet/>
      <dgm:spPr/>
      <dgm:t>
        <a:bodyPr/>
        <a:lstStyle/>
        <a:p>
          <a:endParaRPr lang="zh-TW" altLang="en-US"/>
        </a:p>
      </dgm:t>
    </dgm:pt>
    <dgm:pt modelId="{36549B6B-2F6D-4FEB-8510-7A4F046D6367}" type="sibTrans" cxnId="{27D5123B-124D-4F0D-B3DF-BF4B2B8385DE}">
      <dgm:prSet/>
      <dgm:spPr/>
      <dgm:t>
        <a:bodyPr/>
        <a:lstStyle/>
        <a:p>
          <a:endParaRPr lang="zh-TW" altLang="en-US"/>
        </a:p>
      </dgm:t>
    </dgm:pt>
    <dgm:pt modelId="{F9E5A68F-CAB6-4622-BEEC-63257423C9E9}">
      <dgm:prSet custT="1"/>
      <dgm:spPr/>
      <dgm:t>
        <a:bodyPr lIns="36000" rIns="36000"/>
        <a:lstStyle/>
        <a:p>
          <a:pPr rtl="0"/>
          <a:r>
            <a:rPr lang="zh-TW" altLang="en-US" sz="2000" dirty="0" smtClean="0"/>
            <a:t>以溫和、親切、耐心及平等的態度與病人及其家屬溝通任何與疾病治療照顧有關的議題</a:t>
          </a:r>
          <a:endParaRPr lang="zh-TW" altLang="en-US" sz="2000" dirty="0"/>
        </a:p>
      </dgm:t>
    </dgm:pt>
    <dgm:pt modelId="{1331609B-F075-41E4-A38E-6645A52E9B3E}" type="parTrans" cxnId="{4E1F89D7-0BA7-4E48-AAFB-EDBA71035EEC}">
      <dgm:prSet/>
      <dgm:spPr/>
      <dgm:t>
        <a:bodyPr/>
        <a:lstStyle/>
        <a:p>
          <a:endParaRPr lang="zh-TW" altLang="en-US"/>
        </a:p>
      </dgm:t>
    </dgm:pt>
    <dgm:pt modelId="{C84AAD13-4810-4774-A2C8-4D8A30299AF8}" type="sibTrans" cxnId="{4E1F89D7-0BA7-4E48-AAFB-EDBA71035EEC}">
      <dgm:prSet/>
      <dgm:spPr/>
      <dgm:t>
        <a:bodyPr/>
        <a:lstStyle/>
        <a:p>
          <a:endParaRPr lang="zh-TW" altLang="en-US"/>
        </a:p>
      </dgm:t>
    </dgm:pt>
    <dgm:pt modelId="{FA581D39-220A-43A3-9958-A62CE6C9A005}">
      <dgm:prSet custT="1"/>
      <dgm:spPr/>
      <dgm:t>
        <a:bodyPr lIns="36000" rIns="36000"/>
        <a:lstStyle/>
        <a:p>
          <a:pPr rtl="0"/>
          <a:r>
            <a:rPr lang="zh-TW" altLang="en-US" sz="2000" dirty="0" smtClean="0"/>
            <a:t>設法了解病人及其家屬關切之病安問題</a:t>
          </a:r>
          <a:endParaRPr lang="zh-TW" altLang="en-US" sz="2000" dirty="0"/>
        </a:p>
      </dgm:t>
    </dgm:pt>
    <dgm:pt modelId="{216FB428-5700-487C-B2A9-25933CD1B00C}" type="parTrans" cxnId="{DA307553-E25F-48E5-A195-4E408FD54286}">
      <dgm:prSet/>
      <dgm:spPr/>
      <dgm:t>
        <a:bodyPr/>
        <a:lstStyle/>
        <a:p>
          <a:endParaRPr lang="zh-TW" altLang="en-US"/>
        </a:p>
      </dgm:t>
    </dgm:pt>
    <dgm:pt modelId="{8E70166B-C113-4BFC-BEBA-48BEBD77E546}" type="sibTrans" cxnId="{DA307553-E25F-48E5-A195-4E408FD54286}">
      <dgm:prSet/>
      <dgm:spPr/>
      <dgm:t>
        <a:bodyPr/>
        <a:lstStyle/>
        <a:p>
          <a:endParaRPr lang="zh-TW" altLang="en-US"/>
        </a:p>
      </dgm:t>
    </dgm:pt>
    <dgm:pt modelId="{4DAC0131-7C9E-4A85-97B2-789E5BD83E25}">
      <dgm:prSet custT="1"/>
      <dgm:spPr/>
      <dgm:t>
        <a:bodyPr lIns="36000" rIns="36000"/>
        <a:lstStyle/>
        <a:p>
          <a:pPr rtl="0"/>
          <a:r>
            <a:rPr lang="zh-TW" altLang="en-US" sz="2000" dirty="0" smtClean="0"/>
            <a:t>即時回饋民眾通報之病安問題</a:t>
          </a:r>
          <a:endParaRPr lang="zh-TW" altLang="en-US" sz="2000" dirty="0"/>
        </a:p>
      </dgm:t>
    </dgm:pt>
    <dgm:pt modelId="{AFE25A70-D011-499F-994F-79882A605B84}" type="parTrans" cxnId="{4ABF622C-6622-4BE2-9573-5D70E0D397CB}">
      <dgm:prSet/>
      <dgm:spPr/>
      <dgm:t>
        <a:bodyPr/>
        <a:lstStyle/>
        <a:p>
          <a:endParaRPr lang="zh-TW" altLang="en-US"/>
        </a:p>
      </dgm:t>
    </dgm:pt>
    <dgm:pt modelId="{B1FF7479-74DF-4CC4-9A38-6FAC0A34B6E2}" type="sibTrans" cxnId="{4ABF622C-6622-4BE2-9573-5D70E0D397CB}">
      <dgm:prSet/>
      <dgm:spPr/>
      <dgm:t>
        <a:bodyPr/>
        <a:lstStyle/>
        <a:p>
          <a:endParaRPr lang="zh-TW" altLang="en-US"/>
        </a:p>
      </dgm:t>
    </dgm:pt>
    <dgm:pt modelId="{DE6F07E3-A2D8-47A8-9D32-CA4E75985E07}">
      <dgm:prSet custT="1"/>
      <dgm:spPr/>
      <dgm:t>
        <a:bodyPr lIns="36000" rIns="36000"/>
        <a:lstStyle/>
        <a:p>
          <a:pPr rtl="0"/>
          <a:r>
            <a:rPr lang="zh-TW" altLang="en-US" sz="2400" b="1" dirty="0" smtClean="0"/>
            <a:t>鼓勵病人及其家屬勇於說出與治療或處置相關的任何疑問</a:t>
          </a:r>
          <a:endParaRPr lang="zh-TW" altLang="en-US" sz="2400" b="1" dirty="0"/>
        </a:p>
      </dgm:t>
    </dgm:pt>
    <dgm:pt modelId="{73838715-B04F-4EDF-A7FA-BDC403C23F7C}" type="parTrans" cxnId="{FE6EF53B-BDC5-43DA-9C32-6C7515B8C5AF}">
      <dgm:prSet/>
      <dgm:spPr/>
      <dgm:t>
        <a:bodyPr/>
        <a:lstStyle/>
        <a:p>
          <a:endParaRPr lang="zh-TW" altLang="en-US"/>
        </a:p>
      </dgm:t>
    </dgm:pt>
    <dgm:pt modelId="{388480C2-6176-4201-A963-3AC2424FE563}" type="sibTrans" cxnId="{FE6EF53B-BDC5-43DA-9C32-6C7515B8C5AF}">
      <dgm:prSet/>
      <dgm:spPr/>
      <dgm:t>
        <a:bodyPr/>
        <a:lstStyle/>
        <a:p>
          <a:endParaRPr lang="zh-TW" altLang="en-US"/>
        </a:p>
      </dgm:t>
    </dgm:pt>
    <dgm:pt modelId="{53ADB2C4-3CE5-43CB-83D9-538A27BADE2A}">
      <dgm:prSet custT="1"/>
      <dgm:spPr/>
      <dgm:t>
        <a:bodyPr lIns="36000" rIns="36000"/>
        <a:lstStyle/>
        <a:p>
          <a:pPr rtl="0"/>
          <a:r>
            <a:rPr lang="zh-TW" altLang="en-US" sz="2000" dirty="0" smtClean="0"/>
            <a:t>運用傳播媒介宣導</a:t>
          </a:r>
          <a:endParaRPr lang="zh-TW" altLang="en-US" sz="2000" dirty="0"/>
        </a:p>
      </dgm:t>
    </dgm:pt>
    <dgm:pt modelId="{B53BD33F-F13A-4F9F-ACC8-EA9EC4F17E79}" type="parTrans" cxnId="{B65985B6-0B40-4264-B7FD-DD5E9D1B2119}">
      <dgm:prSet/>
      <dgm:spPr/>
      <dgm:t>
        <a:bodyPr/>
        <a:lstStyle/>
        <a:p>
          <a:endParaRPr lang="zh-TW" altLang="en-US"/>
        </a:p>
      </dgm:t>
    </dgm:pt>
    <dgm:pt modelId="{C2FF42BF-1B3C-41E3-B830-53A820E65439}" type="sibTrans" cxnId="{B65985B6-0B40-4264-B7FD-DD5E9D1B2119}">
      <dgm:prSet/>
      <dgm:spPr/>
      <dgm:t>
        <a:bodyPr/>
        <a:lstStyle/>
        <a:p>
          <a:endParaRPr lang="zh-TW" altLang="en-US"/>
        </a:p>
      </dgm:t>
    </dgm:pt>
    <dgm:pt modelId="{1E2F014B-E9FD-460B-8DA4-26F6859965EF}">
      <dgm:prSet custT="1"/>
      <dgm:spPr/>
      <dgm:t>
        <a:bodyPr lIns="36000" rIns="36000"/>
        <a:lstStyle/>
        <a:p>
          <a:pPr rtl="0"/>
          <a:r>
            <a:rPr lang="zh-TW" altLang="en-US" sz="2000" dirty="0" smtClean="0"/>
            <a:t>以徵稿或邀稿方式接受民眾提出與病人安全相關的想法，並於院內刊物或網站刊登</a:t>
          </a:r>
          <a:endParaRPr lang="zh-TW" altLang="en-US" sz="2000" dirty="0"/>
        </a:p>
      </dgm:t>
    </dgm:pt>
    <dgm:pt modelId="{918070BA-BAC5-4F84-BFC3-BBBDB70AC496}" type="parTrans" cxnId="{BD9CA06E-6EC4-4B0E-A960-0D61327C27CA}">
      <dgm:prSet/>
      <dgm:spPr/>
      <dgm:t>
        <a:bodyPr/>
        <a:lstStyle/>
        <a:p>
          <a:endParaRPr lang="zh-TW" altLang="en-US"/>
        </a:p>
      </dgm:t>
    </dgm:pt>
    <dgm:pt modelId="{ABF66030-9D81-4805-82ED-4A82CC12BBD6}" type="sibTrans" cxnId="{BD9CA06E-6EC4-4B0E-A960-0D61327C27CA}">
      <dgm:prSet/>
      <dgm:spPr/>
      <dgm:t>
        <a:bodyPr/>
        <a:lstStyle/>
        <a:p>
          <a:endParaRPr lang="zh-TW" altLang="en-US"/>
        </a:p>
      </dgm:t>
    </dgm:pt>
    <dgm:pt modelId="{92E72CF3-5AC6-4F04-B41B-C39B418E2BED}">
      <dgm:prSet custT="1"/>
      <dgm:spPr/>
      <dgm:t>
        <a:bodyPr lIns="36000" rIns="36000"/>
        <a:lstStyle/>
        <a:p>
          <a:pPr rtl="0"/>
          <a:r>
            <a:rPr lang="zh-TW" altLang="en-US" sz="2000" dirty="0" smtClean="0"/>
            <a:t>提供便捷之民眾申訴管道、鼓勵民眾主動通報所關心的病人安全問題，並建立檢討與回應機制</a:t>
          </a:r>
          <a:endParaRPr lang="zh-TW" altLang="en-US" sz="2000" dirty="0"/>
        </a:p>
      </dgm:t>
    </dgm:pt>
    <dgm:pt modelId="{B561BDC5-BD8F-4128-8493-0F52B5BF3642}" type="parTrans" cxnId="{D08F7B5E-1C66-443C-B78F-1E2AF33B8D3D}">
      <dgm:prSet/>
      <dgm:spPr/>
      <dgm:t>
        <a:bodyPr/>
        <a:lstStyle/>
        <a:p>
          <a:endParaRPr lang="zh-TW" altLang="en-US"/>
        </a:p>
      </dgm:t>
    </dgm:pt>
    <dgm:pt modelId="{56A6F591-D5B4-4671-981D-596A4B5ACA37}" type="sibTrans" cxnId="{D08F7B5E-1C66-443C-B78F-1E2AF33B8D3D}">
      <dgm:prSet/>
      <dgm:spPr/>
      <dgm:t>
        <a:bodyPr/>
        <a:lstStyle/>
        <a:p>
          <a:endParaRPr lang="zh-TW" altLang="en-US"/>
        </a:p>
      </dgm:t>
    </dgm:pt>
    <dgm:pt modelId="{3F1D3C07-2D0E-4949-AF86-645CC305FACE}">
      <dgm:prSet custT="1"/>
      <dgm:spPr/>
      <dgm:t>
        <a:bodyPr lIns="36000" rIns="36000"/>
        <a:lstStyle/>
        <a:p>
          <a:pPr rtl="0"/>
          <a:r>
            <a:rPr lang="zh-TW" altLang="en-US" sz="2000" dirty="0" smtClean="0"/>
            <a:t>邀請病人及其家屬提出與治療或處置有關的疑問與擔心</a:t>
          </a:r>
          <a:endParaRPr lang="zh-TW" altLang="en-US" sz="2000" dirty="0"/>
        </a:p>
      </dgm:t>
    </dgm:pt>
    <dgm:pt modelId="{31E3A342-28D2-4759-B3DF-33EAC2E13EBE}" type="parTrans" cxnId="{087F7FBC-BB44-432A-B635-A90EF7C016FE}">
      <dgm:prSet/>
      <dgm:spPr/>
      <dgm:t>
        <a:bodyPr/>
        <a:lstStyle/>
        <a:p>
          <a:endParaRPr lang="zh-TW" altLang="en-US"/>
        </a:p>
      </dgm:t>
    </dgm:pt>
    <dgm:pt modelId="{13BF9FDA-DCFD-4DD1-9B33-1F7EC8602F75}" type="sibTrans" cxnId="{087F7FBC-BB44-432A-B635-A90EF7C016FE}">
      <dgm:prSet/>
      <dgm:spPr/>
      <dgm:t>
        <a:bodyPr/>
        <a:lstStyle/>
        <a:p>
          <a:endParaRPr lang="zh-TW" altLang="en-US"/>
        </a:p>
      </dgm:t>
    </dgm:pt>
    <dgm:pt modelId="{6A5A6ED5-C4A5-45D1-BDA9-5CF7C145712D}" type="pres">
      <dgm:prSet presAssocID="{34F3300A-3618-4381-B507-0E6BBB22F4BE}" presName="Name0" presStyleCnt="0">
        <dgm:presLayoutVars>
          <dgm:dir/>
          <dgm:animLvl val="lvl"/>
          <dgm:resizeHandles val="exact"/>
        </dgm:presLayoutVars>
      </dgm:prSet>
      <dgm:spPr/>
      <dgm:t>
        <a:bodyPr/>
        <a:lstStyle/>
        <a:p>
          <a:endParaRPr lang="zh-TW" altLang="en-US"/>
        </a:p>
      </dgm:t>
    </dgm:pt>
    <dgm:pt modelId="{24CC09F0-8D51-4EA9-B6A6-13AB3640FD1B}" type="pres">
      <dgm:prSet presAssocID="{7FB03493-689F-4362-B205-4370086340A3}" presName="composite" presStyleCnt="0"/>
      <dgm:spPr/>
    </dgm:pt>
    <dgm:pt modelId="{1C75B2ED-589E-4078-AE0A-887C24EC25E2}" type="pres">
      <dgm:prSet presAssocID="{7FB03493-689F-4362-B205-4370086340A3}" presName="parTx" presStyleLbl="alignNode1" presStyleIdx="0" presStyleCnt="2" custScaleY="100000" custLinFactNeighborX="-1" custLinFactNeighborY="-19993">
        <dgm:presLayoutVars>
          <dgm:chMax val="0"/>
          <dgm:chPref val="0"/>
          <dgm:bulletEnabled val="1"/>
        </dgm:presLayoutVars>
      </dgm:prSet>
      <dgm:spPr/>
      <dgm:t>
        <a:bodyPr/>
        <a:lstStyle/>
        <a:p>
          <a:endParaRPr lang="zh-TW" altLang="en-US"/>
        </a:p>
      </dgm:t>
    </dgm:pt>
    <dgm:pt modelId="{45AB4ED9-BDA3-4AD8-BB90-F3AA76BA942A}" type="pres">
      <dgm:prSet presAssocID="{7FB03493-689F-4362-B205-4370086340A3}" presName="desTx" presStyleLbl="alignAccFollowNode1" presStyleIdx="0" presStyleCnt="2" custLinFactNeighborX="-1" custLinFactNeighborY="4695">
        <dgm:presLayoutVars>
          <dgm:bulletEnabled val="1"/>
        </dgm:presLayoutVars>
      </dgm:prSet>
      <dgm:spPr/>
      <dgm:t>
        <a:bodyPr/>
        <a:lstStyle/>
        <a:p>
          <a:endParaRPr lang="zh-TW" altLang="en-US"/>
        </a:p>
      </dgm:t>
    </dgm:pt>
    <dgm:pt modelId="{D4E4960A-AE8E-43A1-85FD-CF66F53BE5E7}" type="pres">
      <dgm:prSet presAssocID="{36549B6B-2F6D-4FEB-8510-7A4F046D6367}" presName="space" presStyleCnt="0"/>
      <dgm:spPr/>
    </dgm:pt>
    <dgm:pt modelId="{F380EF4E-BEB9-4C78-8766-62D01F763869}" type="pres">
      <dgm:prSet presAssocID="{DE6F07E3-A2D8-47A8-9D32-CA4E75985E07}" presName="composite" presStyleCnt="0"/>
      <dgm:spPr/>
    </dgm:pt>
    <dgm:pt modelId="{A6908C15-AB28-4412-9F4C-B17F20FA8396}" type="pres">
      <dgm:prSet presAssocID="{DE6F07E3-A2D8-47A8-9D32-CA4E75985E07}" presName="parTx" presStyleLbl="alignNode1" presStyleIdx="1" presStyleCnt="2" custScaleY="100000" custLinFactNeighborX="-7431" custLinFactNeighborY="-19993">
        <dgm:presLayoutVars>
          <dgm:chMax val="0"/>
          <dgm:chPref val="0"/>
          <dgm:bulletEnabled val="1"/>
        </dgm:presLayoutVars>
      </dgm:prSet>
      <dgm:spPr/>
      <dgm:t>
        <a:bodyPr/>
        <a:lstStyle/>
        <a:p>
          <a:endParaRPr lang="zh-TW" altLang="en-US"/>
        </a:p>
      </dgm:t>
    </dgm:pt>
    <dgm:pt modelId="{537741C9-CE10-48DA-BFBA-4822E9EEDFFD}" type="pres">
      <dgm:prSet presAssocID="{DE6F07E3-A2D8-47A8-9D32-CA4E75985E07}" presName="desTx" presStyleLbl="alignAccFollowNode1" presStyleIdx="1" presStyleCnt="2" custLinFactNeighborX="-7431" custLinFactNeighborY="4695">
        <dgm:presLayoutVars>
          <dgm:bulletEnabled val="1"/>
        </dgm:presLayoutVars>
      </dgm:prSet>
      <dgm:spPr/>
      <dgm:t>
        <a:bodyPr/>
        <a:lstStyle/>
        <a:p>
          <a:endParaRPr lang="zh-TW" altLang="en-US"/>
        </a:p>
      </dgm:t>
    </dgm:pt>
  </dgm:ptLst>
  <dgm:cxnLst>
    <dgm:cxn modelId="{4E1F89D7-0BA7-4E48-AAFB-EDBA71035EEC}" srcId="{7FB03493-689F-4362-B205-4370086340A3}" destId="{F9E5A68F-CAB6-4622-BEEC-63257423C9E9}" srcOrd="0" destOrd="0" parTransId="{1331609B-F075-41E4-A38E-6645A52E9B3E}" sibTransId="{C84AAD13-4810-4774-A2C8-4D8A30299AF8}"/>
    <dgm:cxn modelId="{D08F7B5E-1C66-443C-B78F-1E2AF33B8D3D}" srcId="{DE6F07E3-A2D8-47A8-9D32-CA4E75985E07}" destId="{92E72CF3-5AC6-4F04-B41B-C39B418E2BED}" srcOrd="2" destOrd="0" parTransId="{B561BDC5-BD8F-4128-8493-0F52B5BF3642}" sibTransId="{56A6F591-D5B4-4671-981D-596A4B5ACA37}"/>
    <dgm:cxn modelId="{27D5123B-124D-4F0D-B3DF-BF4B2B8385DE}" srcId="{34F3300A-3618-4381-B507-0E6BBB22F4BE}" destId="{7FB03493-689F-4362-B205-4370086340A3}" srcOrd="0" destOrd="0" parTransId="{2B49DC04-4F04-4011-8469-FC1EF83D4348}" sibTransId="{36549B6B-2F6D-4FEB-8510-7A4F046D6367}"/>
    <dgm:cxn modelId="{88A04726-A3D6-456A-BFED-DA40D8547E17}" type="presOf" srcId="{FA581D39-220A-43A3-9958-A62CE6C9A005}" destId="{45AB4ED9-BDA3-4AD8-BB90-F3AA76BA942A}" srcOrd="0" destOrd="2" presId="urn:microsoft.com/office/officeart/2005/8/layout/hList1"/>
    <dgm:cxn modelId="{765315BE-57FB-4C1B-91D7-D8DE14DABAA2}" type="presOf" srcId="{DE6F07E3-A2D8-47A8-9D32-CA4E75985E07}" destId="{A6908C15-AB28-4412-9F4C-B17F20FA8396}" srcOrd="0" destOrd="0" presId="urn:microsoft.com/office/officeart/2005/8/layout/hList1"/>
    <dgm:cxn modelId="{1376B93C-1ADB-47AB-AF82-DCC60AF6BDC5}" type="presOf" srcId="{1E2F014B-E9FD-460B-8DA4-26F6859965EF}" destId="{537741C9-CE10-48DA-BFBA-4822E9EEDFFD}" srcOrd="0" destOrd="1" presId="urn:microsoft.com/office/officeart/2005/8/layout/hList1"/>
    <dgm:cxn modelId="{DA307553-E25F-48E5-A195-4E408FD54286}" srcId="{7FB03493-689F-4362-B205-4370086340A3}" destId="{FA581D39-220A-43A3-9958-A62CE6C9A005}" srcOrd="2" destOrd="0" parTransId="{216FB428-5700-487C-B2A9-25933CD1B00C}" sibTransId="{8E70166B-C113-4BFC-BEBA-48BEBD77E546}"/>
    <dgm:cxn modelId="{BD9CA06E-6EC4-4B0E-A960-0D61327C27CA}" srcId="{DE6F07E3-A2D8-47A8-9D32-CA4E75985E07}" destId="{1E2F014B-E9FD-460B-8DA4-26F6859965EF}" srcOrd="1" destOrd="0" parTransId="{918070BA-BAC5-4F84-BFC3-BBBDB70AC496}" sibTransId="{ABF66030-9D81-4805-82ED-4A82CC12BBD6}"/>
    <dgm:cxn modelId="{B65985B6-0B40-4264-B7FD-DD5E9D1B2119}" srcId="{DE6F07E3-A2D8-47A8-9D32-CA4E75985E07}" destId="{53ADB2C4-3CE5-43CB-83D9-538A27BADE2A}" srcOrd="0" destOrd="0" parTransId="{B53BD33F-F13A-4F9F-ACC8-EA9EC4F17E79}" sibTransId="{C2FF42BF-1B3C-41E3-B830-53A820E65439}"/>
    <dgm:cxn modelId="{4ABF622C-6622-4BE2-9573-5D70E0D397CB}" srcId="{7FB03493-689F-4362-B205-4370086340A3}" destId="{4DAC0131-7C9E-4A85-97B2-789E5BD83E25}" srcOrd="3" destOrd="0" parTransId="{AFE25A70-D011-499F-994F-79882A605B84}" sibTransId="{B1FF7479-74DF-4CC4-9A38-6FAC0A34B6E2}"/>
    <dgm:cxn modelId="{5FA9CC80-887E-4090-ACF7-87AD7B4EA808}" type="presOf" srcId="{34F3300A-3618-4381-B507-0E6BBB22F4BE}" destId="{6A5A6ED5-C4A5-45D1-BDA9-5CF7C145712D}" srcOrd="0" destOrd="0" presId="urn:microsoft.com/office/officeart/2005/8/layout/hList1"/>
    <dgm:cxn modelId="{E1AEF3EF-006C-4312-90BA-E8670BD8E9B8}" type="presOf" srcId="{4DAC0131-7C9E-4A85-97B2-789E5BD83E25}" destId="{45AB4ED9-BDA3-4AD8-BB90-F3AA76BA942A}" srcOrd="0" destOrd="3" presId="urn:microsoft.com/office/officeart/2005/8/layout/hList1"/>
    <dgm:cxn modelId="{2A101126-1708-4687-8920-C533B6F6F6F8}" type="presOf" srcId="{F9E5A68F-CAB6-4622-BEEC-63257423C9E9}" destId="{45AB4ED9-BDA3-4AD8-BB90-F3AA76BA942A}" srcOrd="0" destOrd="0" presId="urn:microsoft.com/office/officeart/2005/8/layout/hList1"/>
    <dgm:cxn modelId="{087F7FBC-BB44-432A-B635-A90EF7C016FE}" srcId="{7FB03493-689F-4362-B205-4370086340A3}" destId="{3F1D3C07-2D0E-4949-AF86-645CC305FACE}" srcOrd="1" destOrd="0" parTransId="{31E3A342-28D2-4759-B3DF-33EAC2E13EBE}" sibTransId="{13BF9FDA-DCFD-4DD1-9B33-1F7EC8602F75}"/>
    <dgm:cxn modelId="{4C6072B9-E31D-44D1-94E8-F99AEDF60FE8}" type="presOf" srcId="{3F1D3C07-2D0E-4949-AF86-645CC305FACE}" destId="{45AB4ED9-BDA3-4AD8-BB90-F3AA76BA942A}" srcOrd="0" destOrd="1" presId="urn:microsoft.com/office/officeart/2005/8/layout/hList1"/>
    <dgm:cxn modelId="{DA28B254-65D0-485E-A551-8AEDBE2F4B57}" type="presOf" srcId="{53ADB2C4-3CE5-43CB-83D9-538A27BADE2A}" destId="{537741C9-CE10-48DA-BFBA-4822E9EEDFFD}" srcOrd="0" destOrd="0" presId="urn:microsoft.com/office/officeart/2005/8/layout/hList1"/>
    <dgm:cxn modelId="{F6AA3561-FE26-4532-9398-CE6A13C41003}" type="presOf" srcId="{7FB03493-689F-4362-B205-4370086340A3}" destId="{1C75B2ED-589E-4078-AE0A-887C24EC25E2}" srcOrd="0" destOrd="0" presId="urn:microsoft.com/office/officeart/2005/8/layout/hList1"/>
    <dgm:cxn modelId="{727C3F3F-4D0E-4387-881A-265BC876538C}" type="presOf" srcId="{92E72CF3-5AC6-4F04-B41B-C39B418E2BED}" destId="{537741C9-CE10-48DA-BFBA-4822E9EEDFFD}" srcOrd="0" destOrd="2" presId="urn:microsoft.com/office/officeart/2005/8/layout/hList1"/>
    <dgm:cxn modelId="{FE6EF53B-BDC5-43DA-9C32-6C7515B8C5AF}" srcId="{34F3300A-3618-4381-B507-0E6BBB22F4BE}" destId="{DE6F07E3-A2D8-47A8-9D32-CA4E75985E07}" srcOrd="1" destOrd="0" parTransId="{73838715-B04F-4EDF-A7FA-BDC403C23F7C}" sibTransId="{388480C2-6176-4201-A963-3AC2424FE563}"/>
    <dgm:cxn modelId="{2F7D6557-40EF-402E-88AF-20D02026A67A}" type="presParOf" srcId="{6A5A6ED5-C4A5-45D1-BDA9-5CF7C145712D}" destId="{24CC09F0-8D51-4EA9-B6A6-13AB3640FD1B}" srcOrd="0" destOrd="0" presId="urn:microsoft.com/office/officeart/2005/8/layout/hList1"/>
    <dgm:cxn modelId="{09233D58-3643-4736-88CD-111CD239EB3E}" type="presParOf" srcId="{24CC09F0-8D51-4EA9-B6A6-13AB3640FD1B}" destId="{1C75B2ED-589E-4078-AE0A-887C24EC25E2}" srcOrd="0" destOrd="0" presId="urn:microsoft.com/office/officeart/2005/8/layout/hList1"/>
    <dgm:cxn modelId="{E95A780A-1A0A-4B68-B467-9D65EF481588}" type="presParOf" srcId="{24CC09F0-8D51-4EA9-B6A6-13AB3640FD1B}" destId="{45AB4ED9-BDA3-4AD8-BB90-F3AA76BA942A}" srcOrd="1" destOrd="0" presId="urn:microsoft.com/office/officeart/2005/8/layout/hList1"/>
    <dgm:cxn modelId="{43018A3E-4B0E-456A-A533-711A0A74E44D}" type="presParOf" srcId="{6A5A6ED5-C4A5-45D1-BDA9-5CF7C145712D}" destId="{D4E4960A-AE8E-43A1-85FD-CF66F53BE5E7}" srcOrd="1" destOrd="0" presId="urn:microsoft.com/office/officeart/2005/8/layout/hList1"/>
    <dgm:cxn modelId="{ED593C76-663F-4A19-A0A0-75B8D730E85D}" type="presParOf" srcId="{6A5A6ED5-C4A5-45D1-BDA9-5CF7C145712D}" destId="{F380EF4E-BEB9-4C78-8766-62D01F763869}" srcOrd="2" destOrd="0" presId="urn:microsoft.com/office/officeart/2005/8/layout/hList1"/>
    <dgm:cxn modelId="{F1B6769E-86F2-49C1-B1CB-36C6C614FEDD}" type="presParOf" srcId="{F380EF4E-BEB9-4C78-8766-62D01F763869}" destId="{A6908C15-AB28-4412-9F4C-B17F20FA8396}" srcOrd="0" destOrd="0" presId="urn:microsoft.com/office/officeart/2005/8/layout/hList1"/>
    <dgm:cxn modelId="{373D36A1-B722-48C3-80FE-CF9498558FDD}" type="presParOf" srcId="{F380EF4E-BEB9-4C78-8766-62D01F763869}" destId="{537741C9-CE10-48DA-BFBA-4822E9EEDF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1D34C9B-9300-4969-B975-885EB4A255E8}"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zh-TW" altLang="en-US"/>
        </a:p>
      </dgm:t>
    </dgm:pt>
    <dgm:pt modelId="{A7F987DD-6AF8-441C-858F-D892C6CF1204}">
      <dgm:prSet/>
      <dgm:spPr/>
      <dgm:t>
        <a:bodyPr vert="vert"/>
        <a:lstStyle/>
        <a:p>
          <a:pPr rtl="0"/>
          <a:r>
            <a:rPr lang="zh-TW" dirty="0" smtClean="0"/>
            <a:t>以多元方式主動提供病人及其家屬就醫安全相關資訊</a:t>
          </a:r>
          <a:endParaRPr lang="zh-TW" dirty="0"/>
        </a:p>
      </dgm:t>
    </dgm:pt>
    <dgm:pt modelId="{BD2C5B78-4A65-48A4-97B4-B9584A802524}" type="parTrans" cxnId="{2C67D1B8-C739-4B2D-9B0F-7D733F1E6C0D}">
      <dgm:prSet/>
      <dgm:spPr/>
      <dgm:t>
        <a:bodyPr/>
        <a:lstStyle/>
        <a:p>
          <a:endParaRPr lang="zh-TW" altLang="en-US"/>
        </a:p>
      </dgm:t>
    </dgm:pt>
    <dgm:pt modelId="{585426B6-81F9-4F56-B8DA-66B69F31FB82}" type="sibTrans" cxnId="{2C67D1B8-C739-4B2D-9B0F-7D733F1E6C0D}">
      <dgm:prSet/>
      <dgm:spPr/>
      <dgm:t>
        <a:bodyPr/>
        <a:lstStyle/>
        <a:p>
          <a:endParaRPr lang="zh-TW" altLang="en-US"/>
        </a:p>
      </dgm:t>
    </dgm:pt>
    <dgm:pt modelId="{536288C0-21AA-4955-B66E-EDF58C939931}">
      <dgm:prSet custT="1"/>
      <dgm:spPr/>
      <dgm:t>
        <a:bodyPr lIns="72000" tIns="72000" rIns="72000" bIns="72000"/>
        <a:lstStyle/>
        <a:p>
          <a:pPr algn="l" rtl="0"/>
          <a:r>
            <a:rPr lang="zh-TW" altLang="en-US" sz="2400" dirty="0" smtClean="0"/>
            <a:t>主動提供一般民眾就醫安全相關資訊，例如以院內海報、網站及衛教單張等。</a:t>
          </a:r>
          <a:endParaRPr lang="zh-TW" altLang="en-US" sz="2400" dirty="0"/>
        </a:p>
      </dgm:t>
    </dgm:pt>
    <dgm:pt modelId="{CC4F4FA8-F7A1-4AD1-85AD-C46974A51094}" type="parTrans" cxnId="{4BA4D6F3-D638-44F1-914D-9D4402ED8199}">
      <dgm:prSet/>
      <dgm:spPr/>
      <dgm:t>
        <a:bodyPr/>
        <a:lstStyle/>
        <a:p>
          <a:endParaRPr lang="zh-TW" altLang="en-US"/>
        </a:p>
      </dgm:t>
    </dgm:pt>
    <dgm:pt modelId="{B99ECBA3-A596-4CF7-9D38-DB3FFA5E198A}" type="sibTrans" cxnId="{4BA4D6F3-D638-44F1-914D-9D4402ED8199}">
      <dgm:prSet/>
      <dgm:spPr/>
      <dgm:t>
        <a:bodyPr/>
        <a:lstStyle/>
        <a:p>
          <a:endParaRPr lang="zh-TW" altLang="en-US"/>
        </a:p>
      </dgm:t>
    </dgm:pt>
    <dgm:pt modelId="{9DD0B888-98A0-4107-B275-D9C11E2CD082}">
      <dgm:prSet custT="1"/>
      <dgm:spPr/>
      <dgm:t>
        <a:bodyPr lIns="72000" tIns="72000" rIns="72000" bIns="72000"/>
        <a:lstStyle/>
        <a:p>
          <a:pPr algn="l" rtl="0"/>
          <a:r>
            <a:rPr lang="zh-TW" altLang="en-US" sz="2400" dirty="0" smtClean="0"/>
            <a:t>辦理與疾病、治療或預防相關之衛教講座。</a:t>
          </a:r>
          <a:endParaRPr lang="zh-TW" altLang="en-US" sz="2400" dirty="0"/>
        </a:p>
      </dgm:t>
    </dgm:pt>
    <dgm:pt modelId="{FD2A0F09-AC4A-487D-B8F5-2FE4B531A87B}" type="parTrans" cxnId="{AB3C16C5-AE74-4A43-8DAD-17F1F0F94654}">
      <dgm:prSet/>
      <dgm:spPr/>
      <dgm:t>
        <a:bodyPr/>
        <a:lstStyle/>
        <a:p>
          <a:endParaRPr lang="zh-TW" altLang="en-US"/>
        </a:p>
      </dgm:t>
    </dgm:pt>
    <dgm:pt modelId="{8C193C51-74F6-4EC5-93C5-48172F5570DD}" type="sibTrans" cxnId="{AB3C16C5-AE74-4A43-8DAD-17F1F0F94654}">
      <dgm:prSet/>
      <dgm:spPr/>
      <dgm:t>
        <a:bodyPr/>
        <a:lstStyle/>
        <a:p>
          <a:endParaRPr lang="zh-TW" altLang="en-US"/>
        </a:p>
      </dgm:t>
    </dgm:pt>
    <dgm:pt modelId="{0B0C49FB-FC7A-43B1-B68F-B2168307C9A9}">
      <dgm:prSet custT="1"/>
      <dgm:spPr/>
      <dgm:t>
        <a:bodyPr lIns="72000" tIns="72000" rIns="72000" bIns="72000"/>
        <a:lstStyle/>
        <a:p>
          <a:pPr algn="l" rtl="0"/>
          <a:r>
            <a:rPr lang="zh-TW" altLang="en-US" sz="2400" dirty="0" smtClean="0"/>
            <a:t>舉辦之各項病人安全活動可邀請非醫事團體與民眾代表參與。</a:t>
          </a:r>
          <a:endParaRPr lang="zh-TW" altLang="en-US" sz="2400" dirty="0"/>
        </a:p>
      </dgm:t>
    </dgm:pt>
    <dgm:pt modelId="{E52226B0-C47F-432C-8A56-F5730D41D46B}" type="parTrans" cxnId="{B375321B-4383-498B-85DF-70574DDE8E50}">
      <dgm:prSet/>
      <dgm:spPr/>
      <dgm:t>
        <a:bodyPr/>
        <a:lstStyle/>
        <a:p>
          <a:endParaRPr lang="zh-TW" altLang="en-US"/>
        </a:p>
      </dgm:t>
    </dgm:pt>
    <dgm:pt modelId="{8C1923D5-60C0-4AEC-AD1E-0E3AA069E114}" type="sibTrans" cxnId="{B375321B-4383-498B-85DF-70574DDE8E50}">
      <dgm:prSet/>
      <dgm:spPr/>
      <dgm:t>
        <a:bodyPr/>
        <a:lstStyle/>
        <a:p>
          <a:endParaRPr lang="zh-TW" altLang="en-US"/>
        </a:p>
      </dgm:t>
    </dgm:pt>
    <dgm:pt modelId="{82784ADA-02DF-4E1E-A776-BBBC21C46912}" type="pres">
      <dgm:prSet presAssocID="{61D34C9B-9300-4969-B975-885EB4A255E8}" presName="Name0" presStyleCnt="0">
        <dgm:presLayoutVars>
          <dgm:chPref val="1"/>
          <dgm:dir/>
          <dgm:animOne val="branch"/>
          <dgm:animLvl val="lvl"/>
          <dgm:resizeHandles val="exact"/>
        </dgm:presLayoutVars>
      </dgm:prSet>
      <dgm:spPr/>
      <dgm:t>
        <a:bodyPr/>
        <a:lstStyle/>
        <a:p>
          <a:endParaRPr lang="zh-TW" altLang="en-US"/>
        </a:p>
      </dgm:t>
    </dgm:pt>
    <dgm:pt modelId="{766FD3BA-1FD4-46DF-BB8B-DD5B2D6094A4}" type="pres">
      <dgm:prSet presAssocID="{A7F987DD-6AF8-441C-858F-D892C6CF1204}" presName="root1" presStyleCnt="0"/>
      <dgm:spPr/>
    </dgm:pt>
    <dgm:pt modelId="{133A08D0-063C-4A9A-99EB-0A0E62B2736F}" type="pres">
      <dgm:prSet presAssocID="{A7F987DD-6AF8-441C-858F-D892C6CF1204}" presName="LevelOneTextNode" presStyleLbl="node0" presStyleIdx="0" presStyleCnt="1" custScaleX="338131" custScaleY="51578" custLinFactNeighborX="-15880">
        <dgm:presLayoutVars>
          <dgm:chPref val="3"/>
        </dgm:presLayoutVars>
      </dgm:prSet>
      <dgm:spPr/>
      <dgm:t>
        <a:bodyPr/>
        <a:lstStyle/>
        <a:p>
          <a:endParaRPr lang="zh-TW" altLang="en-US"/>
        </a:p>
      </dgm:t>
    </dgm:pt>
    <dgm:pt modelId="{CC9DB421-1D8D-41E9-AD32-E1A503C19B62}" type="pres">
      <dgm:prSet presAssocID="{A7F987DD-6AF8-441C-858F-D892C6CF1204}" presName="level2hierChild" presStyleCnt="0"/>
      <dgm:spPr/>
    </dgm:pt>
    <dgm:pt modelId="{A6880064-2FB4-4EF7-AF60-C0D4E3E2D6D3}" type="pres">
      <dgm:prSet presAssocID="{CC4F4FA8-F7A1-4AD1-85AD-C46974A51094}" presName="conn2-1" presStyleLbl="parChTrans1D2" presStyleIdx="0" presStyleCnt="3"/>
      <dgm:spPr/>
      <dgm:t>
        <a:bodyPr/>
        <a:lstStyle/>
        <a:p>
          <a:endParaRPr lang="zh-TW" altLang="en-US"/>
        </a:p>
      </dgm:t>
    </dgm:pt>
    <dgm:pt modelId="{C85E308C-445F-4C9E-ABE9-49835D5E8A2F}" type="pres">
      <dgm:prSet presAssocID="{CC4F4FA8-F7A1-4AD1-85AD-C46974A51094}" presName="connTx" presStyleLbl="parChTrans1D2" presStyleIdx="0" presStyleCnt="3"/>
      <dgm:spPr/>
      <dgm:t>
        <a:bodyPr/>
        <a:lstStyle/>
        <a:p>
          <a:endParaRPr lang="zh-TW" altLang="en-US"/>
        </a:p>
      </dgm:t>
    </dgm:pt>
    <dgm:pt modelId="{E0B6AB38-C87D-4035-8C9E-4149F24A4C2E}" type="pres">
      <dgm:prSet presAssocID="{536288C0-21AA-4955-B66E-EDF58C939931}" presName="root2" presStyleCnt="0"/>
      <dgm:spPr/>
    </dgm:pt>
    <dgm:pt modelId="{6228591C-8629-4F3E-8C11-E70285A68DB8}" type="pres">
      <dgm:prSet presAssocID="{536288C0-21AA-4955-B66E-EDF58C939931}" presName="LevelTwoTextNode" presStyleLbl="node2" presStyleIdx="0" presStyleCnt="3" custScaleX="172660" custScaleY="170980" custLinFactNeighborX="-4841">
        <dgm:presLayoutVars>
          <dgm:chPref val="3"/>
        </dgm:presLayoutVars>
      </dgm:prSet>
      <dgm:spPr/>
      <dgm:t>
        <a:bodyPr/>
        <a:lstStyle/>
        <a:p>
          <a:endParaRPr lang="zh-TW" altLang="en-US"/>
        </a:p>
      </dgm:t>
    </dgm:pt>
    <dgm:pt modelId="{CB0C0BAE-3800-44DD-BAA7-AABFCE250120}" type="pres">
      <dgm:prSet presAssocID="{536288C0-21AA-4955-B66E-EDF58C939931}" presName="level3hierChild" presStyleCnt="0"/>
      <dgm:spPr/>
    </dgm:pt>
    <dgm:pt modelId="{6EC03B58-5153-41BE-A8D4-1616E6C34072}" type="pres">
      <dgm:prSet presAssocID="{FD2A0F09-AC4A-487D-B8F5-2FE4B531A87B}" presName="conn2-1" presStyleLbl="parChTrans1D2" presStyleIdx="1" presStyleCnt="3"/>
      <dgm:spPr/>
      <dgm:t>
        <a:bodyPr/>
        <a:lstStyle/>
        <a:p>
          <a:endParaRPr lang="zh-TW" altLang="en-US"/>
        </a:p>
      </dgm:t>
    </dgm:pt>
    <dgm:pt modelId="{C6416452-599A-44E6-A1C6-AB349475CEDE}" type="pres">
      <dgm:prSet presAssocID="{FD2A0F09-AC4A-487D-B8F5-2FE4B531A87B}" presName="connTx" presStyleLbl="parChTrans1D2" presStyleIdx="1" presStyleCnt="3"/>
      <dgm:spPr/>
      <dgm:t>
        <a:bodyPr/>
        <a:lstStyle/>
        <a:p>
          <a:endParaRPr lang="zh-TW" altLang="en-US"/>
        </a:p>
      </dgm:t>
    </dgm:pt>
    <dgm:pt modelId="{927FB242-4B63-44BF-9F17-55100723DDDC}" type="pres">
      <dgm:prSet presAssocID="{9DD0B888-98A0-4107-B275-D9C11E2CD082}" presName="root2" presStyleCnt="0"/>
      <dgm:spPr/>
    </dgm:pt>
    <dgm:pt modelId="{E9DB79D6-8CD6-4BD9-AFD5-612F457364DB}" type="pres">
      <dgm:prSet presAssocID="{9DD0B888-98A0-4107-B275-D9C11E2CD082}" presName="LevelTwoTextNode" presStyleLbl="node2" presStyleIdx="1" presStyleCnt="3" custScaleX="172660" custScaleY="170980" custLinFactNeighborX="-4841">
        <dgm:presLayoutVars>
          <dgm:chPref val="3"/>
        </dgm:presLayoutVars>
      </dgm:prSet>
      <dgm:spPr/>
      <dgm:t>
        <a:bodyPr/>
        <a:lstStyle/>
        <a:p>
          <a:endParaRPr lang="zh-TW" altLang="en-US"/>
        </a:p>
      </dgm:t>
    </dgm:pt>
    <dgm:pt modelId="{F57C60CE-771B-4F85-B799-529EE2BEC371}" type="pres">
      <dgm:prSet presAssocID="{9DD0B888-98A0-4107-B275-D9C11E2CD082}" presName="level3hierChild" presStyleCnt="0"/>
      <dgm:spPr/>
    </dgm:pt>
    <dgm:pt modelId="{142279CE-4B81-4A7D-81F5-0B0B2CC89A2C}" type="pres">
      <dgm:prSet presAssocID="{E52226B0-C47F-432C-8A56-F5730D41D46B}" presName="conn2-1" presStyleLbl="parChTrans1D2" presStyleIdx="2" presStyleCnt="3"/>
      <dgm:spPr/>
      <dgm:t>
        <a:bodyPr/>
        <a:lstStyle/>
        <a:p>
          <a:endParaRPr lang="zh-TW" altLang="en-US"/>
        </a:p>
      </dgm:t>
    </dgm:pt>
    <dgm:pt modelId="{4F8E4A4B-6A40-4A3A-A92E-5C921D299D23}" type="pres">
      <dgm:prSet presAssocID="{E52226B0-C47F-432C-8A56-F5730D41D46B}" presName="connTx" presStyleLbl="parChTrans1D2" presStyleIdx="2" presStyleCnt="3"/>
      <dgm:spPr/>
      <dgm:t>
        <a:bodyPr/>
        <a:lstStyle/>
        <a:p>
          <a:endParaRPr lang="zh-TW" altLang="en-US"/>
        </a:p>
      </dgm:t>
    </dgm:pt>
    <dgm:pt modelId="{DDD81767-E9E1-45EC-87AA-95F56BC2B11F}" type="pres">
      <dgm:prSet presAssocID="{0B0C49FB-FC7A-43B1-B68F-B2168307C9A9}" presName="root2" presStyleCnt="0"/>
      <dgm:spPr/>
    </dgm:pt>
    <dgm:pt modelId="{E61011DE-F2EB-4B75-9FAF-2FD64300AFE8}" type="pres">
      <dgm:prSet presAssocID="{0B0C49FB-FC7A-43B1-B68F-B2168307C9A9}" presName="LevelTwoTextNode" presStyleLbl="node2" presStyleIdx="2" presStyleCnt="3" custScaleX="172660" custScaleY="170980" custLinFactNeighborX="-4841">
        <dgm:presLayoutVars>
          <dgm:chPref val="3"/>
        </dgm:presLayoutVars>
      </dgm:prSet>
      <dgm:spPr/>
      <dgm:t>
        <a:bodyPr/>
        <a:lstStyle/>
        <a:p>
          <a:endParaRPr lang="zh-TW" altLang="en-US"/>
        </a:p>
      </dgm:t>
    </dgm:pt>
    <dgm:pt modelId="{BC2BFE7A-3767-4C58-BB43-59F0B6F37894}" type="pres">
      <dgm:prSet presAssocID="{0B0C49FB-FC7A-43B1-B68F-B2168307C9A9}" presName="level3hierChild" presStyleCnt="0"/>
      <dgm:spPr/>
    </dgm:pt>
  </dgm:ptLst>
  <dgm:cxnLst>
    <dgm:cxn modelId="{4BA4D6F3-D638-44F1-914D-9D4402ED8199}" srcId="{A7F987DD-6AF8-441C-858F-D892C6CF1204}" destId="{536288C0-21AA-4955-B66E-EDF58C939931}" srcOrd="0" destOrd="0" parTransId="{CC4F4FA8-F7A1-4AD1-85AD-C46974A51094}" sibTransId="{B99ECBA3-A596-4CF7-9D38-DB3FFA5E198A}"/>
    <dgm:cxn modelId="{AA184D2B-126A-4E2F-877F-081C21CD6BBC}" type="presOf" srcId="{9DD0B888-98A0-4107-B275-D9C11E2CD082}" destId="{E9DB79D6-8CD6-4BD9-AFD5-612F457364DB}" srcOrd="0" destOrd="0" presId="urn:microsoft.com/office/officeart/2008/layout/HorizontalMultiLevelHierarchy"/>
    <dgm:cxn modelId="{64675CEA-43B7-41D1-AEA0-2FC4C46530F1}" type="presOf" srcId="{0B0C49FB-FC7A-43B1-B68F-B2168307C9A9}" destId="{E61011DE-F2EB-4B75-9FAF-2FD64300AFE8}" srcOrd="0" destOrd="0" presId="urn:microsoft.com/office/officeart/2008/layout/HorizontalMultiLevelHierarchy"/>
    <dgm:cxn modelId="{F3939824-FE25-43EB-9BD5-ACDBD5D6974A}" type="presOf" srcId="{CC4F4FA8-F7A1-4AD1-85AD-C46974A51094}" destId="{C85E308C-445F-4C9E-ABE9-49835D5E8A2F}" srcOrd="1" destOrd="0" presId="urn:microsoft.com/office/officeart/2008/layout/HorizontalMultiLevelHierarchy"/>
    <dgm:cxn modelId="{AB3C16C5-AE74-4A43-8DAD-17F1F0F94654}" srcId="{A7F987DD-6AF8-441C-858F-D892C6CF1204}" destId="{9DD0B888-98A0-4107-B275-D9C11E2CD082}" srcOrd="1" destOrd="0" parTransId="{FD2A0F09-AC4A-487D-B8F5-2FE4B531A87B}" sibTransId="{8C193C51-74F6-4EC5-93C5-48172F5570DD}"/>
    <dgm:cxn modelId="{593F3EA8-854D-4A85-8CDC-42669033FAE1}" type="presOf" srcId="{A7F987DD-6AF8-441C-858F-D892C6CF1204}" destId="{133A08D0-063C-4A9A-99EB-0A0E62B2736F}" srcOrd="0" destOrd="0" presId="urn:microsoft.com/office/officeart/2008/layout/HorizontalMultiLevelHierarchy"/>
    <dgm:cxn modelId="{D45D0B49-C524-4E65-8056-1367B90EBF32}" type="presOf" srcId="{FD2A0F09-AC4A-487D-B8F5-2FE4B531A87B}" destId="{6EC03B58-5153-41BE-A8D4-1616E6C34072}" srcOrd="0" destOrd="0" presId="urn:microsoft.com/office/officeart/2008/layout/HorizontalMultiLevelHierarchy"/>
    <dgm:cxn modelId="{25DF6FCA-BC2D-466C-8AFC-FFD804036B11}" type="presOf" srcId="{61D34C9B-9300-4969-B975-885EB4A255E8}" destId="{82784ADA-02DF-4E1E-A776-BBBC21C46912}" srcOrd="0" destOrd="0" presId="urn:microsoft.com/office/officeart/2008/layout/HorizontalMultiLevelHierarchy"/>
    <dgm:cxn modelId="{A15CF940-9490-47A8-B91B-6FED7770C119}" type="presOf" srcId="{CC4F4FA8-F7A1-4AD1-85AD-C46974A51094}" destId="{A6880064-2FB4-4EF7-AF60-C0D4E3E2D6D3}" srcOrd="0" destOrd="0" presId="urn:microsoft.com/office/officeart/2008/layout/HorizontalMultiLevelHierarchy"/>
    <dgm:cxn modelId="{A56D517C-DE75-415E-8B78-F012DFAA5903}" type="presOf" srcId="{E52226B0-C47F-432C-8A56-F5730D41D46B}" destId="{4F8E4A4B-6A40-4A3A-A92E-5C921D299D23}" srcOrd="1" destOrd="0" presId="urn:microsoft.com/office/officeart/2008/layout/HorizontalMultiLevelHierarchy"/>
    <dgm:cxn modelId="{F4629751-6820-4D2F-AA98-DF4D5A3D6A1C}" type="presOf" srcId="{FD2A0F09-AC4A-487D-B8F5-2FE4B531A87B}" destId="{C6416452-599A-44E6-A1C6-AB349475CEDE}" srcOrd="1" destOrd="0" presId="urn:microsoft.com/office/officeart/2008/layout/HorizontalMultiLevelHierarchy"/>
    <dgm:cxn modelId="{7D6B3510-B132-43A9-868B-A6D1E2132AB6}" type="presOf" srcId="{E52226B0-C47F-432C-8A56-F5730D41D46B}" destId="{142279CE-4B81-4A7D-81F5-0B0B2CC89A2C}" srcOrd="0" destOrd="0" presId="urn:microsoft.com/office/officeart/2008/layout/HorizontalMultiLevelHierarchy"/>
    <dgm:cxn modelId="{F4ECAD8F-6852-456E-807A-F0D1CCC1C465}" type="presOf" srcId="{536288C0-21AA-4955-B66E-EDF58C939931}" destId="{6228591C-8629-4F3E-8C11-E70285A68DB8}" srcOrd="0" destOrd="0" presId="urn:microsoft.com/office/officeart/2008/layout/HorizontalMultiLevelHierarchy"/>
    <dgm:cxn modelId="{B375321B-4383-498B-85DF-70574DDE8E50}" srcId="{A7F987DD-6AF8-441C-858F-D892C6CF1204}" destId="{0B0C49FB-FC7A-43B1-B68F-B2168307C9A9}" srcOrd="2" destOrd="0" parTransId="{E52226B0-C47F-432C-8A56-F5730D41D46B}" sibTransId="{8C1923D5-60C0-4AEC-AD1E-0E3AA069E114}"/>
    <dgm:cxn modelId="{2C67D1B8-C739-4B2D-9B0F-7D733F1E6C0D}" srcId="{61D34C9B-9300-4969-B975-885EB4A255E8}" destId="{A7F987DD-6AF8-441C-858F-D892C6CF1204}" srcOrd="0" destOrd="0" parTransId="{BD2C5B78-4A65-48A4-97B4-B9584A802524}" sibTransId="{585426B6-81F9-4F56-B8DA-66B69F31FB82}"/>
    <dgm:cxn modelId="{327C0020-0F46-49B5-B9B0-B6D0A6C0368D}" type="presParOf" srcId="{82784ADA-02DF-4E1E-A776-BBBC21C46912}" destId="{766FD3BA-1FD4-46DF-BB8B-DD5B2D6094A4}" srcOrd="0" destOrd="0" presId="urn:microsoft.com/office/officeart/2008/layout/HorizontalMultiLevelHierarchy"/>
    <dgm:cxn modelId="{778EA762-DF50-43B6-944D-A87F3A0F8CCF}" type="presParOf" srcId="{766FD3BA-1FD4-46DF-BB8B-DD5B2D6094A4}" destId="{133A08D0-063C-4A9A-99EB-0A0E62B2736F}" srcOrd="0" destOrd="0" presId="urn:microsoft.com/office/officeart/2008/layout/HorizontalMultiLevelHierarchy"/>
    <dgm:cxn modelId="{78AC0E23-217D-4F20-94F6-A917DCD8927D}" type="presParOf" srcId="{766FD3BA-1FD4-46DF-BB8B-DD5B2D6094A4}" destId="{CC9DB421-1D8D-41E9-AD32-E1A503C19B62}" srcOrd="1" destOrd="0" presId="urn:microsoft.com/office/officeart/2008/layout/HorizontalMultiLevelHierarchy"/>
    <dgm:cxn modelId="{698BB1EE-9035-452F-B1B8-400B81A3B179}" type="presParOf" srcId="{CC9DB421-1D8D-41E9-AD32-E1A503C19B62}" destId="{A6880064-2FB4-4EF7-AF60-C0D4E3E2D6D3}" srcOrd="0" destOrd="0" presId="urn:microsoft.com/office/officeart/2008/layout/HorizontalMultiLevelHierarchy"/>
    <dgm:cxn modelId="{BD300282-334A-41A3-B4EF-42EC60B0D061}" type="presParOf" srcId="{A6880064-2FB4-4EF7-AF60-C0D4E3E2D6D3}" destId="{C85E308C-445F-4C9E-ABE9-49835D5E8A2F}" srcOrd="0" destOrd="0" presId="urn:microsoft.com/office/officeart/2008/layout/HorizontalMultiLevelHierarchy"/>
    <dgm:cxn modelId="{6FE30C08-DE90-47EA-A9A1-55DE4ED331AD}" type="presParOf" srcId="{CC9DB421-1D8D-41E9-AD32-E1A503C19B62}" destId="{E0B6AB38-C87D-4035-8C9E-4149F24A4C2E}" srcOrd="1" destOrd="0" presId="urn:microsoft.com/office/officeart/2008/layout/HorizontalMultiLevelHierarchy"/>
    <dgm:cxn modelId="{49A140B9-D511-40F3-9EEF-29688AA531C1}" type="presParOf" srcId="{E0B6AB38-C87D-4035-8C9E-4149F24A4C2E}" destId="{6228591C-8629-4F3E-8C11-E70285A68DB8}" srcOrd="0" destOrd="0" presId="urn:microsoft.com/office/officeart/2008/layout/HorizontalMultiLevelHierarchy"/>
    <dgm:cxn modelId="{0A82C386-A759-464E-A050-D9022868A091}" type="presParOf" srcId="{E0B6AB38-C87D-4035-8C9E-4149F24A4C2E}" destId="{CB0C0BAE-3800-44DD-BAA7-AABFCE250120}" srcOrd="1" destOrd="0" presId="urn:microsoft.com/office/officeart/2008/layout/HorizontalMultiLevelHierarchy"/>
    <dgm:cxn modelId="{6B7D9D88-C5F4-446A-966F-AE7FAB1F7FD4}" type="presParOf" srcId="{CC9DB421-1D8D-41E9-AD32-E1A503C19B62}" destId="{6EC03B58-5153-41BE-A8D4-1616E6C34072}" srcOrd="2" destOrd="0" presId="urn:microsoft.com/office/officeart/2008/layout/HorizontalMultiLevelHierarchy"/>
    <dgm:cxn modelId="{6C2372A2-FC90-4A83-ADBE-BB7DF2539A92}" type="presParOf" srcId="{6EC03B58-5153-41BE-A8D4-1616E6C34072}" destId="{C6416452-599A-44E6-A1C6-AB349475CEDE}" srcOrd="0" destOrd="0" presId="urn:microsoft.com/office/officeart/2008/layout/HorizontalMultiLevelHierarchy"/>
    <dgm:cxn modelId="{5F9B09A6-2303-4175-A0DD-2FD68F9C6F07}" type="presParOf" srcId="{CC9DB421-1D8D-41E9-AD32-E1A503C19B62}" destId="{927FB242-4B63-44BF-9F17-55100723DDDC}" srcOrd="3" destOrd="0" presId="urn:microsoft.com/office/officeart/2008/layout/HorizontalMultiLevelHierarchy"/>
    <dgm:cxn modelId="{B89C6C07-BDD5-407C-907D-AEFA70335418}" type="presParOf" srcId="{927FB242-4B63-44BF-9F17-55100723DDDC}" destId="{E9DB79D6-8CD6-4BD9-AFD5-612F457364DB}" srcOrd="0" destOrd="0" presId="urn:microsoft.com/office/officeart/2008/layout/HorizontalMultiLevelHierarchy"/>
    <dgm:cxn modelId="{5D24CE40-D799-4FFB-9785-C888BD436E97}" type="presParOf" srcId="{927FB242-4B63-44BF-9F17-55100723DDDC}" destId="{F57C60CE-771B-4F85-B799-529EE2BEC371}" srcOrd="1" destOrd="0" presId="urn:microsoft.com/office/officeart/2008/layout/HorizontalMultiLevelHierarchy"/>
    <dgm:cxn modelId="{18D7AE5A-27B6-4796-8ECB-2C040680D695}" type="presParOf" srcId="{CC9DB421-1D8D-41E9-AD32-E1A503C19B62}" destId="{142279CE-4B81-4A7D-81F5-0B0B2CC89A2C}" srcOrd="4" destOrd="0" presId="urn:microsoft.com/office/officeart/2008/layout/HorizontalMultiLevelHierarchy"/>
    <dgm:cxn modelId="{D2C919D7-BED5-4207-83C4-963E08B9758D}" type="presParOf" srcId="{142279CE-4B81-4A7D-81F5-0B0B2CC89A2C}" destId="{4F8E4A4B-6A40-4A3A-A92E-5C921D299D23}" srcOrd="0" destOrd="0" presId="urn:microsoft.com/office/officeart/2008/layout/HorizontalMultiLevelHierarchy"/>
    <dgm:cxn modelId="{35813A1D-6764-454F-AE01-2B54EF9C848F}" type="presParOf" srcId="{CC9DB421-1D8D-41E9-AD32-E1A503C19B62}" destId="{DDD81767-E9E1-45EC-87AA-95F56BC2B11F}" srcOrd="5" destOrd="0" presId="urn:microsoft.com/office/officeart/2008/layout/HorizontalMultiLevelHierarchy"/>
    <dgm:cxn modelId="{7B5013D3-1AB4-4FFD-A30C-A975161CFCA0}" type="presParOf" srcId="{DDD81767-E9E1-45EC-87AA-95F56BC2B11F}" destId="{E61011DE-F2EB-4B75-9FAF-2FD64300AFE8}" srcOrd="0" destOrd="0" presId="urn:microsoft.com/office/officeart/2008/layout/HorizontalMultiLevelHierarchy"/>
    <dgm:cxn modelId="{7B1FC1D0-1F85-458A-B4B3-D39E31F57CE5}" type="presParOf" srcId="{DDD81767-E9E1-45EC-87AA-95F56BC2B11F}" destId="{BC2BFE7A-3767-4C58-BB43-59F0B6F3789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B5724C0-6A2F-4A6D-9CA0-835AB8DFE1B0}"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zh-TW" altLang="en-US"/>
        </a:p>
      </dgm:t>
    </dgm:pt>
    <dgm:pt modelId="{98D47D39-A547-4BC9-97EF-7DED089B30A5}">
      <dgm:prSet/>
      <dgm:spPr/>
      <dgm:t>
        <a:bodyPr/>
        <a:lstStyle/>
        <a:p>
          <a:pPr rtl="0"/>
          <a:r>
            <a:rPr lang="zh-TW" dirty="0" smtClean="0"/>
            <a:t>一、落實管路使用之評估及照護</a:t>
          </a:r>
          <a:endParaRPr lang="zh-TW" dirty="0"/>
        </a:p>
      </dgm:t>
    </dgm:pt>
    <dgm:pt modelId="{65B9DCAB-33F7-4A58-9F37-EC70A5C27D67}" type="parTrans" cxnId="{0FA84C92-219E-4E87-A820-EFD7A7F3F307}">
      <dgm:prSet/>
      <dgm:spPr/>
      <dgm:t>
        <a:bodyPr/>
        <a:lstStyle/>
        <a:p>
          <a:endParaRPr lang="zh-TW" altLang="en-US"/>
        </a:p>
      </dgm:t>
    </dgm:pt>
    <dgm:pt modelId="{4CA53BC1-B272-4016-AA9C-A47C61A983C7}" type="sibTrans" cxnId="{0FA84C92-219E-4E87-A820-EFD7A7F3F307}">
      <dgm:prSet/>
      <dgm:spPr/>
      <dgm:t>
        <a:bodyPr/>
        <a:lstStyle/>
        <a:p>
          <a:endParaRPr lang="zh-TW" altLang="en-US"/>
        </a:p>
      </dgm:t>
    </dgm:pt>
    <dgm:pt modelId="{5E453046-1F9C-46D1-AC12-780212764178}">
      <dgm:prSet/>
      <dgm:spPr/>
      <dgm:t>
        <a:bodyPr/>
        <a:lstStyle/>
        <a:p>
          <a:pPr rtl="0"/>
          <a:r>
            <a:rPr lang="zh-TW" dirty="0" smtClean="0"/>
            <a:t>二、提升管路置放安全及減少相關傷害</a:t>
          </a:r>
          <a:endParaRPr lang="zh-TW" dirty="0"/>
        </a:p>
      </dgm:t>
    </dgm:pt>
    <dgm:pt modelId="{3F6A9E89-C558-4597-99A4-29DC674B4739}" type="parTrans" cxnId="{B30EC2EA-5785-4479-A013-582AA9953048}">
      <dgm:prSet/>
      <dgm:spPr/>
      <dgm:t>
        <a:bodyPr/>
        <a:lstStyle/>
        <a:p>
          <a:endParaRPr lang="zh-TW" altLang="en-US"/>
        </a:p>
      </dgm:t>
    </dgm:pt>
    <dgm:pt modelId="{B16A0C27-228E-4AF6-8007-60D1BDEF647D}" type="sibTrans" cxnId="{B30EC2EA-5785-4479-A013-582AA9953048}">
      <dgm:prSet/>
      <dgm:spPr/>
      <dgm:t>
        <a:bodyPr/>
        <a:lstStyle/>
        <a:p>
          <a:endParaRPr lang="zh-TW" altLang="en-US"/>
        </a:p>
      </dgm:t>
    </dgm:pt>
    <dgm:pt modelId="{A70FFA90-0C70-42E5-A784-502841D62AB3}">
      <dgm:prSet/>
      <dgm:spPr/>
      <dgm:t>
        <a:bodyPr/>
        <a:lstStyle/>
        <a:p>
          <a:pPr rtl="0"/>
          <a:r>
            <a:rPr lang="zh-TW" dirty="0" smtClean="0"/>
            <a:t>三、加強團隊合作，提供整合性照護</a:t>
          </a:r>
          <a:endParaRPr lang="zh-TW" dirty="0"/>
        </a:p>
      </dgm:t>
    </dgm:pt>
    <dgm:pt modelId="{4C8D4544-8AD7-4324-A9F4-BB2E8A667F72}" type="parTrans" cxnId="{16C3E7D4-E95A-44CC-9137-9AFDA6451BD9}">
      <dgm:prSet/>
      <dgm:spPr/>
      <dgm:t>
        <a:bodyPr/>
        <a:lstStyle/>
        <a:p>
          <a:endParaRPr lang="zh-TW" altLang="en-US"/>
        </a:p>
      </dgm:t>
    </dgm:pt>
    <dgm:pt modelId="{C616D452-A70C-4FAD-B834-9FD2161864EF}" type="sibTrans" cxnId="{16C3E7D4-E95A-44CC-9137-9AFDA6451BD9}">
      <dgm:prSet/>
      <dgm:spPr/>
      <dgm:t>
        <a:bodyPr/>
        <a:lstStyle/>
        <a:p>
          <a:endParaRPr lang="zh-TW" altLang="en-US"/>
        </a:p>
      </dgm:t>
    </dgm:pt>
    <dgm:pt modelId="{C5CA3CA5-D050-4B7A-B8BC-98F838BF66D5}" type="pres">
      <dgm:prSet presAssocID="{1B5724C0-6A2F-4A6D-9CA0-835AB8DFE1B0}" presName="linear" presStyleCnt="0">
        <dgm:presLayoutVars>
          <dgm:animLvl val="lvl"/>
          <dgm:resizeHandles val="exact"/>
        </dgm:presLayoutVars>
      </dgm:prSet>
      <dgm:spPr/>
      <dgm:t>
        <a:bodyPr/>
        <a:lstStyle/>
        <a:p>
          <a:endParaRPr lang="zh-TW" altLang="en-US"/>
        </a:p>
      </dgm:t>
    </dgm:pt>
    <dgm:pt modelId="{A90B223C-6C29-469C-80AB-C5CDBE38C636}" type="pres">
      <dgm:prSet presAssocID="{98D47D39-A547-4BC9-97EF-7DED089B30A5}" presName="parentText" presStyleLbl="node1" presStyleIdx="0" presStyleCnt="3">
        <dgm:presLayoutVars>
          <dgm:chMax val="0"/>
          <dgm:bulletEnabled val="1"/>
        </dgm:presLayoutVars>
      </dgm:prSet>
      <dgm:spPr/>
      <dgm:t>
        <a:bodyPr/>
        <a:lstStyle/>
        <a:p>
          <a:endParaRPr lang="zh-TW" altLang="en-US"/>
        </a:p>
      </dgm:t>
    </dgm:pt>
    <dgm:pt modelId="{ACE11CF6-3D3B-4C8D-8791-458B2379EBF2}" type="pres">
      <dgm:prSet presAssocID="{4CA53BC1-B272-4016-AA9C-A47C61A983C7}" presName="spacer" presStyleCnt="0"/>
      <dgm:spPr/>
      <dgm:t>
        <a:bodyPr/>
        <a:lstStyle/>
        <a:p>
          <a:endParaRPr lang="zh-TW" altLang="en-US"/>
        </a:p>
      </dgm:t>
    </dgm:pt>
    <dgm:pt modelId="{6CA8839A-760C-4AE7-A64E-438A90A488BD}" type="pres">
      <dgm:prSet presAssocID="{5E453046-1F9C-46D1-AC12-780212764178}" presName="parentText" presStyleLbl="node1" presStyleIdx="1" presStyleCnt="3">
        <dgm:presLayoutVars>
          <dgm:chMax val="0"/>
          <dgm:bulletEnabled val="1"/>
        </dgm:presLayoutVars>
      </dgm:prSet>
      <dgm:spPr/>
      <dgm:t>
        <a:bodyPr/>
        <a:lstStyle/>
        <a:p>
          <a:endParaRPr lang="zh-TW" altLang="en-US"/>
        </a:p>
      </dgm:t>
    </dgm:pt>
    <dgm:pt modelId="{7A2AF84C-0108-4D60-A5B1-998983BEC8E4}" type="pres">
      <dgm:prSet presAssocID="{B16A0C27-228E-4AF6-8007-60D1BDEF647D}" presName="spacer" presStyleCnt="0"/>
      <dgm:spPr/>
      <dgm:t>
        <a:bodyPr/>
        <a:lstStyle/>
        <a:p>
          <a:endParaRPr lang="zh-TW" altLang="en-US"/>
        </a:p>
      </dgm:t>
    </dgm:pt>
    <dgm:pt modelId="{59734DB5-14C1-415C-A527-FFD878798946}" type="pres">
      <dgm:prSet presAssocID="{A70FFA90-0C70-42E5-A784-502841D62AB3}" presName="parentText" presStyleLbl="node1" presStyleIdx="2" presStyleCnt="3">
        <dgm:presLayoutVars>
          <dgm:chMax val="0"/>
          <dgm:bulletEnabled val="1"/>
        </dgm:presLayoutVars>
      </dgm:prSet>
      <dgm:spPr/>
      <dgm:t>
        <a:bodyPr/>
        <a:lstStyle/>
        <a:p>
          <a:endParaRPr lang="zh-TW" altLang="en-US"/>
        </a:p>
      </dgm:t>
    </dgm:pt>
  </dgm:ptLst>
  <dgm:cxnLst>
    <dgm:cxn modelId="{4566EED2-ACF9-416D-9016-F13921B2CFDA}" type="presOf" srcId="{A70FFA90-0C70-42E5-A784-502841D62AB3}" destId="{59734DB5-14C1-415C-A527-FFD878798946}" srcOrd="0" destOrd="0" presId="urn:microsoft.com/office/officeart/2005/8/layout/vList2"/>
    <dgm:cxn modelId="{16C3E7D4-E95A-44CC-9137-9AFDA6451BD9}" srcId="{1B5724C0-6A2F-4A6D-9CA0-835AB8DFE1B0}" destId="{A70FFA90-0C70-42E5-A784-502841D62AB3}" srcOrd="2" destOrd="0" parTransId="{4C8D4544-8AD7-4324-A9F4-BB2E8A667F72}" sibTransId="{C616D452-A70C-4FAD-B834-9FD2161864EF}"/>
    <dgm:cxn modelId="{775A4A8D-BCDD-443E-9DFE-667ACCDBE55D}" type="presOf" srcId="{1B5724C0-6A2F-4A6D-9CA0-835AB8DFE1B0}" destId="{C5CA3CA5-D050-4B7A-B8BC-98F838BF66D5}" srcOrd="0" destOrd="0" presId="urn:microsoft.com/office/officeart/2005/8/layout/vList2"/>
    <dgm:cxn modelId="{43D7BDFE-AF78-4B57-85DC-9CBAE0810204}" type="presOf" srcId="{5E453046-1F9C-46D1-AC12-780212764178}" destId="{6CA8839A-760C-4AE7-A64E-438A90A488BD}" srcOrd="0" destOrd="0" presId="urn:microsoft.com/office/officeart/2005/8/layout/vList2"/>
    <dgm:cxn modelId="{0FA84C92-219E-4E87-A820-EFD7A7F3F307}" srcId="{1B5724C0-6A2F-4A6D-9CA0-835AB8DFE1B0}" destId="{98D47D39-A547-4BC9-97EF-7DED089B30A5}" srcOrd="0" destOrd="0" parTransId="{65B9DCAB-33F7-4A58-9F37-EC70A5C27D67}" sibTransId="{4CA53BC1-B272-4016-AA9C-A47C61A983C7}"/>
    <dgm:cxn modelId="{B30EC2EA-5785-4479-A013-582AA9953048}" srcId="{1B5724C0-6A2F-4A6D-9CA0-835AB8DFE1B0}" destId="{5E453046-1F9C-46D1-AC12-780212764178}" srcOrd="1" destOrd="0" parTransId="{3F6A9E89-C558-4597-99A4-29DC674B4739}" sibTransId="{B16A0C27-228E-4AF6-8007-60D1BDEF647D}"/>
    <dgm:cxn modelId="{EB6A2F4E-B347-432A-BA37-BC9B5566B1A9}" type="presOf" srcId="{98D47D39-A547-4BC9-97EF-7DED089B30A5}" destId="{A90B223C-6C29-469C-80AB-C5CDBE38C636}" srcOrd="0" destOrd="0" presId="urn:microsoft.com/office/officeart/2005/8/layout/vList2"/>
    <dgm:cxn modelId="{20899A4E-EC73-4393-8371-3CD0BA50BFB4}" type="presParOf" srcId="{C5CA3CA5-D050-4B7A-B8BC-98F838BF66D5}" destId="{A90B223C-6C29-469C-80AB-C5CDBE38C636}" srcOrd="0" destOrd="0" presId="urn:microsoft.com/office/officeart/2005/8/layout/vList2"/>
    <dgm:cxn modelId="{2C9DABB2-55A8-46D0-B625-F06D3AB24224}" type="presParOf" srcId="{C5CA3CA5-D050-4B7A-B8BC-98F838BF66D5}" destId="{ACE11CF6-3D3B-4C8D-8791-458B2379EBF2}" srcOrd="1" destOrd="0" presId="urn:microsoft.com/office/officeart/2005/8/layout/vList2"/>
    <dgm:cxn modelId="{8121718C-9EA2-48D1-A810-D202D2B5D1D0}" type="presParOf" srcId="{C5CA3CA5-D050-4B7A-B8BC-98F838BF66D5}" destId="{6CA8839A-760C-4AE7-A64E-438A90A488BD}" srcOrd="2" destOrd="0" presId="urn:microsoft.com/office/officeart/2005/8/layout/vList2"/>
    <dgm:cxn modelId="{C311E61F-25FB-4D54-9AD0-81A873AED0DE}" type="presParOf" srcId="{C5CA3CA5-D050-4B7A-B8BC-98F838BF66D5}" destId="{7A2AF84C-0108-4D60-A5B1-998983BEC8E4}" srcOrd="3" destOrd="0" presId="urn:microsoft.com/office/officeart/2005/8/layout/vList2"/>
    <dgm:cxn modelId="{AF4BA3FD-6948-4778-A9B5-B734DC6CBBEC}" type="presParOf" srcId="{C5CA3CA5-D050-4B7A-B8BC-98F838BF66D5}" destId="{59734DB5-14C1-415C-A527-FFD8787989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383F5100-423D-4A60-BA8B-D18C77F6C6D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7D910247-C6B4-4279-8DAE-43FFB7BAB8D7}">
      <dgm:prSet custT="1"/>
      <dgm:spPr/>
      <dgm:t>
        <a:bodyPr/>
        <a:lstStyle/>
        <a:p>
          <a:pPr rtl="0"/>
          <a:r>
            <a:rPr lang="zh-TW" altLang="en-US" sz="2400" b="1" dirty="0" smtClean="0"/>
            <a:t>確實執行管路放置及移除作業之評估</a:t>
          </a:r>
          <a:endParaRPr lang="zh-TW" altLang="en-US" sz="2400" b="1" dirty="0"/>
        </a:p>
      </dgm:t>
    </dgm:pt>
    <dgm:pt modelId="{D63638B5-2756-4123-B638-A91525CEE7F3}" type="parTrans" cxnId="{7FE226B6-B6EF-4CBF-B2B7-A90D39F5113E}">
      <dgm:prSet/>
      <dgm:spPr/>
      <dgm:t>
        <a:bodyPr/>
        <a:lstStyle/>
        <a:p>
          <a:endParaRPr lang="zh-TW" altLang="en-US" sz="2000"/>
        </a:p>
      </dgm:t>
    </dgm:pt>
    <dgm:pt modelId="{ECFE35A6-7388-4009-A259-CB89BEF0BFC8}" type="sibTrans" cxnId="{7FE226B6-B6EF-4CBF-B2B7-A90D39F5113E}">
      <dgm:prSet/>
      <dgm:spPr/>
      <dgm:t>
        <a:bodyPr/>
        <a:lstStyle/>
        <a:p>
          <a:endParaRPr lang="zh-TW" altLang="en-US" sz="2000"/>
        </a:p>
      </dgm:t>
    </dgm:pt>
    <dgm:pt modelId="{EAE50225-B29C-46A2-A425-B3EACD606454}">
      <dgm:prSet custT="1"/>
      <dgm:spPr/>
      <dgm:t>
        <a:bodyPr/>
        <a:lstStyle/>
        <a:p>
          <a:pPr rtl="0"/>
          <a:r>
            <a:rPr lang="zh-TW" altLang="en-US" sz="1800" dirty="0" smtClean="0"/>
            <a:t>執行各類侵入性管路應有使用前及使用後留置必要性之評估</a:t>
          </a:r>
          <a:endParaRPr lang="zh-TW" altLang="en-US" sz="1800" dirty="0"/>
        </a:p>
      </dgm:t>
    </dgm:pt>
    <dgm:pt modelId="{A5F3B6D4-CBFD-4E5C-AB97-0D1AEEAE5452}" type="parTrans" cxnId="{BF00C533-AF41-4752-8889-1389DAB393DE}">
      <dgm:prSet/>
      <dgm:spPr/>
      <dgm:t>
        <a:bodyPr/>
        <a:lstStyle/>
        <a:p>
          <a:endParaRPr lang="zh-TW" altLang="en-US" sz="2000"/>
        </a:p>
      </dgm:t>
    </dgm:pt>
    <dgm:pt modelId="{71C185C4-7CA2-41FE-8566-D86A3D053A86}" type="sibTrans" cxnId="{BF00C533-AF41-4752-8889-1389DAB393DE}">
      <dgm:prSet/>
      <dgm:spPr/>
      <dgm:t>
        <a:bodyPr/>
        <a:lstStyle/>
        <a:p>
          <a:endParaRPr lang="zh-TW" altLang="en-US" sz="2000"/>
        </a:p>
      </dgm:t>
    </dgm:pt>
    <dgm:pt modelId="{B77A6A91-0164-4999-A9B7-F7036F210B79}">
      <dgm:prSet custT="1"/>
      <dgm:spPr/>
      <dgm:t>
        <a:bodyPr/>
        <a:lstStyle/>
        <a:p>
          <a:pPr rtl="0"/>
          <a:r>
            <a:rPr lang="zh-TW" altLang="en-US" sz="1800" dirty="0" smtClean="0"/>
            <a:t>同一部位多重管路分次移除時，應有移除確認標準作業流程</a:t>
          </a:r>
          <a:endParaRPr lang="zh-TW" altLang="en-US" sz="1800" dirty="0"/>
        </a:p>
      </dgm:t>
    </dgm:pt>
    <dgm:pt modelId="{9580D821-EDD6-444F-B8FF-E6D145921CA6}" type="parTrans" cxnId="{A48CCF86-1B08-4D6B-9C18-35A1A3890DF7}">
      <dgm:prSet/>
      <dgm:spPr/>
      <dgm:t>
        <a:bodyPr/>
        <a:lstStyle/>
        <a:p>
          <a:endParaRPr lang="zh-TW" altLang="en-US" sz="2000"/>
        </a:p>
      </dgm:t>
    </dgm:pt>
    <dgm:pt modelId="{146D23BC-63FB-4413-9C27-C0613589D5CB}" type="sibTrans" cxnId="{A48CCF86-1B08-4D6B-9C18-35A1A3890DF7}">
      <dgm:prSet/>
      <dgm:spPr/>
      <dgm:t>
        <a:bodyPr/>
        <a:lstStyle/>
        <a:p>
          <a:endParaRPr lang="zh-TW" altLang="en-US" sz="2000"/>
        </a:p>
      </dgm:t>
    </dgm:pt>
    <dgm:pt modelId="{40186694-EB3F-4BC2-A6CC-F7BA3665C8A4}">
      <dgm:prSet custT="1"/>
      <dgm:spPr/>
      <dgm:t>
        <a:bodyPr/>
        <a:lstStyle/>
        <a:p>
          <a:pPr rtl="0"/>
          <a:r>
            <a:rPr lang="zh-TW" altLang="en-US" sz="1800" dirty="0" smtClean="0"/>
            <a:t>應訂定各種管路消毒、清潔、置換週期、脫離訓練等規範</a:t>
          </a:r>
          <a:endParaRPr lang="zh-TW" altLang="en-US" sz="1800" dirty="0"/>
        </a:p>
      </dgm:t>
    </dgm:pt>
    <dgm:pt modelId="{AEFC4FCB-4523-440E-9464-2C954B0F992B}" type="parTrans" cxnId="{C7A33F3D-9488-4CC7-989C-3E9C88645F26}">
      <dgm:prSet/>
      <dgm:spPr/>
      <dgm:t>
        <a:bodyPr/>
        <a:lstStyle/>
        <a:p>
          <a:endParaRPr lang="zh-TW" altLang="en-US" sz="2000"/>
        </a:p>
      </dgm:t>
    </dgm:pt>
    <dgm:pt modelId="{C5DE01C4-5CEB-410C-8931-3438A6EA7B7B}" type="sibTrans" cxnId="{C7A33F3D-9488-4CC7-989C-3E9C88645F26}">
      <dgm:prSet/>
      <dgm:spPr/>
      <dgm:t>
        <a:bodyPr/>
        <a:lstStyle/>
        <a:p>
          <a:endParaRPr lang="zh-TW" altLang="en-US" sz="2000"/>
        </a:p>
      </dgm:t>
    </dgm:pt>
    <dgm:pt modelId="{255C361A-5C91-4232-9481-20E7418282A0}">
      <dgm:prSet custT="1"/>
      <dgm:spPr/>
      <dgm:t>
        <a:bodyPr/>
        <a:lstStyle/>
        <a:p>
          <a:pPr rtl="0"/>
          <a:r>
            <a:rPr lang="zh-TW" altLang="en-US" sz="2400" b="1" dirty="0" smtClean="0"/>
            <a:t>確實執行管路留置照護</a:t>
          </a:r>
          <a:endParaRPr lang="zh-TW" altLang="en-US" sz="2400" b="1" dirty="0"/>
        </a:p>
      </dgm:t>
    </dgm:pt>
    <dgm:pt modelId="{13DD8CF9-F4C5-4AB7-ABA2-765741A7CFF6}" type="parTrans" cxnId="{0E60E7FE-679B-4D09-A613-06ACE4A8C346}">
      <dgm:prSet/>
      <dgm:spPr/>
      <dgm:t>
        <a:bodyPr/>
        <a:lstStyle/>
        <a:p>
          <a:endParaRPr lang="zh-TW" altLang="en-US" sz="2000"/>
        </a:p>
      </dgm:t>
    </dgm:pt>
    <dgm:pt modelId="{D2F66E77-48BA-4A44-9F57-43764BBAF64F}" type="sibTrans" cxnId="{0E60E7FE-679B-4D09-A613-06ACE4A8C346}">
      <dgm:prSet/>
      <dgm:spPr/>
      <dgm:t>
        <a:bodyPr/>
        <a:lstStyle/>
        <a:p>
          <a:endParaRPr lang="zh-TW" altLang="en-US" sz="2000"/>
        </a:p>
      </dgm:t>
    </dgm:pt>
    <dgm:pt modelId="{8F3337EC-D8DE-4A85-BC7F-1FE429FA02E3}">
      <dgm:prSet custT="1"/>
      <dgm:spPr/>
      <dgm:t>
        <a:bodyPr/>
        <a:lstStyle/>
        <a:p>
          <a:pPr rtl="0"/>
          <a:r>
            <a:rPr lang="zh-TW" altLang="en-US" sz="1800" dirty="0" smtClean="0"/>
            <a:t>應有各類管路照護標準作業流程</a:t>
          </a:r>
          <a:endParaRPr lang="zh-TW" altLang="en-US" sz="1800" dirty="0"/>
        </a:p>
      </dgm:t>
    </dgm:pt>
    <dgm:pt modelId="{A214B013-338D-497F-B2C5-9F6F6D7B9719}" type="parTrans" cxnId="{3188FF71-01B9-4A93-BB5A-D6AEC9E74BD8}">
      <dgm:prSet/>
      <dgm:spPr/>
      <dgm:t>
        <a:bodyPr/>
        <a:lstStyle/>
        <a:p>
          <a:endParaRPr lang="zh-TW" altLang="en-US" sz="2000"/>
        </a:p>
      </dgm:t>
    </dgm:pt>
    <dgm:pt modelId="{0FF94627-CD04-4A74-965E-554F390BE10E}" type="sibTrans" cxnId="{3188FF71-01B9-4A93-BB5A-D6AEC9E74BD8}">
      <dgm:prSet/>
      <dgm:spPr/>
      <dgm:t>
        <a:bodyPr/>
        <a:lstStyle/>
        <a:p>
          <a:endParaRPr lang="zh-TW" altLang="en-US" sz="2000"/>
        </a:p>
      </dgm:t>
    </dgm:pt>
    <dgm:pt modelId="{248D0034-546E-4073-949D-69973A7E90BC}">
      <dgm:prSet custT="1"/>
      <dgm:spPr/>
      <dgm:t>
        <a:bodyPr/>
        <a:lstStyle/>
        <a:p>
          <a:pPr rtl="0"/>
          <a:r>
            <a:rPr lang="zh-TW" altLang="en-US" sz="1800" dirty="0" smtClean="0"/>
            <a:t>高危險管路系統或多重輸液管路</a:t>
          </a:r>
          <a:endParaRPr lang="zh-TW" altLang="en-US" sz="1800" dirty="0"/>
        </a:p>
      </dgm:t>
    </dgm:pt>
    <dgm:pt modelId="{97DD04E0-C090-40DA-9245-70DAC97A24B5}" type="parTrans" cxnId="{E2E670A9-0ADE-4CD1-9827-B360FF05197A}">
      <dgm:prSet/>
      <dgm:spPr/>
      <dgm:t>
        <a:bodyPr/>
        <a:lstStyle/>
        <a:p>
          <a:endParaRPr lang="zh-TW" altLang="en-US" sz="2000"/>
        </a:p>
      </dgm:t>
    </dgm:pt>
    <dgm:pt modelId="{19890F06-9684-4F9F-BD6C-393643D945B0}" type="sibTrans" cxnId="{E2E670A9-0ADE-4CD1-9827-B360FF05197A}">
      <dgm:prSet/>
      <dgm:spPr/>
      <dgm:t>
        <a:bodyPr/>
        <a:lstStyle/>
        <a:p>
          <a:endParaRPr lang="zh-TW" altLang="en-US" sz="2000"/>
        </a:p>
      </dgm:t>
    </dgm:pt>
    <dgm:pt modelId="{8F817444-1BF7-4E83-946D-547E01B6F8A1}">
      <dgm:prSet custT="1"/>
      <dgm:spPr/>
      <dgm:t>
        <a:bodyPr/>
        <a:lstStyle/>
        <a:p>
          <a:pPr rtl="0"/>
          <a:r>
            <a:rPr lang="zh-TW" altLang="en-US" sz="1800" dirty="0" smtClean="0"/>
            <a:t>當管路自拔狀況不斷發生時，應即時檢討管路繼續留置的合宜性</a:t>
          </a:r>
          <a:endParaRPr lang="zh-TW" altLang="en-US" sz="1800" dirty="0"/>
        </a:p>
      </dgm:t>
    </dgm:pt>
    <dgm:pt modelId="{2D7F5CA6-21BB-4D05-B4D0-4BD1EB256D3B}" type="parTrans" cxnId="{0F12DC95-66D7-4A5B-93C6-0C499DEBDEE4}">
      <dgm:prSet/>
      <dgm:spPr/>
      <dgm:t>
        <a:bodyPr/>
        <a:lstStyle/>
        <a:p>
          <a:endParaRPr lang="zh-TW" altLang="en-US" sz="2000"/>
        </a:p>
      </dgm:t>
    </dgm:pt>
    <dgm:pt modelId="{4086559E-FCD0-4388-9509-530F9BA1B79F}" type="sibTrans" cxnId="{0F12DC95-66D7-4A5B-93C6-0C499DEBDEE4}">
      <dgm:prSet/>
      <dgm:spPr/>
      <dgm:t>
        <a:bodyPr/>
        <a:lstStyle/>
        <a:p>
          <a:endParaRPr lang="zh-TW" altLang="en-US" sz="2000"/>
        </a:p>
      </dgm:t>
    </dgm:pt>
    <dgm:pt modelId="{FBFC2BB9-F739-4977-B904-6F2E40A8D228}">
      <dgm:prSet custT="1"/>
      <dgm:spPr/>
      <dgm:t>
        <a:bodyPr/>
        <a:lstStyle/>
        <a:p>
          <a:pPr rtl="0"/>
          <a:r>
            <a:rPr lang="zh-TW" altLang="en-US" sz="1800" dirty="0" smtClean="0"/>
            <a:t>管路留置期間應注意口腔清潔與皮膚照護，避免發生壓瘡及感染</a:t>
          </a:r>
          <a:endParaRPr lang="zh-TW" altLang="en-US" sz="1800" dirty="0"/>
        </a:p>
      </dgm:t>
    </dgm:pt>
    <dgm:pt modelId="{B808F3AE-1FCC-4EA0-9E4D-AB9E6AD0BF91}" type="parTrans" cxnId="{D494CFB9-B360-42B5-9A0D-502352EE4C91}">
      <dgm:prSet/>
      <dgm:spPr/>
      <dgm:t>
        <a:bodyPr/>
        <a:lstStyle/>
        <a:p>
          <a:endParaRPr lang="zh-TW" altLang="en-US" sz="2000"/>
        </a:p>
      </dgm:t>
    </dgm:pt>
    <dgm:pt modelId="{1A0B036F-ACD1-45F7-B051-327804ECB7D1}" type="sibTrans" cxnId="{D494CFB9-B360-42B5-9A0D-502352EE4C91}">
      <dgm:prSet/>
      <dgm:spPr/>
      <dgm:t>
        <a:bodyPr/>
        <a:lstStyle/>
        <a:p>
          <a:endParaRPr lang="zh-TW" altLang="en-US" sz="2000"/>
        </a:p>
      </dgm:t>
    </dgm:pt>
    <dgm:pt modelId="{B0EEE732-33EE-41AB-A11B-41689856F275}" type="pres">
      <dgm:prSet presAssocID="{383F5100-423D-4A60-BA8B-D18C77F6C6D7}" presName="Name0" presStyleCnt="0">
        <dgm:presLayoutVars>
          <dgm:dir/>
          <dgm:animLvl val="lvl"/>
          <dgm:resizeHandles val="exact"/>
        </dgm:presLayoutVars>
      </dgm:prSet>
      <dgm:spPr/>
      <dgm:t>
        <a:bodyPr/>
        <a:lstStyle/>
        <a:p>
          <a:endParaRPr lang="zh-TW" altLang="en-US"/>
        </a:p>
      </dgm:t>
    </dgm:pt>
    <dgm:pt modelId="{C61CA7AA-765A-456E-9644-18BC96389B33}" type="pres">
      <dgm:prSet presAssocID="{7D910247-C6B4-4279-8DAE-43FFB7BAB8D7}" presName="composite" presStyleCnt="0"/>
      <dgm:spPr/>
    </dgm:pt>
    <dgm:pt modelId="{EC2DCDA4-4872-4D1A-904D-019135F5A527}" type="pres">
      <dgm:prSet presAssocID="{7D910247-C6B4-4279-8DAE-43FFB7BAB8D7}" presName="parTx" presStyleLbl="alignNode1" presStyleIdx="0" presStyleCnt="2" custScaleX="125753">
        <dgm:presLayoutVars>
          <dgm:chMax val="0"/>
          <dgm:chPref val="0"/>
          <dgm:bulletEnabled val="1"/>
        </dgm:presLayoutVars>
      </dgm:prSet>
      <dgm:spPr/>
      <dgm:t>
        <a:bodyPr/>
        <a:lstStyle/>
        <a:p>
          <a:endParaRPr lang="zh-TW" altLang="en-US"/>
        </a:p>
      </dgm:t>
    </dgm:pt>
    <dgm:pt modelId="{62279F2F-188D-47A6-B128-DEBEE40E1E34}" type="pres">
      <dgm:prSet presAssocID="{7D910247-C6B4-4279-8DAE-43FFB7BAB8D7}" presName="desTx" presStyleLbl="alignAccFollowNode1" presStyleIdx="0" presStyleCnt="2" custScaleX="125753">
        <dgm:presLayoutVars>
          <dgm:bulletEnabled val="1"/>
        </dgm:presLayoutVars>
      </dgm:prSet>
      <dgm:spPr/>
      <dgm:t>
        <a:bodyPr/>
        <a:lstStyle/>
        <a:p>
          <a:endParaRPr lang="zh-TW" altLang="en-US"/>
        </a:p>
      </dgm:t>
    </dgm:pt>
    <dgm:pt modelId="{9F52B003-16ED-4792-89FF-E4CBE0C5BAA5}" type="pres">
      <dgm:prSet presAssocID="{ECFE35A6-7388-4009-A259-CB89BEF0BFC8}" presName="space" presStyleCnt="0"/>
      <dgm:spPr/>
    </dgm:pt>
    <dgm:pt modelId="{06769227-C0F1-4B39-8803-FE2ABB4D7C46}" type="pres">
      <dgm:prSet presAssocID="{255C361A-5C91-4232-9481-20E7418282A0}" presName="composite" presStyleCnt="0"/>
      <dgm:spPr/>
    </dgm:pt>
    <dgm:pt modelId="{74EEF2D7-3C3C-4667-AAA1-CA2562D4E588}" type="pres">
      <dgm:prSet presAssocID="{255C361A-5C91-4232-9481-20E7418282A0}" presName="parTx" presStyleLbl="alignNode1" presStyleIdx="1" presStyleCnt="2" custScaleX="125753">
        <dgm:presLayoutVars>
          <dgm:chMax val="0"/>
          <dgm:chPref val="0"/>
          <dgm:bulletEnabled val="1"/>
        </dgm:presLayoutVars>
      </dgm:prSet>
      <dgm:spPr/>
      <dgm:t>
        <a:bodyPr/>
        <a:lstStyle/>
        <a:p>
          <a:endParaRPr lang="zh-TW" altLang="en-US"/>
        </a:p>
      </dgm:t>
    </dgm:pt>
    <dgm:pt modelId="{9E17E189-3924-462A-9559-E0B25F3A1835}" type="pres">
      <dgm:prSet presAssocID="{255C361A-5C91-4232-9481-20E7418282A0}" presName="desTx" presStyleLbl="alignAccFollowNode1" presStyleIdx="1" presStyleCnt="2" custScaleX="125753">
        <dgm:presLayoutVars>
          <dgm:bulletEnabled val="1"/>
        </dgm:presLayoutVars>
      </dgm:prSet>
      <dgm:spPr/>
      <dgm:t>
        <a:bodyPr/>
        <a:lstStyle/>
        <a:p>
          <a:endParaRPr lang="zh-TW" altLang="en-US"/>
        </a:p>
      </dgm:t>
    </dgm:pt>
  </dgm:ptLst>
  <dgm:cxnLst>
    <dgm:cxn modelId="{D494CFB9-B360-42B5-9A0D-502352EE4C91}" srcId="{255C361A-5C91-4232-9481-20E7418282A0}" destId="{FBFC2BB9-F739-4977-B904-6F2E40A8D228}" srcOrd="3" destOrd="0" parTransId="{B808F3AE-1FCC-4EA0-9E4D-AB9E6AD0BF91}" sibTransId="{1A0B036F-ACD1-45F7-B051-327804ECB7D1}"/>
    <dgm:cxn modelId="{A48CCF86-1B08-4D6B-9C18-35A1A3890DF7}" srcId="{7D910247-C6B4-4279-8DAE-43FFB7BAB8D7}" destId="{B77A6A91-0164-4999-A9B7-F7036F210B79}" srcOrd="1" destOrd="0" parTransId="{9580D821-EDD6-444F-B8FF-E6D145921CA6}" sibTransId="{146D23BC-63FB-4413-9C27-C0613589D5CB}"/>
    <dgm:cxn modelId="{2C0E49E4-2658-4D5B-AEDA-223C14D2DA04}" type="presOf" srcId="{B77A6A91-0164-4999-A9B7-F7036F210B79}" destId="{62279F2F-188D-47A6-B128-DEBEE40E1E34}" srcOrd="0" destOrd="1" presId="urn:microsoft.com/office/officeart/2005/8/layout/hList1"/>
    <dgm:cxn modelId="{E2E670A9-0ADE-4CD1-9827-B360FF05197A}" srcId="{255C361A-5C91-4232-9481-20E7418282A0}" destId="{248D0034-546E-4073-949D-69973A7E90BC}" srcOrd="1" destOrd="0" parTransId="{97DD04E0-C090-40DA-9245-70DAC97A24B5}" sibTransId="{19890F06-9684-4F9F-BD6C-393643D945B0}"/>
    <dgm:cxn modelId="{0F12DC95-66D7-4A5B-93C6-0C499DEBDEE4}" srcId="{255C361A-5C91-4232-9481-20E7418282A0}" destId="{8F817444-1BF7-4E83-946D-547E01B6F8A1}" srcOrd="2" destOrd="0" parTransId="{2D7F5CA6-21BB-4D05-B4D0-4BD1EB256D3B}" sibTransId="{4086559E-FCD0-4388-9509-530F9BA1B79F}"/>
    <dgm:cxn modelId="{6F779298-4D4F-49A9-81AC-E92384F6C1D5}" type="presOf" srcId="{248D0034-546E-4073-949D-69973A7E90BC}" destId="{9E17E189-3924-462A-9559-E0B25F3A1835}" srcOrd="0" destOrd="1" presId="urn:microsoft.com/office/officeart/2005/8/layout/hList1"/>
    <dgm:cxn modelId="{3188FF71-01B9-4A93-BB5A-D6AEC9E74BD8}" srcId="{255C361A-5C91-4232-9481-20E7418282A0}" destId="{8F3337EC-D8DE-4A85-BC7F-1FE429FA02E3}" srcOrd="0" destOrd="0" parTransId="{A214B013-338D-497F-B2C5-9F6F6D7B9719}" sibTransId="{0FF94627-CD04-4A74-965E-554F390BE10E}"/>
    <dgm:cxn modelId="{5CC5FCA6-F640-4D2F-986F-CAB6E1A5696B}" type="presOf" srcId="{40186694-EB3F-4BC2-A6CC-F7BA3665C8A4}" destId="{62279F2F-188D-47A6-B128-DEBEE40E1E34}" srcOrd="0" destOrd="2" presId="urn:microsoft.com/office/officeart/2005/8/layout/hList1"/>
    <dgm:cxn modelId="{0E60E7FE-679B-4D09-A613-06ACE4A8C346}" srcId="{383F5100-423D-4A60-BA8B-D18C77F6C6D7}" destId="{255C361A-5C91-4232-9481-20E7418282A0}" srcOrd="1" destOrd="0" parTransId="{13DD8CF9-F4C5-4AB7-ABA2-765741A7CFF6}" sibTransId="{D2F66E77-48BA-4A44-9F57-43764BBAF64F}"/>
    <dgm:cxn modelId="{BF00C533-AF41-4752-8889-1389DAB393DE}" srcId="{7D910247-C6B4-4279-8DAE-43FFB7BAB8D7}" destId="{EAE50225-B29C-46A2-A425-B3EACD606454}" srcOrd="0" destOrd="0" parTransId="{A5F3B6D4-CBFD-4E5C-AB97-0D1AEEAE5452}" sibTransId="{71C185C4-7CA2-41FE-8566-D86A3D053A86}"/>
    <dgm:cxn modelId="{C536EEB6-0AB8-49FC-ADE0-760B2557E99F}" type="presOf" srcId="{8F3337EC-D8DE-4A85-BC7F-1FE429FA02E3}" destId="{9E17E189-3924-462A-9559-E0B25F3A1835}" srcOrd="0" destOrd="0" presId="urn:microsoft.com/office/officeart/2005/8/layout/hList1"/>
    <dgm:cxn modelId="{031D7275-E887-4181-B1E3-4E7BFD434723}" type="presOf" srcId="{EAE50225-B29C-46A2-A425-B3EACD606454}" destId="{62279F2F-188D-47A6-B128-DEBEE40E1E34}" srcOrd="0" destOrd="0" presId="urn:microsoft.com/office/officeart/2005/8/layout/hList1"/>
    <dgm:cxn modelId="{C7A33F3D-9488-4CC7-989C-3E9C88645F26}" srcId="{7D910247-C6B4-4279-8DAE-43FFB7BAB8D7}" destId="{40186694-EB3F-4BC2-A6CC-F7BA3665C8A4}" srcOrd="2" destOrd="0" parTransId="{AEFC4FCB-4523-440E-9464-2C954B0F992B}" sibTransId="{C5DE01C4-5CEB-410C-8931-3438A6EA7B7B}"/>
    <dgm:cxn modelId="{3E50EFFC-FB70-476C-89D7-4282EF52C957}" type="presOf" srcId="{FBFC2BB9-F739-4977-B904-6F2E40A8D228}" destId="{9E17E189-3924-462A-9559-E0B25F3A1835}" srcOrd="0" destOrd="3" presId="urn:microsoft.com/office/officeart/2005/8/layout/hList1"/>
    <dgm:cxn modelId="{23957E8A-6A6E-43EC-98AC-AF01261595D9}" type="presOf" srcId="{7D910247-C6B4-4279-8DAE-43FFB7BAB8D7}" destId="{EC2DCDA4-4872-4D1A-904D-019135F5A527}" srcOrd="0" destOrd="0" presId="urn:microsoft.com/office/officeart/2005/8/layout/hList1"/>
    <dgm:cxn modelId="{00A8D6AD-E701-4E9B-A0FF-F964C0D2E561}" type="presOf" srcId="{8F817444-1BF7-4E83-946D-547E01B6F8A1}" destId="{9E17E189-3924-462A-9559-E0B25F3A1835}" srcOrd="0" destOrd="2" presId="urn:microsoft.com/office/officeart/2005/8/layout/hList1"/>
    <dgm:cxn modelId="{8C5BDB41-C295-4D4C-9AE5-827E773B3EF2}" type="presOf" srcId="{383F5100-423D-4A60-BA8B-D18C77F6C6D7}" destId="{B0EEE732-33EE-41AB-A11B-41689856F275}" srcOrd="0" destOrd="0" presId="urn:microsoft.com/office/officeart/2005/8/layout/hList1"/>
    <dgm:cxn modelId="{7FE226B6-B6EF-4CBF-B2B7-A90D39F5113E}" srcId="{383F5100-423D-4A60-BA8B-D18C77F6C6D7}" destId="{7D910247-C6B4-4279-8DAE-43FFB7BAB8D7}" srcOrd="0" destOrd="0" parTransId="{D63638B5-2756-4123-B638-A91525CEE7F3}" sibTransId="{ECFE35A6-7388-4009-A259-CB89BEF0BFC8}"/>
    <dgm:cxn modelId="{AED565B2-6CC1-4B34-93D1-F0B470FFDB85}" type="presOf" srcId="{255C361A-5C91-4232-9481-20E7418282A0}" destId="{74EEF2D7-3C3C-4667-AAA1-CA2562D4E588}" srcOrd="0" destOrd="0" presId="urn:microsoft.com/office/officeart/2005/8/layout/hList1"/>
    <dgm:cxn modelId="{9F13DD01-4C58-4FB6-A82F-D2392F651410}" type="presParOf" srcId="{B0EEE732-33EE-41AB-A11B-41689856F275}" destId="{C61CA7AA-765A-456E-9644-18BC96389B33}" srcOrd="0" destOrd="0" presId="urn:microsoft.com/office/officeart/2005/8/layout/hList1"/>
    <dgm:cxn modelId="{FB2EC6CB-048B-4E9A-9329-85091E01B9F9}" type="presParOf" srcId="{C61CA7AA-765A-456E-9644-18BC96389B33}" destId="{EC2DCDA4-4872-4D1A-904D-019135F5A527}" srcOrd="0" destOrd="0" presId="urn:microsoft.com/office/officeart/2005/8/layout/hList1"/>
    <dgm:cxn modelId="{604D1494-D4A3-4C4E-94A7-67A1E769F08C}" type="presParOf" srcId="{C61CA7AA-765A-456E-9644-18BC96389B33}" destId="{62279F2F-188D-47A6-B128-DEBEE40E1E34}" srcOrd="1" destOrd="0" presId="urn:microsoft.com/office/officeart/2005/8/layout/hList1"/>
    <dgm:cxn modelId="{ADC3833C-225C-47A3-AA9F-9BC17667D489}" type="presParOf" srcId="{B0EEE732-33EE-41AB-A11B-41689856F275}" destId="{9F52B003-16ED-4792-89FF-E4CBE0C5BAA5}" srcOrd="1" destOrd="0" presId="urn:microsoft.com/office/officeart/2005/8/layout/hList1"/>
    <dgm:cxn modelId="{E51BA2F3-73BC-495B-9618-EE95B3CB242B}" type="presParOf" srcId="{B0EEE732-33EE-41AB-A11B-41689856F275}" destId="{06769227-C0F1-4B39-8803-FE2ABB4D7C46}" srcOrd="2" destOrd="0" presId="urn:microsoft.com/office/officeart/2005/8/layout/hList1"/>
    <dgm:cxn modelId="{AD32D4FE-8CED-4086-A8A1-C5A4E7D96BCE}" type="presParOf" srcId="{06769227-C0F1-4B39-8803-FE2ABB4D7C46}" destId="{74EEF2D7-3C3C-4667-AAA1-CA2562D4E588}" srcOrd="0" destOrd="0" presId="urn:microsoft.com/office/officeart/2005/8/layout/hList1"/>
    <dgm:cxn modelId="{53EC58FF-3D04-47A7-A8ED-DFC897A9CDF8}" type="presParOf" srcId="{06769227-C0F1-4B39-8803-FE2ABB4D7C46}" destId="{9E17E189-3924-462A-9559-E0B25F3A18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7D299F1-8D59-4130-8EBE-CAC8708A40F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TW" altLang="en-US"/>
        </a:p>
      </dgm:t>
    </dgm:pt>
    <dgm:pt modelId="{F9CF992C-5AB8-4FE8-89B5-8CC5C04001F6}">
      <dgm:prSet custT="1"/>
      <dgm:spPr/>
      <dgm:t>
        <a:bodyPr/>
        <a:lstStyle/>
        <a:p>
          <a:pPr rtl="0"/>
          <a:r>
            <a:rPr lang="zh-TW" altLang="en-US" sz="2000" b="1" dirty="0" smtClean="0"/>
            <a:t>醫療人員能正確置放管路及確認機制</a:t>
          </a:r>
          <a:endParaRPr lang="zh-TW" altLang="en-US" sz="2000" b="1" dirty="0"/>
        </a:p>
      </dgm:t>
    </dgm:pt>
    <dgm:pt modelId="{FAD4A642-B211-441B-B6B8-997DBE006814}" type="parTrans" cxnId="{07923301-2EA5-47F2-960B-1764D353EE98}">
      <dgm:prSet/>
      <dgm:spPr/>
      <dgm:t>
        <a:bodyPr/>
        <a:lstStyle/>
        <a:p>
          <a:endParaRPr lang="zh-TW" altLang="en-US" b="1"/>
        </a:p>
      </dgm:t>
    </dgm:pt>
    <dgm:pt modelId="{397370FF-D967-4861-91B0-B507E97190AB}" type="sibTrans" cxnId="{07923301-2EA5-47F2-960B-1764D353EE98}">
      <dgm:prSet/>
      <dgm:spPr/>
      <dgm:t>
        <a:bodyPr/>
        <a:lstStyle/>
        <a:p>
          <a:endParaRPr lang="zh-TW" altLang="en-US" b="1"/>
        </a:p>
      </dgm:t>
    </dgm:pt>
    <dgm:pt modelId="{7AB6F4C2-4342-4787-9EFB-A8249864BD8F}">
      <dgm:prSet/>
      <dgm:spPr/>
      <dgm:t>
        <a:bodyPr/>
        <a:lstStyle/>
        <a:p>
          <a:pPr rtl="0"/>
          <a:r>
            <a:rPr lang="zh-TW" altLang="en-US" b="1" dirty="0" smtClean="0"/>
            <a:t>適當</a:t>
          </a:r>
          <a:r>
            <a:rPr lang="zh-TW" b="1" dirty="0" smtClean="0"/>
            <a:t>規範可執行管路置放的醫療人員</a:t>
          </a:r>
          <a:endParaRPr lang="zh-TW" b="1" dirty="0"/>
        </a:p>
      </dgm:t>
    </dgm:pt>
    <dgm:pt modelId="{15341804-C8C7-42EB-A33F-8D122713DFF9}" type="parTrans" cxnId="{F92E7716-6FDD-48C4-9F74-4CA65D27DEDB}">
      <dgm:prSet/>
      <dgm:spPr/>
      <dgm:t>
        <a:bodyPr/>
        <a:lstStyle/>
        <a:p>
          <a:endParaRPr lang="zh-TW" altLang="en-US" b="1"/>
        </a:p>
      </dgm:t>
    </dgm:pt>
    <dgm:pt modelId="{53DE67CE-747C-4144-BD84-F00CC2F9B5BA}" type="sibTrans" cxnId="{F92E7716-6FDD-48C4-9F74-4CA65D27DEDB}">
      <dgm:prSet/>
      <dgm:spPr/>
      <dgm:t>
        <a:bodyPr/>
        <a:lstStyle/>
        <a:p>
          <a:endParaRPr lang="zh-TW" altLang="en-US" b="1"/>
        </a:p>
      </dgm:t>
    </dgm:pt>
    <dgm:pt modelId="{661D81D8-AABC-4E45-AFE2-B14822FD92FA}">
      <dgm:prSet/>
      <dgm:spPr/>
      <dgm:t>
        <a:bodyPr/>
        <a:lstStyle/>
        <a:p>
          <a:pPr rtl="0"/>
          <a:r>
            <a:rPr lang="zh-TW" b="1" dirty="0" smtClean="0"/>
            <a:t>執行侵入性管路置放之醫療人員應接受相關技術操作之教育訓練 </a:t>
          </a:r>
          <a:endParaRPr lang="zh-TW" b="1" dirty="0"/>
        </a:p>
      </dgm:t>
    </dgm:pt>
    <dgm:pt modelId="{061286E5-E6F9-4996-98D1-C01A29AC00D9}" type="parTrans" cxnId="{27F7F4B6-7C1C-444F-A3DC-C6776C288F53}">
      <dgm:prSet/>
      <dgm:spPr/>
      <dgm:t>
        <a:bodyPr/>
        <a:lstStyle/>
        <a:p>
          <a:endParaRPr lang="zh-TW" altLang="en-US" b="1"/>
        </a:p>
      </dgm:t>
    </dgm:pt>
    <dgm:pt modelId="{4833C99F-9345-42C7-A035-B1B411A8A484}" type="sibTrans" cxnId="{27F7F4B6-7C1C-444F-A3DC-C6776C288F53}">
      <dgm:prSet/>
      <dgm:spPr/>
      <dgm:t>
        <a:bodyPr/>
        <a:lstStyle/>
        <a:p>
          <a:endParaRPr lang="zh-TW" altLang="en-US" b="1"/>
        </a:p>
      </dgm:t>
    </dgm:pt>
    <dgm:pt modelId="{5D35A900-36A9-490F-AF8A-CC205AF69E1E}">
      <dgm:prSet/>
      <dgm:spPr/>
      <dgm:t>
        <a:bodyPr/>
        <a:lstStyle/>
        <a:p>
          <a:pPr rtl="0"/>
          <a:r>
            <a:rPr lang="zh-TW" b="1" dirty="0" smtClean="0"/>
            <a:t>各類管路置放應在器械、物料、設備、照明及人力支援等各項資源充沛下進行</a:t>
          </a:r>
          <a:endParaRPr lang="zh-TW" b="1" dirty="0"/>
        </a:p>
      </dgm:t>
    </dgm:pt>
    <dgm:pt modelId="{9A5345C8-5663-4019-ABDF-0261CC5D4E44}" type="parTrans" cxnId="{BBC7F457-5B32-407D-A752-C81E44205B99}">
      <dgm:prSet/>
      <dgm:spPr/>
      <dgm:t>
        <a:bodyPr/>
        <a:lstStyle/>
        <a:p>
          <a:endParaRPr lang="zh-TW" altLang="en-US" b="1"/>
        </a:p>
      </dgm:t>
    </dgm:pt>
    <dgm:pt modelId="{57670E42-D23F-46D8-B073-60BB736A9076}" type="sibTrans" cxnId="{BBC7F457-5B32-407D-A752-C81E44205B99}">
      <dgm:prSet/>
      <dgm:spPr/>
      <dgm:t>
        <a:bodyPr/>
        <a:lstStyle/>
        <a:p>
          <a:endParaRPr lang="zh-TW" altLang="en-US" b="1"/>
        </a:p>
      </dgm:t>
    </dgm:pt>
    <dgm:pt modelId="{16EA4410-5146-4EB7-B982-547DAAE04F0D}">
      <dgm:prSet custT="1"/>
      <dgm:spPr/>
      <dgm:t>
        <a:bodyPr/>
        <a:lstStyle/>
        <a:p>
          <a:pPr rtl="0"/>
          <a:r>
            <a:rPr lang="zh-TW" altLang="en-US" sz="2000" b="1" dirty="0" smtClean="0"/>
            <a:t>發生管路意外時有後續處理機制與能力</a:t>
          </a:r>
          <a:endParaRPr lang="zh-TW" altLang="en-US" sz="2000" b="1" dirty="0"/>
        </a:p>
      </dgm:t>
    </dgm:pt>
    <dgm:pt modelId="{34647108-3C71-49C3-90CC-27DFF1815D97}" type="parTrans" cxnId="{86D0E3F3-4083-45EB-94D4-DE32D601AD7E}">
      <dgm:prSet/>
      <dgm:spPr/>
      <dgm:t>
        <a:bodyPr/>
        <a:lstStyle/>
        <a:p>
          <a:endParaRPr lang="zh-TW" altLang="en-US" b="1"/>
        </a:p>
      </dgm:t>
    </dgm:pt>
    <dgm:pt modelId="{ECC90EE5-9080-4503-AA01-3D2A848ADB80}" type="sibTrans" cxnId="{86D0E3F3-4083-45EB-94D4-DE32D601AD7E}">
      <dgm:prSet/>
      <dgm:spPr/>
      <dgm:t>
        <a:bodyPr/>
        <a:lstStyle/>
        <a:p>
          <a:endParaRPr lang="zh-TW" altLang="en-US" b="1"/>
        </a:p>
      </dgm:t>
    </dgm:pt>
    <dgm:pt modelId="{2EF66893-246C-455A-8A53-BB4828F1C1EF}">
      <dgm:prSet/>
      <dgm:spPr/>
      <dgm:t>
        <a:bodyPr/>
        <a:lstStyle/>
        <a:p>
          <a:pPr rtl="0"/>
          <a:r>
            <a:rPr lang="zh-TW" b="1" dirty="0" smtClean="0"/>
            <a:t>應有各類管路置放位置正確之確認機制並密切觀察病人臨床反應</a:t>
          </a:r>
          <a:endParaRPr lang="zh-TW" b="1" dirty="0"/>
        </a:p>
      </dgm:t>
    </dgm:pt>
    <dgm:pt modelId="{242E82A2-7320-4A13-B7F1-3BE4C6A1ACDF}" type="parTrans" cxnId="{E4D39ED7-39B7-4978-ABB2-5A55CA96315D}">
      <dgm:prSet/>
      <dgm:spPr/>
      <dgm:t>
        <a:bodyPr/>
        <a:lstStyle/>
        <a:p>
          <a:endParaRPr lang="zh-TW" altLang="en-US" b="1"/>
        </a:p>
      </dgm:t>
    </dgm:pt>
    <dgm:pt modelId="{2382EA16-B5C2-4BA8-B943-E11AA2ED7754}" type="sibTrans" cxnId="{E4D39ED7-39B7-4978-ABB2-5A55CA96315D}">
      <dgm:prSet/>
      <dgm:spPr/>
      <dgm:t>
        <a:bodyPr/>
        <a:lstStyle/>
        <a:p>
          <a:endParaRPr lang="zh-TW" altLang="en-US" b="1"/>
        </a:p>
      </dgm:t>
    </dgm:pt>
    <dgm:pt modelId="{AE4D1CD5-0D06-4E68-923D-12CE49E51EA1}">
      <dgm:prSet/>
      <dgm:spPr/>
      <dgm:t>
        <a:bodyPr/>
        <a:lstStyle/>
        <a:p>
          <a:pPr rtl="0"/>
          <a:r>
            <a:rPr lang="zh-TW" b="1" dirty="0" smtClean="0"/>
            <a:t>醫療人員應對病人、主要照顧者進行管路照護衛教並提供適當的衛教資料。</a:t>
          </a:r>
          <a:endParaRPr lang="zh-TW" b="1" dirty="0"/>
        </a:p>
      </dgm:t>
    </dgm:pt>
    <dgm:pt modelId="{14F5133A-BB30-494B-943A-DF4ED5CA29CD}" type="parTrans" cxnId="{125A55A9-62D9-4827-9049-309FCEB0E6BC}">
      <dgm:prSet/>
      <dgm:spPr/>
      <dgm:t>
        <a:bodyPr/>
        <a:lstStyle/>
        <a:p>
          <a:endParaRPr lang="zh-TW" altLang="en-US" b="1"/>
        </a:p>
      </dgm:t>
    </dgm:pt>
    <dgm:pt modelId="{E7C71DD9-C38C-41F8-B7EB-96AD0317A7D1}" type="sibTrans" cxnId="{125A55A9-62D9-4827-9049-309FCEB0E6BC}">
      <dgm:prSet/>
      <dgm:spPr/>
      <dgm:t>
        <a:bodyPr/>
        <a:lstStyle/>
        <a:p>
          <a:endParaRPr lang="zh-TW" altLang="en-US" b="1"/>
        </a:p>
      </dgm:t>
    </dgm:pt>
    <dgm:pt modelId="{DA62EB24-651E-449E-B1D1-0BC5E2AE7035}">
      <dgm:prSet/>
      <dgm:spPr/>
      <dgm:t>
        <a:bodyPr/>
        <a:lstStyle/>
        <a:p>
          <a:pPr rtl="0"/>
          <a:r>
            <a:rPr lang="zh-TW" b="1" dirty="0" smtClean="0"/>
            <a:t>對各類管路異常事件，應有標準化之處理作業程序。</a:t>
          </a:r>
          <a:endParaRPr lang="zh-TW" b="1" dirty="0"/>
        </a:p>
      </dgm:t>
    </dgm:pt>
    <dgm:pt modelId="{A266F9A0-D1C0-4F4E-8034-AAB8B8BA77BB}" type="parTrans" cxnId="{E63CA471-4831-4C27-BFBD-C67ED2167D08}">
      <dgm:prSet/>
      <dgm:spPr/>
      <dgm:t>
        <a:bodyPr/>
        <a:lstStyle/>
        <a:p>
          <a:endParaRPr lang="zh-TW" altLang="en-US" b="1"/>
        </a:p>
      </dgm:t>
    </dgm:pt>
    <dgm:pt modelId="{F50936F2-D9EE-4755-BBA5-B8803C10C156}" type="sibTrans" cxnId="{E63CA471-4831-4C27-BFBD-C67ED2167D08}">
      <dgm:prSet/>
      <dgm:spPr/>
      <dgm:t>
        <a:bodyPr/>
        <a:lstStyle/>
        <a:p>
          <a:endParaRPr lang="zh-TW" altLang="en-US" b="1"/>
        </a:p>
      </dgm:t>
    </dgm:pt>
    <dgm:pt modelId="{6C2493BD-DC3D-4EEF-B814-CA2837DED1B2}">
      <dgm:prSet custT="1"/>
      <dgm:spPr/>
      <dgm:t>
        <a:bodyPr/>
        <a:lstStyle/>
        <a:p>
          <a:pPr rtl="0"/>
          <a:r>
            <a:rPr lang="zh-TW" altLang="en-US" sz="2000" b="1" dirty="0" smtClean="0"/>
            <a:t>管路照護品質管理及異常事件通報機制</a:t>
          </a:r>
          <a:endParaRPr lang="zh-TW" altLang="en-US" sz="2000" b="1" dirty="0"/>
        </a:p>
      </dgm:t>
    </dgm:pt>
    <dgm:pt modelId="{2F233E35-C9C5-4BAD-8FDA-00236F77D520}" type="parTrans" cxnId="{72EA37A5-A985-41BB-A943-409DF27D407D}">
      <dgm:prSet/>
      <dgm:spPr/>
      <dgm:t>
        <a:bodyPr/>
        <a:lstStyle/>
        <a:p>
          <a:endParaRPr lang="zh-TW" altLang="en-US" b="1"/>
        </a:p>
      </dgm:t>
    </dgm:pt>
    <dgm:pt modelId="{D07FA277-21C1-45C2-95AA-6A97D202310F}" type="sibTrans" cxnId="{72EA37A5-A985-41BB-A943-409DF27D407D}">
      <dgm:prSet/>
      <dgm:spPr/>
      <dgm:t>
        <a:bodyPr/>
        <a:lstStyle/>
        <a:p>
          <a:endParaRPr lang="zh-TW" altLang="en-US" b="1"/>
        </a:p>
      </dgm:t>
    </dgm:pt>
    <dgm:pt modelId="{CE83AEA8-8E2F-4FEE-A5F8-1C4580BD647F}">
      <dgm:prSet/>
      <dgm:spPr/>
      <dgm:t>
        <a:bodyPr/>
        <a:lstStyle/>
        <a:p>
          <a:pPr rtl="0"/>
          <a:r>
            <a:rPr lang="zh-TW" b="1" dirty="0" smtClean="0"/>
            <a:t>定期考評醫療人員執行各類管路照護品質，並進行缺失檢討改善、相關教育訓練，與成效追蹤</a:t>
          </a:r>
          <a:endParaRPr lang="zh-TW" b="1" dirty="0"/>
        </a:p>
      </dgm:t>
    </dgm:pt>
    <dgm:pt modelId="{B9C380E8-CFA8-4893-8895-11026EF577EE}" type="parTrans" cxnId="{9EFB5706-C4B7-48F2-BA92-3E7C4B4CCBCA}">
      <dgm:prSet/>
      <dgm:spPr/>
      <dgm:t>
        <a:bodyPr/>
        <a:lstStyle/>
        <a:p>
          <a:endParaRPr lang="zh-TW" altLang="en-US" b="1"/>
        </a:p>
      </dgm:t>
    </dgm:pt>
    <dgm:pt modelId="{05392450-B486-4881-96C3-E7D4AF309D87}" type="sibTrans" cxnId="{9EFB5706-C4B7-48F2-BA92-3E7C4B4CCBCA}">
      <dgm:prSet/>
      <dgm:spPr/>
      <dgm:t>
        <a:bodyPr/>
        <a:lstStyle/>
        <a:p>
          <a:endParaRPr lang="zh-TW" altLang="en-US" b="1"/>
        </a:p>
      </dgm:t>
    </dgm:pt>
    <dgm:pt modelId="{59B945FB-22D5-46B9-AE4E-E8FFC1D42919}">
      <dgm:prSet/>
      <dgm:spPr/>
      <dgm:t>
        <a:bodyPr/>
        <a:lstStyle/>
        <a:p>
          <a:pPr rtl="0"/>
          <a:r>
            <a:rPr lang="zh-TW" b="1" dirty="0" smtClean="0"/>
            <a:t>鼓勵管路異常事件之通報，並針對監測結果作分析及檢討。</a:t>
          </a:r>
          <a:endParaRPr lang="zh-TW" b="1" dirty="0"/>
        </a:p>
      </dgm:t>
    </dgm:pt>
    <dgm:pt modelId="{9CA05D09-710F-4FB3-9070-5B035E70E5C2}" type="parTrans" cxnId="{389BEA4C-B398-4AE3-9CCD-EE2B6667F4DF}">
      <dgm:prSet/>
      <dgm:spPr/>
      <dgm:t>
        <a:bodyPr/>
        <a:lstStyle/>
        <a:p>
          <a:endParaRPr lang="zh-TW" altLang="en-US" b="1"/>
        </a:p>
      </dgm:t>
    </dgm:pt>
    <dgm:pt modelId="{A12EFAF7-3E3C-4E8C-B0D9-6908A27B6B0A}" type="sibTrans" cxnId="{389BEA4C-B398-4AE3-9CCD-EE2B6667F4DF}">
      <dgm:prSet/>
      <dgm:spPr/>
      <dgm:t>
        <a:bodyPr/>
        <a:lstStyle/>
        <a:p>
          <a:endParaRPr lang="zh-TW" altLang="en-US" b="1"/>
        </a:p>
      </dgm:t>
    </dgm:pt>
    <dgm:pt modelId="{2E891AA1-12A2-4A60-9275-5CB6B376F697}" type="pres">
      <dgm:prSet presAssocID="{87D299F1-8D59-4130-8EBE-CAC8708A40F7}" presName="linear" presStyleCnt="0">
        <dgm:presLayoutVars>
          <dgm:dir/>
          <dgm:animLvl val="lvl"/>
          <dgm:resizeHandles val="exact"/>
        </dgm:presLayoutVars>
      </dgm:prSet>
      <dgm:spPr/>
      <dgm:t>
        <a:bodyPr/>
        <a:lstStyle/>
        <a:p>
          <a:endParaRPr lang="zh-TW" altLang="en-US"/>
        </a:p>
      </dgm:t>
    </dgm:pt>
    <dgm:pt modelId="{901DC8E4-815A-4BE3-BEAB-246A5963CB4B}" type="pres">
      <dgm:prSet presAssocID="{F9CF992C-5AB8-4FE8-89B5-8CC5C04001F6}" presName="parentLin" presStyleCnt="0"/>
      <dgm:spPr/>
    </dgm:pt>
    <dgm:pt modelId="{71FCA710-C28E-40A4-83B7-AFE79FAD75BB}" type="pres">
      <dgm:prSet presAssocID="{F9CF992C-5AB8-4FE8-89B5-8CC5C04001F6}" presName="parentLeftMargin" presStyleLbl="node1" presStyleIdx="0" presStyleCnt="3"/>
      <dgm:spPr/>
      <dgm:t>
        <a:bodyPr/>
        <a:lstStyle/>
        <a:p>
          <a:endParaRPr lang="zh-TW" altLang="en-US"/>
        </a:p>
      </dgm:t>
    </dgm:pt>
    <dgm:pt modelId="{E945571D-9F2A-41AE-8306-5C3AA09A8A63}" type="pres">
      <dgm:prSet presAssocID="{F9CF992C-5AB8-4FE8-89B5-8CC5C04001F6}" presName="parentText" presStyleLbl="node1" presStyleIdx="0" presStyleCnt="3">
        <dgm:presLayoutVars>
          <dgm:chMax val="0"/>
          <dgm:bulletEnabled val="1"/>
        </dgm:presLayoutVars>
      </dgm:prSet>
      <dgm:spPr/>
      <dgm:t>
        <a:bodyPr/>
        <a:lstStyle/>
        <a:p>
          <a:endParaRPr lang="zh-TW" altLang="en-US"/>
        </a:p>
      </dgm:t>
    </dgm:pt>
    <dgm:pt modelId="{036B5E70-AE4F-4495-BC98-520C588C8389}" type="pres">
      <dgm:prSet presAssocID="{F9CF992C-5AB8-4FE8-89B5-8CC5C04001F6}" presName="negativeSpace" presStyleCnt="0"/>
      <dgm:spPr/>
    </dgm:pt>
    <dgm:pt modelId="{C41E8781-3A6D-4679-93B3-A0356739FD06}" type="pres">
      <dgm:prSet presAssocID="{F9CF992C-5AB8-4FE8-89B5-8CC5C04001F6}" presName="childText" presStyleLbl="conFgAcc1" presStyleIdx="0" presStyleCnt="3">
        <dgm:presLayoutVars>
          <dgm:bulletEnabled val="1"/>
        </dgm:presLayoutVars>
      </dgm:prSet>
      <dgm:spPr/>
      <dgm:t>
        <a:bodyPr/>
        <a:lstStyle/>
        <a:p>
          <a:endParaRPr lang="zh-TW" altLang="en-US"/>
        </a:p>
      </dgm:t>
    </dgm:pt>
    <dgm:pt modelId="{BA9311C8-0ABC-4F8E-A851-DFAF26501F6C}" type="pres">
      <dgm:prSet presAssocID="{397370FF-D967-4861-91B0-B507E97190AB}" presName="spaceBetweenRectangles" presStyleCnt="0"/>
      <dgm:spPr/>
    </dgm:pt>
    <dgm:pt modelId="{EA0CA905-CC11-4997-9CAE-45F359EFA53E}" type="pres">
      <dgm:prSet presAssocID="{16EA4410-5146-4EB7-B982-547DAAE04F0D}" presName="parentLin" presStyleCnt="0"/>
      <dgm:spPr/>
    </dgm:pt>
    <dgm:pt modelId="{3B0B65AA-C1F0-49E8-ABCD-E4F4908D6D17}" type="pres">
      <dgm:prSet presAssocID="{16EA4410-5146-4EB7-B982-547DAAE04F0D}" presName="parentLeftMargin" presStyleLbl="node1" presStyleIdx="0" presStyleCnt="3"/>
      <dgm:spPr/>
      <dgm:t>
        <a:bodyPr/>
        <a:lstStyle/>
        <a:p>
          <a:endParaRPr lang="zh-TW" altLang="en-US"/>
        </a:p>
      </dgm:t>
    </dgm:pt>
    <dgm:pt modelId="{B6669C67-496B-4EF0-834F-40A5C0BB812D}" type="pres">
      <dgm:prSet presAssocID="{16EA4410-5146-4EB7-B982-547DAAE04F0D}" presName="parentText" presStyleLbl="node1" presStyleIdx="1" presStyleCnt="3">
        <dgm:presLayoutVars>
          <dgm:chMax val="0"/>
          <dgm:bulletEnabled val="1"/>
        </dgm:presLayoutVars>
      </dgm:prSet>
      <dgm:spPr/>
      <dgm:t>
        <a:bodyPr/>
        <a:lstStyle/>
        <a:p>
          <a:endParaRPr lang="zh-TW" altLang="en-US"/>
        </a:p>
      </dgm:t>
    </dgm:pt>
    <dgm:pt modelId="{AD5D29C0-5FCC-4C94-A00A-5B772F28DE94}" type="pres">
      <dgm:prSet presAssocID="{16EA4410-5146-4EB7-B982-547DAAE04F0D}" presName="negativeSpace" presStyleCnt="0"/>
      <dgm:spPr/>
    </dgm:pt>
    <dgm:pt modelId="{5A4C408A-A898-4897-A1DE-A3CA71EF113A}" type="pres">
      <dgm:prSet presAssocID="{16EA4410-5146-4EB7-B982-547DAAE04F0D}" presName="childText" presStyleLbl="conFgAcc1" presStyleIdx="1" presStyleCnt="3">
        <dgm:presLayoutVars>
          <dgm:bulletEnabled val="1"/>
        </dgm:presLayoutVars>
      </dgm:prSet>
      <dgm:spPr/>
      <dgm:t>
        <a:bodyPr/>
        <a:lstStyle/>
        <a:p>
          <a:endParaRPr lang="zh-TW" altLang="en-US"/>
        </a:p>
      </dgm:t>
    </dgm:pt>
    <dgm:pt modelId="{8394B004-86A7-44F9-9F17-508DE723CF19}" type="pres">
      <dgm:prSet presAssocID="{ECC90EE5-9080-4503-AA01-3D2A848ADB80}" presName="spaceBetweenRectangles" presStyleCnt="0"/>
      <dgm:spPr/>
    </dgm:pt>
    <dgm:pt modelId="{9287CE4B-F901-4F93-BACD-CD4A06EF20F2}" type="pres">
      <dgm:prSet presAssocID="{6C2493BD-DC3D-4EEF-B814-CA2837DED1B2}" presName="parentLin" presStyleCnt="0"/>
      <dgm:spPr/>
    </dgm:pt>
    <dgm:pt modelId="{63F4BF82-7132-4FBA-81D8-4D6370F388DE}" type="pres">
      <dgm:prSet presAssocID="{6C2493BD-DC3D-4EEF-B814-CA2837DED1B2}" presName="parentLeftMargin" presStyleLbl="node1" presStyleIdx="1" presStyleCnt="3"/>
      <dgm:spPr/>
      <dgm:t>
        <a:bodyPr/>
        <a:lstStyle/>
        <a:p>
          <a:endParaRPr lang="zh-TW" altLang="en-US"/>
        </a:p>
      </dgm:t>
    </dgm:pt>
    <dgm:pt modelId="{3020351B-95C9-4179-B33F-72C22B511CF0}" type="pres">
      <dgm:prSet presAssocID="{6C2493BD-DC3D-4EEF-B814-CA2837DED1B2}" presName="parentText" presStyleLbl="node1" presStyleIdx="2" presStyleCnt="3">
        <dgm:presLayoutVars>
          <dgm:chMax val="0"/>
          <dgm:bulletEnabled val="1"/>
        </dgm:presLayoutVars>
      </dgm:prSet>
      <dgm:spPr/>
      <dgm:t>
        <a:bodyPr/>
        <a:lstStyle/>
        <a:p>
          <a:endParaRPr lang="zh-TW" altLang="en-US"/>
        </a:p>
      </dgm:t>
    </dgm:pt>
    <dgm:pt modelId="{3DB85BAC-72F8-4EB3-84B4-CCB98D054FAD}" type="pres">
      <dgm:prSet presAssocID="{6C2493BD-DC3D-4EEF-B814-CA2837DED1B2}" presName="negativeSpace" presStyleCnt="0"/>
      <dgm:spPr/>
    </dgm:pt>
    <dgm:pt modelId="{5F472ACD-297B-45B5-9A8A-57440987C4F5}" type="pres">
      <dgm:prSet presAssocID="{6C2493BD-DC3D-4EEF-B814-CA2837DED1B2}" presName="childText" presStyleLbl="conFgAcc1" presStyleIdx="2" presStyleCnt="3">
        <dgm:presLayoutVars>
          <dgm:bulletEnabled val="1"/>
        </dgm:presLayoutVars>
      </dgm:prSet>
      <dgm:spPr/>
      <dgm:t>
        <a:bodyPr/>
        <a:lstStyle/>
        <a:p>
          <a:endParaRPr lang="zh-TW" altLang="en-US"/>
        </a:p>
      </dgm:t>
    </dgm:pt>
  </dgm:ptLst>
  <dgm:cxnLst>
    <dgm:cxn modelId="{6408DDFD-EB1F-4444-B1CD-263B650EFC5E}" type="presOf" srcId="{59B945FB-22D5-46B9-AE4E-E8FFC1D42919}" destId="{5F472ACD-297B-45B5-9A8A-57440987C4F5}" srcOrd="0" destOrd="1" presId="urn:microsoft.com/office/officeart/2005/8/layout/list1"/>
    <dgm:cxn modelId="{0B9650F6-906A-4599-9206-E1C051374F82}" type="presOf" srcId="{5D35A900-36A9-490F-AF8A-CC205AF69E1E}" destId="{C41E8781-3A6D-4679-93B3-A0356739FD06}" srcOrd="0" destOrd="2" presId="urn:microsoft.com/office/officeart/2005/8/layout/list1"/>
    <dgm:cxn modelId="{27F7F4B6-7C1C-444F-A3DC-C6776C288F53}" srcId="{F9CF992C-5AB8-4FE8-89B5-8CC5C04001F6}" destId="{661D81D8-AABC-4E45-AFE2-B14822FD92FA}" srcOrd="1" destOrd="0" parTransId="{061286E5-E6F9-4996-98D1-C01A29AC00D9}" sibTransId="{4833C99F-9345-42C7-A035-B1B411A8A484}"/>
    <dgm:cxn modelId="{936F3B80-C32E-446D-8B1C-923E76343AED}" type="presOf" srcId="{F9CF992C-5AB8-4FE8-89B5-8CC5C04001F6}" destId="{71FCA710-C28E-40A4-83B7-AFE79FAD75BB}" srcOrd="0" destOrd="0" presId="urn:microsoft.com/office/officeart/2005/8/layout/list1"/>
    <dgm:cxn modelId="{244769C1-A430-41A0-8C84-B44D9B890FB0}" type="presOf" srcId="{7AB6F4C2-4342-4787-9EFB-A8249864BD8F}" destId="{C41E8781-3A6D-4679-93B3-A0356739FD06}" srcOrd="0" destOrd="0" presId="urn:microsoft.com/office/officeart/2005/8/layout/list1"/>
    <dgm:cxn modelId="{BBC7F457-5B32-407D-A752-C81E44205B99}" srcId="{F9CF992C-5AB8-4FE8-89B5-8CC5C04001F6}" destId="{5D35A900-36A9-490F-AF8A-CC205AF69E1E}" srcOrd="2" destOrd="0" parTransId="{9A5345C8-5663-4019-ABDF-0261CC5D4E44}" sibTransId="{57670E42-D23F-46D8-B073-60BB736A9076}"/>
    <dgm:cxn modelId="{07923301-2EA5-47F2-960B-1764D353EE98}" srcId="{87D299F1-8D59-4130-8EBE-CAC8708A40F7}" destId="{F9CF992C-5AB8-4FE8-89B5-8CC5C04001F6}" srcOrd="0" destOrd="0" parTransId="{FAD4A642-B211-441B-B6B8-997DBE006814}" sibTransId="{397370FF-D967-4861-91B0-B507E97190AB}"/>
    <dgm:cxn modelId="{777FBBC6-DC09-4C68-BB36-FD5C86FFF41A}" type="presOf" srcId="{6C2493BD-DC3D-4EEF-B814-CA2837DED1B2}" destId="{3020351B-95C9-4179-B33F-72C22B511CF0}" srcOrd="1" destOrd="0" presId="urn:microsoft.com/office/officeart/2005/8/layout/list1"/>
    <dgm:cxn modelId="{226C0D06-9409-473D-BEA0-6381A226A992}" type="presOf" srcId="{DA62EB24-651E-449E-B1D1-0BC5E2AE7035}" destId="{5A4C408A-A898-4897-A1DE-A3CA71EF113A}" srcOrd="0" destOrd="2" presId="urn:microsoft.com/office/officeart/2005/8/layout/list1"/>
    <dgm:cxn modelId="{46E02E56-5D23-49DD-A5C9-630A4A9694A9}" type="presOf" srcId="{AE4D1CD5-0D06-4E68-923D-12CE49E51EA1}" destId="{5A4C408A-A898-4897-A1DE-A3CA71EF113A}" srcOrd="0" destOrd="1" presId="urn:microsoft.com/office/officeart/2005/8/layout/list1"/>
    <dgm:cxn modelId="{389BEA4C-B398-4AE3-9CCD-EE2B6667F4DF}" srcId="{6C2493BD-DC3D-4EEF-B814-CA2837DED1B2}" destId="{59B945FB-22D5-46B9-AE4E-E8FFC1D42919}" srcOrd="1" destOrd="0" parTransId="{9CA05D09-710F-4FB3-9070-5B035E70E5C2}" sibTransId="{A12EFAF7-3E3C-4E8C-B0D9-6908A27B6B0A}"/>
    <dgm:cxn modelId="{72EA37A5-A985-41BB-A943-409DF27D407D}" srcId="{87D299F1-8D59-4130-8EBE-CAC8708A40F7}" destId="{6C2493BD-DC3D-4EEF-B814-CA2837DED1B2}" srcOrd="2" destOrd="0" parTransId="{2F233E35-C9C5-4BAD-8FDA-00236F77D520}" sibTransId="{D07FA277-21C1-45C2-95AA-6A97D202310F}"/>
    <dgm:cxn modelId="{E63CA471-4831-4C27-BFBD-C67ED2167D08}" srcId="{16EA4410-5146-4EB7-B982-547DAAE04F0D}" destId="{DA62EB24-651E-449E-B1D1-0BC5E2AE7035}" srcOrd="2" destOrd="0" parTransId="{A266F9A0-D1C0-4F4E-8034-AAB8B8BA77BB}" sibTransId="{F50936F2-D9EE-4755-BBA5-B8803C10C156}"/>
    <dgm:cxn modelId="{45F878CC-39E0-4E68-8D05-B770634427EF}" type="presOf" srcId="{2EF66893-246C-455A-8A53-BB4828F1C1EF}" destId="{5A4C408A-A898-4897-A1DE-A3CA71EF113A}" srcOrd="0" destOrd="0" presId="urn:microsoft.com/office/officeart/2005/8/layout/list1"/>
    <dgm:cxn modelId="{F92E7716-6FDD-48C4-9F74-4CA65D27DEDB}" srcId="{F9CF992C-5AB8-4FE8-89B5-8CC5C04001F6}" destId="{7AB6F4C2-4342-4787-9EFB-A8249864BD8F}" srcOrd="0" destOrd="0" parTransId="{15341804-C8C7-42EB-A33F-8D122713DFF9}" sibTransId="{53DE67CE-747C-4144-BD84-F00CC2F9B5BA}"/>
    <dgm:cxn modelId="{E4D39ED7-39B7-4978-ABB2-5A55CA96315D}" srcId="{16EA4410-5146-4EB7-B982-547DAAE04F0D}" destId="{2EF66893-246C-455A-8A53-BB4828F1C1EF}" srcOrd="0" destOrd="0" parTransId="{242E82A2-7320-4A13-B7F1-3BE4C6A1ACDF}" sibTransId="{2382EA16-B5C2-4BA8-B943-E11AA2ED7754}"/>
    <dgm:cxn modelId="{6C922C4F-24DB-444A-B258-DC654075DDAB}" type="presOf" srcId="{CE83AEA8-8E2F-4FEE-A5F8-1C4580BD647F}" destId="{5F472ACD-297B-45B5-9A8A-57440987C4F5}" srcOrd="0" destOrd="0" presId="urn:microsoft.com/office/officeart/2005/8/layout/list1"/>
    <dgm:cxn modelId="{00781F51-2C28-4859-9EFB-B9458129FAFA}" type="presOf" srcId="{16EA4410-5146-4EB7-B982-547DAAE04F0D}" destId="{3B0B65AA-C1F0-49E8-ABCD-E4F4908D6D17}" srcOrd="0" destOrd="0" presId="urn:microsoft.com/office/officeart/2005/8/layout/list1"/>
    <dgm:cxn modelId="{9EFB5706-C4B7-48F2-BA92-3E7C4B4CCBCA}" srcId="{6C2493BD-DC3D-4EEF-B814-CA2837DED1B2}" destId="{CE83AEA8-8E2F-4FEE-A5F8-1C4580BD647F}" srcOrd="0" destOrd="0" parTransId="{B9C380E8-CFA8-4893-8895-11026EF577EE}" sibTransId="{05392450-B486-4881-96C3-E7D4AF309D87}"/>
    <dgm:cxn modelId="{125A55A9-62D9-4827-9049-309FCEB0E6BC}" srcId="{16EA4410-5146-4EB7-B982-547DAAE04F0D}" destId="{AE4D1CD5-0D06-4E68-923D-12CE49E51EA1}" srcOrd="1" destOrd="0" parTransId="{14F5133A-BB30-494B-943A-DF4ED5CA29CD}" sibTransId="{E7C71DD9-C38C-41F8-B7EB-96AD0317A7D1}"/>
    <dgm:cxn modelId="{20B1B993-48BC-410B-8118-C6676968A268}" type="presOf" srcId="{87D299F1-8D59-4130-8EBE-CAC8708A40F7}" destId="{2E891AA1-12A2-4A60-9275-5CB6B376F697}" srcOrd="0" destOrd="0" presId="urn:microsoft.com/office/officeart/2005/8/layout/list1"/>
    <dgm:cxn modelId="{86D0E3F3-4083-45EB-94D4-DE32D601AD7E}" srcId="{87D299F1-8D59-4130-8EBE-CAC8708A40F7}" destId="{16EA4410-5146-4EB7-B982-547DAAE04F0D}" srcOrd="1" destOrd="0" parTransId="{34647108-3C71-49C3-90CC-27DFF1815D97}" sibTransId="{ECC90EE5-9080-4503-AA01-3D2A848ADB80}"/>
    <dgm:cxn modelId="{6C546D1F-A7E2-453C-8C8D-C0F600B8CC37}" type="presOf" srcId="{661D81D8-AABC-4E45-AFE2-B14822FD92FA}" destId="{C41E8781-3A6D-4679-93B3-A0356739FD06}" srcOrd="0" destOrd="1" presId="urn:microsoft.com/office/officeart/2005/8/layout/list1"/>
    <dgm:cxn modelId="{14EE77F0-3D0E-484A-9405-E0182385A93D}" type="presOf" srcId="{F9CF992C-5AB8-4FE8-89B5-8CC5C04001F6}" destId="{E945571D-9F2A-41AE-8306-5C3AA09A8A63}" srcOrd="1" destOrd="0" presId="urn:microsoft.com/office/officeart/2005/8/layout/list1"/>
    <dgm:cxn modelId="{17E11EBD-414F-4B2B-A168-B5ECB9528185}" type="presOf" srcId="{16EA4410-5146-4EB7-B982-547DAAE04F0D}" destId="{B6669C67-496B-4EF0-834F-40A5C0BB812D}" srcOrd="1" destOrd="0" presId="urn:microsoft.com/office/officeart/2005/8/layout/list1"/>
    <dgm:cxn modelId="{68500F28-26D6-4078-A08F-2E3D500E005E}" type="presOf" srcId="{6C2493BD-DC3D-4EEF-B814-CA2837DED1B2}" destId="{63F4BF82-7132-4FBA-81D8-4D6370F388DE}" srcOrd="0" destOrd="0" presId="urn:microsoft.com/office/officeart/2005/8/layout/list1"/>
    <dgm:cxn modelId="{91A521DB-4156-47C8-A40D-29DBC4960B49}" type="presParOf" srcId="{2E891AA1-12A2-4A60-9275-5CB6B376F697}" destId="{901DC8E4-815A-4BE3-BEAB-246A5963CB4B}" srcOrd="0" destOrd="0" presId="urn:microsoft.com/office/officeart/2005/8/layout/list1"/>
    <dgm:cxn modelId="{A18156DE-6F64-4961-89AA-F6398853DC39}" type="presParOf" srcId="{901DC8E4-815A-4BE3-BEAB-246A5963CB4B}" destId="{71FCA710-C28E-40A4-83B7-AFE79FAD75BB}" srcOrd="0" destOrd="0" presId="urn:microsoft.com/office/officeart/2005/8/layout/list1"/>
    <dgm:cxn modelId="{E4BA37FC-2F6C-4C51-9A6A-BCE2AC588222}" type="presParOf" srcId="{901DC8E4-815A-4BE3-BEAB-246A5963CB4B}" destId="{E945571D-9F2A-41AE-8306-5C3AA09A8A63}" srcOrd="1" destOrd="0" presId="urn:microsoft.com/office/officeart/2005/8/layout/list1"/>
    <dgm:cxn modelId="{69528163-0DD5-4D46-ADE4-EFB4986D7655}" type="presParOf" srcId="{2E891AA1-12A2-4A60-9275-5CB6B376F697}" destId="{036B5E70-AE4F-4495-BC98-520C588C8389}" srcOrd="1" destOrd="0" presId="urn:microsoft.com/office/officeart/2005/8/layout/list1"/>
    <dgm:cxn modelId="{0200D19D-5907-4557-AF68-91BC2D8D03C1}" type="presParOf" srcId="{2E891AA1-12A2-4A60-9275-5CB6B376F697}" destId="{C41E8781-3A6D-4679-93B3-A0356739FD06}" srcOrd="2" destOrd="0" presId="urn:microsoft.com/office/officeart/2005/8/layout/list1"/>
    <dgm:cxn modelId="{E50C5021-A17A-4719-8BF6-A8F94EF10F6D}" type="presParOf" srcId="{2E891AA1-12A2-4A60-9275-5CB6B376F697}" destId="{BA9311C8-0ABC-4F8E-A851-DFAF26501F6C}" srcOrd="3" destOrd="0" presId="urn:microsoft.com/office/officeart/2005/8/layout/list1"/>
    <dgm:cxn modelId="{9718FB15-4B83-44A9-B88C-50CE942396DC}" type="presParOf" srcId="{2E891AA1-12A2-4A60-9275-5CB6B376F697}" destId="{EA0CA905-CC11-4997-9CAE-45F359EFA53E}" srcOrd="4" destOrd="0" presId="urn:microsoft.com/office/officeart/2005/8/layout/list1"/>
    <dgm:cxn modelId="{C56F1F92-1209-4D34-BABD-962FBFF49E6E}" type="presParOf" srcId="{EA0CA905-CC11-4997-9CAE-45F359EFA53E}" destId="{3B0B65AA-C1F0-49E8-ABCD-E4F4908D6D17}" srcOrd="0" destOrd="0" presId="urn:microsoft.com/office/officeart/2005/8/layout/list1"/>
    <dgm:cxn modelId="{6E61DE92-3D4A-4DE7-BE17-3E7ED6A042B1}" type="presParOf" srcId="{EA0CA905-CC11-4997-9CAE-45F359EFA53E}" destId="{B6669C67-496B-4EF0-834F-40A5C0BB812D}" srcOrd="1" destOrd="0" presId="urn:microsoft.com/office/officeart/2005/8/layout/list1"/>
    <dgm:cxn modelId="{5CFD4FE0-8F62-4F26-820A-7B8E518E0B91}" type="presParOf" srcId="{2E891AA1-12A2-4A60-9275-5CB6B376F697}" destId="{AD5D29C0-5FCC-4C94-A00A-5B772F28DE94}" srcOrd="5" destOrd="0" presId="urn:microsoft.com/office/officeart/2005/8/layout/list1"/>
    <dgm:cxn modelId="{00553860-E257-43E3-9EFC-09B053503162}" type="presParOf" srcId="{2E891AA1-12A2-4A60-9275-5CB6B376F697}" destId="{5A4C408A-A898-4897-A1DE-A3CA71EF113A}" srcOrd="6" destOrd="0" presId="urn:microsoft.com/office/officeart/2005/8/layout/list1"/>
    <dgm:cxn modelId="{99D2843B-EDE6-4F25-8E2F-01D83D605268}" type="presParOf" srcId="{2E891AA1-12A2-4A60-9275-5CB6B376F697}" destId="{8394B004-86A7-44F9-9F17-508DE723CF19}" srcOrd="7" destOrd="0" presId="urn:microsoft.com/office/officeart/2005/8/layout/list1"/>
    <dgm:cxn modelId="{156297C7-7CAA-4C11-953C-12A0FE6C453D}" type="presParOf" srcId="{2E891AA1-12A2-4A60-9275-5CB6B376F697}" destId="{9287CE4B-F901-4F93-BACD-CD4A06EF20F2}" srcOrd="8" destOrd="0" presId="urn:microsoft.com/office/officeart/2005/8/layout/list1"/>
    <dgm:cxn modelId="{6A63D910-7B03-4216-A70C-CC3F0C9A4E48}" type="presParOf" srcId="{9287CE4B-F901-4F93-BACD-CD4A06EF20F2}" destId="{63F4BF82-7132-4FBA-81D8-4D6370F388DE}" srcOrd="0" destOrd="0" presId="urn:microsoft.com/office/officeart/2005/8/layout/list1"/>
    <dgm:cxn modelId="{4F5EE2BB-83B8-432B-95CB-75889E0172D0}" type="presParOf" srcId="{9287CE4B-F901-4F93-BACD-CD4A06EF20F2}" destId="{3020351B-95C9-4179-B33F-72C22B511CF0}" srcOrd="1" destOrd="0" presId="urn:microsoft.com/office/officeart/2005/8/layout/list1"/>
    <dgm:cxn modelId="{1C77AB8C-7DE7-4AEE-81C2-7605112CA01A}" type="presParOf" srcId="{2E891AA1-12A2-4A60-9275-5CB6B376F697}" destId="{3DB85BAC-72F8-4EB3-84B4-CCB98D054FAD}" srcOrd="9" destOrd="0" presId="urn:microsoft.com/office/officeart/2005/8/layout/list1"/>
    <dgm:cxn modelId="{E5349D56-1F61-477E-B171-290F5FB35F28}" type="presParOf" srcId="{2E891AA1-12A2-4A60-9275-5CB6B376F697}" destId="{5F472ACD-297B-45B5-9A8A-57440987C4F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7CEF587-CE35-4740-814C-987DEC7182E4}" type="doc">
      <dgm:prSet loTypeId="urn:microsoft.com/office/officeart/2008/layout/RadialCluster" loCatId="relationship" qsTypeId="urn:microsoft.com/office/officeart/2005/8/quickstyle/simple1" qsCatId="simple" csTypeId="urn:microsoft.com/office/officeart/2005/8/colors/colorful1#4" csCatId="colorful" phldr="1"/>
      <dgm:spPr/>
      <dgm:t>
        <a:bodyPr/>
        <a:lstStyle/>
        <a:p>
          <a:endParaRPr lang="zh-TW" altLang="en-US"/>
        </a:p>
      </dgm:t>
    </dgm:pt>
    <dgm:pt modelId="{2000724A-D342-4F63-966F-63497A2C6D8B}">
      <dgm:prSet custT="1"/>
      <dgm:spPr/>
      <dgm:t>
        <a:bodyPr/>
        <a:lstStyle/>
        <a:p>
          <a:pPr rtl="0"/>
          <a:r>
            <a:rPr lang="zh-TW" altLang="en-US" sz="4000" b="1" dirty="0" smtClean="0"/>
            <a:t>團隊合作</a:t>
          </a:r>
          <a:endParaRPr lang="zh-TW" altLang="en-US" sz="4000" b="1" dirty="0"/>
        </a:p>
      </dgm:t>
    </dgm:pt>
    <dgm:pt modelId="{80B6D16D-054A-4941-ABAE-944BB69EF58B}" type="parTrans" cxnId="{57FEECB9-3908-4E1E-AB66-94404CE94CE9}">
      <dgm:prSet/>
      <dgm:spPr/>
      <dgm:t>
        <a:bodyPr/>
        <a:lstStyle/>
        <a:p>
          <a:endParaRPr lang="zh-TW" altLang="en-US" sz="2800" b="1"/>
        </a:p>
      </dgm:t>
    </dgm:pt>
    <dgm:pt modelId="{C8F0B229-31F5-4300-BC41-C07DC522BCF0}" type="sibTrans" cxnId="{57FEECB9-3908-4E1E-AB66-94404CE94CE9}">
      <dgm:prSet/>
      <dgm:spPr/>
      <dgm:t>
        <a:bodyPr/>
        <a:lstStyle/>
        <a:p>
          <a:endParaRPr lang="zh-TW" altLang="en-US" sz="2800" b="1"/>
        </a:p>
      </dgm:t>
    </dgm:pt>
    <dgm:pt modelId="{3054FB04-6777-4A8D-A2A7-58DA691E23EB}">
      <dgm:prSet custT="1"/>
      <dgm:spPr/>
      <dgm:t>
        <a:bodyPr/>
        <a:lstStyle/>
        <a:p>
          <a:pPr algn="l" rtl="0"/>
          <a:r>
            <a:rPr lang="zh-TW" altLang="en-US" sz="1800" b="1" dirty="0" smtClean="0"/>
            <a:t>建立困難插管或緊急狀況跨專業醫療團隊支援系統</a:t>
          </a:r>
          <a:endParaRPr lang="zh-TW" altLang="en-US" sz="1800" b="1" dirty="0"/>
        </a:p>
      </dgm:t>
    </dgm:pt>
    <dgm:pt modelId="{3120FF6B-DD56-478C-8DA1-39AC334D9DD2}" type="parTrans" cxnId="{7BF20679-0217-4C14-9FDD-71B08CB997E5}">
      <dgm:prSet/>
      <dgm:spPr/>
      <dgm:t>
        <a:bodyPr/>
        <a:lstStyle/>
        <a:p>
          <a:endParaRPr lang="zh-TW" altLang="en-US" sz="2800" b="1"/>
        </a:p>
      </dgm:t>
    </dgm:pt>
    <dgm:pt modelId="{82828BEE-6629-4744-9E9E-BB0BD146B72C}" type="sibTrans" cxnId="{7BF20679-0217-4C14-9FDD-71B08CB997E5}">
      <dgm:prSet/>
      <dgm:spPr/>
      <dgm:t>
        <a:bodyPr/>
        <a:lstStyle/>
        <a:p>
          <a:endParaRPr lang="zh-TW" altLang="en-US" sz="2800" b="1"/>
        </a:p>
      </dgm:t>
    </dgm:pt>
    <dgm:pt modelId="{E0285AF5-FC0B-4B61-81B0-9728A0C2AF26}">
      <dgm:prSet custT="1"/>
      <dgm:spPr/>
      <dgm:t>
        <a:bodyPr/>
        <a:lstStyle/>
        <a:p>
          <a:pPr algn="l" rtl="0"/>
          <a:r>
            <a:rPr lang="zh-TW" altLang="en-US" sz="1800" b="1" dirty="0" smtClean="0"/>
            <a:t>組成管路照護諮詢團隊，協助提供適當照護指引</a:t>
          </a:r>
          <a:endParaRPr lang="zh-TW" altLang="en-US" sz="1800" b="1" dirty="0"/>
        </a:p>
      </dgm:t>
    </dgm:pt>
    <dgm:pt modelId="{D654E70B-3887-4351-A432-2BF84FDCF598}" type="parTrans" cxnId="{8110B068-B4B9-4462-A58E-FD8B5A5121E6}">
      <dgm:prSet/>
      <dgm:spPr/>
      <dgm:t>
        <a:bodyPr/>
        <a:lstStyle/>
        <a:p>
          <a:endParaRPr lang="zh-TW" altLang="en-US" sz="2800" b="1"/>
        </a:p>
      </dgm:t>
    </dgm:pt>
    <dgm:pt modelId="{84346347-8402-4960-8912-9806E902AD8D}" type="sibTrans" cxnId="{8110B068-B4B9-4462-A58E-FD8B5A5121E6}">
      <dgm:prSet/>
      <dgm:spPr/>
      <dgm:t>
        <a:bodyPr/>
        <a:lstStyle/>
        <a:p>
          <a:endParaRPr lang="zh-TW" altLang="en-US" sz="2800" b="1"/>
        </a:p>
      </dgm:t>
    </dgm:pt>
    <dgm:pt modelId="{7B40CCB3-5F53-44E0-8D22-238EF2D99ECD}">
      <dgm:prSet custT="1"/>
      <dgm:spPr/>
      <dgm:t>
        <a:bodyPr/>
        <a:lstStyle/>
        <a:p>
          <a:pPr algn="l" rtl="0"/>
          <a:r>
            <a:rPr lang="zh-TW" altLang="en-US" sz="1800" b="1" dirty="0" smtClean="0"/>
            <a:t>管路置放困難時，應立即求援</a:t>
          </a:r>
          <a:endParaRPr lang="zh-TW" altLang="en-US" sz="1800" b="1" dirty="0"/>
        </a:p>
      </dgm:t>
    </dgm:pt>
    <dgm:pt modelId="{5D7110CC-FDD2-42D1-9AFA-0D4FCF253432}" type="parTrans" cxnId="{99D284BE-7B13-46AB-8463-404231427B2E}">
      <dgm:prSet/>
      <dgm:spPr/>
      <dgm:t>
        <a:bodyPr/>
        <a:lstStyle/>
        <a:p>
          <a:endParaRPr lang="zh-TW" altLang="en-US" sz="2800" b="1"/>
        </a:p>
      </dgm:t>
    </dgm:pt>
    <dgm:pt modelId="{6573DB17-CBA3-4F2C-99CD-8B02C90EDC3E}" type="sibTrans" cxnId="{99D284BE-7B13-46AB-8463-404231427B2E}">
      <dgm:prSet/>
      <dgm:spPr/>
      <dgm:t>
        <a:bodyPr/>
        <a:lstStyle/>
        <a:p>
          <a:endParaRPr lang="zh-TW" altLang="en-US" sz="2800" b="1"/>
        </a:p>
      </dgm:t>
    </dgm:pt>
    <dgm:pt modelId="{6E9AB9ED-E659-4EB1-8976-87037D8264D7}" type="pres">
      <dgm:prSet presAssocID="{C7CEF587-CE35-4740-814C-987DEC7182E4}" presName="Name0" presStyleCnt="0">
        <dgm:presLayoutVars>
          <dgm:chMax val="1"/>
          <dgm:chPref val="1"/>
          <dgm:dir/>
          <dgm:animOne val="branch"/>
          <dgm:animLvl val="lvl"/>
        </dgm:presLayoutVars>
      </dgm:prSet>
      <dgm:spPr/>
      <dgm:t>
        <a:bodyPr/>
        <a:lstStyle/>
        <a:p>
          <a:endParaRPr lang="zh-TW" altLang="en-US"/>
        </a:p>
      </dgm:t>
    </dgm:pt>
    <dgm:pt modelId="{9212D38F-B1FD-4BAA-9A2D-C4271CF30D37}" type="pres">
      <dgm:prSet presAssocID="{2000724A-D342-4F63-966F-63497A2C6D8B}" presName="singleCycle" presStyleCnt="0"/>
      <dgm:spPr/>
    </dgm:pt>
    <dgm:pt modelId="{8F6E7992-35FB-461B-9F22-08DA4B8F3D44}" type="pres">
      <dgm:prSet presAssocID="{2000724A-D342-4F63-966F-63497A2C6D8B}" presName="singleCenter" presStyleLbl="node1" presStyleIdx="0" presStyleCnt="4" custScaleX="119395" custScaleY="119395">
        <dgm:presLayoutVars>
          <dgm:chMax val="7"/>
          <dgm:chPref val="7"/>
        </dgm:presLayoutVars>
      </dgm:prSet>
      <dgm:spPr/>
      <dgm:t>
        <a:bodyPr/>
        <a:lstStyle/>
        <a:p>
          <a:endParaRPr lang="zh-TW" altLang="en-US"/>
        </a:p>
      </dgm:t>
    </dgm:pt>
    <dgm:pt modelId="{321CD1E1-4F7F-4B90-BDA2-81F540DA8A35}" type="pres">
      <dgm:prSet presAssocID="{3120FF6B-DD56-478C-8DA1-39AC334D9DD2}" presName="Name56" presStyleLbl="parChTrans1D2" presStyleIdx="0" presStyleCnt="3"/>
      <dgm:spPr/>
      <dgm:t>
        <a:bodyPr/>
        <a:lstStyle/>
        <a:p>
          <a:endParaRPr lang="zh-TW" altLang="en-US"/>
        </a:p>
      </dgm:t>
    </dgm:pt>
    <dgm:pt modelId="{A5002B6A-4824-44A0-A5BF-19B696F9F776}" type="pres">
      <dgm:prSet presAssocID="{3054FB04-6777-4A8D-A2A7-58DA691E23EB}" presName="text0" presStyleLbl="node1" presStyleIdx="1" presStyleCnt="4" custScaleX="243885" custScaleY="180441" custRadScaleRad="91033">
        <dgm:presLayoutVars>
          <dgm:bulletEnabled val="1"/>
        </dgm:presLayoutVars>
      </dgm:prSet>
      <dgm:spPr/>
      <dgm:t>
        <a:bodyPr/>
        <a:lstStyle/>
        <a:p>
          <a:endParaRPr lang="zh-TW" altLang="en-US"/>
        </a:p>
      </dgm:t>
    </dgm:pt>
    <dgm:pt modelId="{062E4184-238E-49C7-A97C-248AFC53F6C0}" type="pres">
      <dgm:prSet presAssocID="{D654E70B-3887-4351-A432-2BF84FDCF598}" presName="Name56" presStyleLbl="parChTrans1D2" presStyleIdx="1" presStyleCnt="3"/>
      <dgm:spPr/>
      <dgm:t>
        <a:bodyPr/>
        <a:lstStyle/>
        <a:p>
          <a:endParaRPr lang="zh-TW" altLang="en-US"/>
        </a:p>
      </dgm:t>
    </dgm:pt>
    <dgm:pt modelId="{32130107-88F4-4F30-8148-CA26C912B1AA}" type="pres">
      <dgm:prSet presAssocID="{E0285AF5-FC0B-4B61-81B0-9728A0C2AF26}" presName="text0" presStyleLbl="node1" presStyleIdx="2" presStyleCnt="4" custScaleX="222313" custScaleY="180441" custRadScaleRad="109523" custRadScaleInc="-6256">
        <dgm:presLayoutVars>
          <dgm:bulletEnabled val="1"/>
        </dgm:presLayoutVars>
      </dgm:prSet>
      <dgm:spPr/>
      <dgm:t>
        <a:bodyPr/>
        <a:lstStyle/>
        <a:p>
          <a:endParaRPr lang="zh-TW" altLang="en-US"/>
        </a:p>
      </dgm:t>
    </dgm:pt>
    <dgm:pt modelId="{9644294D-EE98-46E3-BEA2-2DEB42D0E1D4}" type="pres">
      <dgm:prSet presAssocID="{5D7110CC-FDD2-42D1-9AFA-0D4FCF253432}" presName="Name56" presStyleLbl="parChTrans1D2" presStyleIdx="2" presStyleCnt="3"/>
      <dgm:spPr/>
      <dgm:t>
        <a:bodyPr/>
        <a:lstStyle/>
        <a:p>
          <a:endParaRPr lang="zh-TW" altLang="en-US"/>
        </a:p>
      </dgm:t>
    </dgm:pt>
    <dgm:pt modelId="{0749E962-C0DD-4E86-A97D-5483F0DCFEA4}" type="pres">
      <dgm:prSet presAssocID="{7B40CCB3-5F53-44E0-8D22-238EF2D99ECD}" presName="text0" presStyleLbl="node1" presStyleIdx="3" presStyleCnt="4" custScaleX="216270" custScaleY="180441" custRadScaleRad="111427" custRadScaleInc="358">
        <dgm:presLayoutVars>
          <dgm:bulletEnabled val="1"/>
        </dgm:presLayoutVars>
      </dgm:prSet>
      <dgm:spPr/>
      <dgm:t>
        <a:bodyPr/>
        <a:lstStyle/>
        <a:p>
          <a:endParaRPr lang="zh-TW" altLang="en-US"/>
        </a:p>
      </dgm:t>
    </dgm:pt>
  </dgm:ptLst>
  <dgm:cxnLst>
    <dgm:cxn modelId="{7BF20679-0217-4C14-9FDD-71B08CB997E5}" srcId="{2000724A-D342-4F63-966F-63497A2C6D8B}" destId="{3054FB04-6777-4A8D-A2A7-58DA691E23EB}" srcOrd="0" destOrd="0" parTransId="{3120FF6B-DD56-478C-8DA1-39AC334D9DD2}" sibTransId="{82828BEE-6629-4744-9E9E-BB0BD146B72C}"/>
    <dgm:cxn modelId="{6D9AAA58-4014-4F69-9D81-A541CB5520CD}" type="presOf" srcId="{5D7110CC-FDD2-42D1-9AFA-0D4FCF253432}" destId="{9644294D-EE98-46E3-BEA2-2DEB42D0E1D4}" srcOrd="0" destOrd="0" presId="urn:microsoft.com/office/officeart/2008/layout/RadialCluster"/>
    <dgm:cxn modelId="{99D284BE-7B13-46AB-8463-404231427B2E}" srcId="{2000724A-D342-4F63-966F-63497A2C6D8B}" destId="{7B40CCB3-5F53-44E0-8D22-238EF2D99ECD}" srcOrd="2" destOrd="0" parTransId="{5D7110CC-FDD2-42D1-9AFA-0D4FCF253432}" sibTransId="{6573DB17-CBA3-4F2C-99CD-8B02C90EDC3E}"/>
    <dgm:cxn modelId="{3B16D60B-DBC8-480A-9872-FC7F6D41B6A5}" type="presOf" srcId="{7B40CCB3-5F53-44E0-8D22-238EF2D99ECD}" destId="{0749E962-C0DD-4E86-A97D-5483F0DCFEA4}" srcOrd="0" destOrd="0" presId="urn:microsoft.com/office/officeart/2008/layout/RadialCluster"/>
    <dgm:cxn modelId="{E48319A7-1FA1-4A92-AF42-ACB3DA3135E7}" type="presOf" srcId="{2000724A-D342-4F63-966F-63497A2C6D8B}" destId="{8F6E7992-35FB-461B-9F22-08DA4B8F3D44}" srcOrd="0" destOrd="0" presId="urn:microsoft.com/office/officeart/2008/layout/RadialCluster"/>
    <dgm:cxn modelId="{F714CA05-7C8F-4FCA-9D4E-ED6269857004}" type="presOf" srcId="{C7CEF587-CE35-4740-814C-987DEC7182E4}" destId="{6E9AB9ED-E659-4EB1-8976-87037D8264D7}" srcOrd="0" destOrd="0" presId="urn:microsoft.com/office/officeart/2008/layout/RadialCluster"/>
    <dgm:cxn modelId="{042377A0-230B-4080-9A73-80072F294E40}" type="presOf" srcId="{D654E70B-3887-4351-A432-2BF84FDCF598}" destId="{062E4184-238E-49C7-A97C-248AFC53F6C0}" srcOrd="0" destOrd="0" presId="urn:microsoft.com/office/officeart/2008/layout/RadialCluster"/>
    <dgm:cxn modelId="{8110B068-B4B9-4462-A58E-FD8B5A5121E6}" srcId="{2000724A-D342-4F63-966F-63497A2C6D8B}" destId="{E0285AF5-FC0B-4B61-81B0-9728A0C2AF26}" srcOrd="1" destOrd="0" parTransId="{D654E70B-3887-4351-A432-2BF84FDCF598}" sibTransId="{84346347-8402-4960-8912-9806E902AD8D}"/>
    <dgm:cxn modelId="{57FEECB9-3908-4E1E-AB66-94404CE94CE9}" srcId="{C7CEF587-CE35-4740-814C-987DEC7182E4}" destId="{2000724A-D342-4F63-966F-63497A2C6D8B}" srcOrd="0" destOrd="0" parTransId="{80B6D16D-054A-4941-ABAE-944BB69EF58B}" sibTransId="{C8F0B229-31F5-4300-BC41-C07DC522BCF0}"/>
    <dgm:cxn modelId="{A6369EDA-A34B-4D7E-B900-B3034FC79EA7}" type="presOf" srcId="{3054FB04-6777-4A8D-A2A7-58DA691E23EB}" destId="{A5002B6A-4824-44A0-A5BF-19B696F9F776}" srcOrd="0" destOrd="0" presId="urn:microsoft.com/office/officeart/2008/layout/RadialCluster"/>
    <dgm:cxn modelId="{56512D3E-7E24-4797-A51A-92C409B81BF7}" type="presOf" srcId="{3120FF6B-DD56-478C-8DA1-39AC334D9DD2}" destId="{321CD1E1-4F7F-4B90-BDA2-81F540DA8A35}" srcOrd="0" destOrd="0" presId="urn:microsoft.com/office/officeart/2008/layout/RadialCluster"/>
    <dgm:cxn modelId="{41F6BF82-9894-4BD8-BCE5-718C39D8396E}" type="presOf" srcId="{E0285AF5-FC0B-4B61-81B0-9728A0C2AF26}" destId="{32130107-88F4-4F30-8148-CA26C912B1AA}" srcOrd="0" destOrd="0" presId="urn:microsoft.com/office/officeart/2008/layout/RadialCluster"/>
    <dgm:cxn modelId="{C04E8131-D29D-4AD8-BBA6-E5EA89F2DC32}" type="presParOf" srcId="{6E9AB9ED-E659-4EB1-8976-87037D8264D7}" destId="{9212D38F-B1FD-4BAA-9A2D-C4271CF30D37}" srcOrd="0" destOrd="0" presId="urn:microsoft.com/office/officeart/2008/layout/RadialCluster"/>
    <dgm:cxn modelId="{749CCBC1-5573-4D9F-BD51-2833C91F088B}" type="presParOf" srcId="{9212D38F-B1FD-4BAA-9A2D-C4271CF30D37}" destId="{8F6E7992-35FB-461B-9F22-08DA4B8F3D44}" srcOrd="0" destOrd="0" presId="urn:microsoft.com/office/officeart/2008/layout/RadialCluster"/>
    <dgm:cxn modelId="{701CE383-F9F0-49B5-B26B-B846F9A825EA}" type="presParOf" srcId="{9212D38F-B1FD-4BAA-9A2D-C4271CF30D37}" destId="{321CD1E1-4F7F-4B90-BDA2-81F540DA8A35}" srcOrd="1" destOrd="0" presId="urn:microsoft.com/office/officeart/2008/layout/RadialCluster"/>
    <dgm:cxn modelId="{730ACFF3-EE8D-4398-9EFE-3461BE26548D}" type="presParOf" srcId="{9212D38F-B1FD-4BAA-9A2D-C4271CF30D37}" destId="{A5002B6A-4824-44A0-A5BF-19B696F9F776}" srcOrd="2" destOrd="0" presId="urn:microsoft.com/office/officeart/2008/layout/RadialCluster"/>
    <dgm:cxn modelId="{96CBC30B-55FC-4E0C-AD93-EA19416684AF}" type="presParOf" srcId="{9212D38F-B1FD-4BAA-9A2D-C4271CF30D37}" destId="{062E4184-238E-49C7-A97C-248AFC53F6C0}" srcOrd="3" destOrd="0" presId="urn:microsoft.com/office/officeart/2008/layout/RadialCluster"/>
    <dgm:cxn modelId="{63A56314-0866-4321-9A66-ACDA104A9521}" type="presParOf" srcId="{9212D38F-B1FD-4BAA-9A2D-C4271CF30D37}" destId="{32130107-88F4-4F30-8148-CA26C912B1AA}" srcOrd="4" destOrd="0" presId="urn:microsoft.com/office/officeart/2008/layout/RadialCluster"/>
    <dgm:cxn modelId="{9A873C08-60C9-4A3B-A21E-60F02AC75218}" type="presParOf" srcId="{9212D38F-B1FD-4BAA-9A2D-C4271CF30D37}" destId="{9644294D-EE98-46E3-BEA2-2DEB42D0E1D4}" srcOrd="5" destOrd="0" presId="urn:microsoft.com/office/officeart/2008/layout/RadialCluster"/>
    <dgm:cxn modelId="{3C6369DB-4B7E-4A3F-B1EC-34BAF2835520}" type="presParOf" srcId="{9212D38F-B1FD-4BAA-9A2D-C4271CF30D37}" destId="{0749E962-C0DD-4E86-A97D-5483F0DCFEA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F67373F-7C65-456D-B7A4-3862C8F06A3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zh-TW" altLang="en-US"/>
        </a:p>
      </dgm:t>
    </dgm:pt>
    <dgm:pt modelId="{EB2C15F7-908F-4FEA-BF20-2384C0B0A06E}">
      <dgm:prSet/>
      <dgm:spPr/>
      <dgm:t>
        <a:bodyPr/>
        <a:lstStyle/>
        <a:p>
          <a:pPr rtl="0"/>
          <a:r>
            <a:rPr lang="zh-TW" b="1" dirty="0" smtClean="0"/>
            <a:t>一、加強防火設施</a:t>
          </a:r>
          <a:r>
            <a:rPr lang="en-US" b="1" dirty="0" smtClean="0"/>
            <a:t>(</a:t>
          </a:r>
          <a:r>
            <a:rPr lang="zh-TW" b="1" dirty="0" smtClean="0"/>
            <a:t>備</a:t>
          </a:r>
          <a:r>
            <a:rPr lang="en-US" b="1" dirty="0" smtClean="0"/>
            <a:t>)</a:t>
          </a:r>
          <a:r>
            <a:rPr lang="zh-TW" b="1" dirty="0" smtClean="0"/>
            <a:t>及管理</a:t>
          </a:r>
          <a:endParaRPr lang="zh-TW" dirty="0"/>
        </a:p>
      </dgm:t>
    </dgm:pt>
    <dgm:pt modelId="{7BAA209A-C86B-4AE7-BC69-7F5A41E0AB14}" type="parTrans" cxnId="{6DEC632D-1B2E-4867-BB15-3AB203434658}">
      <dgm:prSet/>
      <dgm:spPr/>
      <dgm:t>
        <a:bodyPr/>
        <a:lstStyle/>
        <a:p>
          <a:endParaRPr lang="zh-TW" altLang="en-US"/>
        </a:p>
      </dgm:t>
    </dgm:pt>
    <dgm:pt modelId="{BA3D743A-E532-41F3-85A1-4D4964205AB8}" type="sibTrans" cxnId="{6DEC632D-1B2E-4867-BB15-3AB203434658}">
      <dgm:prSet/>
      <dgm:spPr/>
      <dgm:t>
        <a:bodyPr/>
        <a:lstStyle/>
        <a:p>
          <a:endParaRPr lang="zh-TW" altLang="en-US"/>
        </a:p>
      </dgm:t>
    </dgm:pt>
    <dgm:pt modelId="{2FB098BB-4661-4577-B84E-BD9A4EC3E762}">
      <dgm:prSet/>
      <dgm:spPr/>
      <dgm:t>
        <a:bodyPr/>
        <a:lstStyle/>
        <a:p>
          <a:pPr rtl="0"/>
          <a:r>
            <a:rPr lang="zh-TW" b="1" dirty="0" smtClean="0"/>
            <a:t>二、制訂全院及各單位之火災緊急應變計畫</a:t>
          </a:r>
          <a:endParaRPr lang="zh-TW" dirty="0"/>
        </a:p>
      </dgm:t>
    </dgm:pt>
    <dgm:pt modelId="{F86FC798-0CE0-426E-9431-0A5D3847CAF1}" type="parTrans" cxnId="{5DE88076-8862-4091-8EBD-F6E72F98E003}">
      <dgm:prSet/>
      <dgm:spPr/>
      <dgm:t>
        <a:bodyPr/>
        <a:lstStyle/>
        <a:p>
          <a:endParaRPr lang="zh-TW" altLang="en-US"/>
        </a:p>
      </dgm:t>
    </dgm:pt>
    <dgm:pt modelId="{4127ABE2-A166-4120-8A82-F31E83B6538D}" type="sibTrans" cxnId="{5DE88076-8862-4091-8EBD-F6E72F98E003}">
      <dgm:prSet/>
      <dgm:spPr/>
      <dgm:t>
        <a:bodyPr/>
        <a:lstStyle/>
        <a:p>
          <a:endParaRPr lang="zh-TW" altLang="en-US"/>
        </a:p>
      </dgm:t>
    </dgm:pt>
    <dgm:pt modelId="{662347DD-6FD2-4BD6-BC12-E57055BA027D}">
      <dgm:prSet/>
      <dgm:spPr/>
      <dgm:t>
        <a:bodyPr/>
        <a:lstStyle/>
        <a:p>
          <a:pPr rtl="0"/>
          <a:r>
            <a:rPr lang="zh-TW" b="1" dirty="0" smtClean="0"/>
            <a:t>三、落實人員防火教育及火警應變訓練</a:t>
          </a:r>
          <a:endParaRPr lang="zh-TW" dirty="0"/>
        </a:p>
      </dgm:t>
    </dgm:pt>
    <dgm:pt modelId="{8A50223C-893F-463E-B334-3A49206EB926}" type="parTrans" cxnId="{6AAEE842-5260-4751-8619-06B923112B8E}">
      <dgm:prSet/>
      <dgm:spPr/>
      <dgm:t>
        <a:bodyPr/>
        <a:lstStyle/>
        <a:p>
          <a:endParaRPr lang="zh-TW" altLang="en-US"/>
        </a:p>
      </dgm:t>
    </dgm:pt>
    <dgm:pt modelId="{8F35598D-DF7D-4C8D-B512-25DC04919881}" type="sibTrans" cxnId="{6AAEE842-5260-4751-8619-06B923112B8E}">
      <dgm:prSet/>
      <dgm:spPr/>
      <dgm:t>
        <a:bodyPr/>
        <a:lstStyle/>
        <a:p>
          <a:endParaRPr lang="zh-TW" altLang="en-US"/>
        </a:p>
      </dgm:t>
    </dgm:pt>
    <dgm:pt modelId="{F3510C5A-E551-4352-814D-8D85B16DF27A}" type="pres">
      <dgm:prSet presAssocID="{FF67373F-7C65-456D-B7A4-3862C8F06A30}" presName="linear" presStyleCnt="0">
        <dgm:presLayoutVars>
          <dgm:animLvl val="lvl"/>
          <dgm:resizeHandles val="exact"/>
        </dgm:presLayoutVars>
      </dgm:prSet>
      <dgm:spPr/>
      <dgm:t>
        <a:bodyPr/>
        <a:lstStyle/>
        <a:p>
          <a:endParaRPr lang="zh-TW" altLang="en-US"/>
        </a:p>
      </dgm:t>
    </dgm:pt>
    <dgm:pt modelId="{733FA374-6474-4FC1-BA02-B6D9B2EC827B}" type="pres">
      <dgm:prSet presAssocID="{EB2C15F7-908F-4FEA-BF20-2384C0B0A06E}" presName="parentText" presStyleLbl="node1" presStyleIdx="0" presStyleCnt="3">
        <dgm:presLayoutVars>
          <dgm:chMax val="0"/>
          <dgm:bulletEnabled val="1"/>
        </dgm:presLayoutVars>
      </dgm:prSet>
      <dgm:spPr/>
      <dgm:t>
        <a:bodyPr/>
        <a:lstStyle/>
        <a:p>
          <a:endParaRPr lang="zh-TW" altLang="en-US"/>
        </a:p>
      </dgm:t>
    </dgm:pt>
    <dgm:pt modelId="{6FD0CE8F-9E11-4847-86F6-84728537EA17}" type="pres">
      <dgm:prSet presAssocID="{BA3D743A-E532-41F3-85A1-4D4964205AB8}" presName="spacer" presStyleCnt="0"/>
      <dgm:spPr/>
    </dgm:pt>
    <dgm:pt modelId="{EA8E408B-6192-4E45-A2ED-60755F33D855}" type="pres">
      <dgm:prSet presAssocID="{2FB098BB-4661-4577-B84E-BD9A4EC3E762}" presName="parentText" presStyleLbl="node1" presStyleIdx="1" presStyleCnt="3">
        <dgm:presLayoutVars>
          <dgm:chMax val="0"/>
          <dgm:bulletEnabled val="1"/>
        </dgm:presLayoutVars>
      </dgm:prSet>
      <dgm:spPr/>
      <dgm:t>
        <a:bodyPr/>
        <a:lstStyle/>
        <a:p>
          <a:endParaRPr lang="zh-TW" altLang="en-US"/>
        </a:p>
      </dgm:t>
    </dgm:pt>
    <dgm:pt modelId="{20CEDF03-FA6A-4DF0-A4E0-8841DB9566B5}" type="pres">
      <dgm:prSet presAssocID="{4127ABE2-A166-4120-8A82-F31E83B6538D}" presName="spacer" presStyleCnt="0"/>
      <dgm:spPr/>
    </dgm:pt>
    <dgm:pt modelId="{ED152486-B0CC-43FB-9C99-BA450876BB18}" type="pres">
      <dgm:prSet presAssocID="{662347DD-6FD2-4BD6-BC12-E57055BA027D}" presName="parentText" presStyleLbl="node1" presStyleIdx="2" presStyleCnt="3">
        <dgm:presLayoutVars>
          <dgm:chMax val="0"/>
          <dgm:bulletEnabled val="1"/>
        </dgm:presLayoutVars>
      </dgm:prSet>
      <dgm:spPr/>
      <dgm:t>
        <a:bodyPr/>
        <a:lstStyle/>
        <a:p>
          <a:endParaRPr lang="zh-TW" altLang="en-US"/>
        </a:p>
      </dgm:t>
    </dgm:pt>
  </dgm:ptLst>
  <dgm:cxnLst>
    <dgm:cxn modelId="{6DEC632D-1B2E-4867-BB15-3AB203434658}" srcId="{FF67373F-7C65-456D-B7A4-3862C8F06A30}" destId="{EB2C15F7-908F-4FEA-BF20-2384C0B0A06E}" srcOrd="0" destOrd="0" parTransId="{7BAA209A-C86B-4AE7-BC69-7F5A41E0AB14}" sibTransId="{BA3D743A-E532-41F3-85A1-4D4964205AB8}"/>
    <dgm:cxn modelId="{878E6BCD-6B1B-4CB1-8BCC-B134344CDF7D}" type="presOf" srcId="{2FB098BB-4661-4577-B84E-BD9A4EC3E762}" destId="{EA8E408B-6192-4E45-A2ED-60755F33D855}" srcOrd="0" destOrd="0" presId="urn:microsoft.com/office/officeart/2005/8/layout/vList2"/>
    <dgm:cxn modelId="{5DE88076-8862-4091-8EBD-F6E72F98E003}" srcId="{FF67373F-7C65-456D-B7A4-3862C8F06A30}" destId="{2FB098BB-4661-4577-B84E-BD9A4EC3E762}" srcOrd="1" destOrd="0" parTransId="{F86FC798-0CE0-426E-9431-0A5D3847CAF1}" sibTransId="{4127ABE2-A166-4120-8A82-F31E83B6538D}"/>
    <dgm:cxn modelId="{1A565D06-0757-4A1A-AD69-A5CB44EC2AE0}" type="presOf" srcId="{662347DD-6FD2-4BD6-BC12-E57055BA027D}" destId="{ED152486-B0CC-43FB-9C99-BA450876BB18}" srcOrd="0" destOrd="0" presId="urn:microsoft.com/office/officeart/2005/8/layout/vList2"/>
    <dgm:cxn modelId="{6AAEE842-5260-4751-8619-06B923112B8E}" srcId="{FF67373F-7C65-456D-B7A4-3862C8F06A30}" destId="{662347DD-6FD2-4BD6-BC12-E57055BA027D}" srcOrd="2" destOrd="0" parTransId="{8A50223C-893F-463E-B334-3A49206EB926}" sibTransId="{8F35598D-DF7D-4C8D-B512-25DC04919881}"/>
    <dgm:cxn modelId="{31D9A7F1-20DE-42A4-8FD6-208C29C70193}" type="presOf" srcId="{EB2C15F7-908F-4FEA-BF20-2384C0B0A06E}" destId="{733FA374-6474-4FC1-BA02-B6D9B2EC827B}" srcOrd="0" destOrd="0" presId="urn:microsoft.com/office/officeart/2005/8/layout/vList2"/>
    <dgm:cxn modelId="{DFC39F2A-C7C5-4897-9C4D-201B0A7ED8F0}" type="presOf" srcId="{FF67373F-7C65-456D-B7A4-3862C8F06A30}" destId="{F3510C5A-E551-4352-814D-8D85B16DF27A}" srcOrd="0" destOrd="0" presId="urn:microsoft.com/office/officeart/2005/8/layout/vList2"/>
    <dgm:cxn modelId="{8E4A570C-C604-4379-9482-24A312AF53C8}" type="presParOf" srcId="{F3510C5A-E551-4352-814D-8D85B16DF27A}" destId="{733FA374-6474-4FC1-BA02-B6D9B2EC827B}" srcOrd="0" destOrd="0" presId="urn:microsoft.com/office/officeart/2005/8/layout/vList2"/>
    <dgm:cxn modelId="{9C36325F-A660-4BA5-BDDF-FF130C790A40}" type="presParOf" srcId="{F3510C5A-E551-4352-814D-8D85B16DF27A}" destId="{6FD0CE8F-9E11-4847-86F6-84728537EA17}" srcOrd="1" destOrd="0" presId="urn:microsoft.com/office/officeart/2005/8/layout/vList2"/>
    <dgm:cxn modelId="{8C3E0EB7-1AB4-4274-B486-D401D7E8585B}" type="presParOf" srcId="{F3510C5A-E551-4352-814D-8D85B16DF27A}" destId="{EA8E408B-6192-4E45-A2ED-60755F33D855}" srcOrd="2" destOrd="0" presId="urn:microsoft.com/office/officeart/2005/8/layout/vList2"/>
    <dgm:cxn modelId="{0E3C82CE-7654-4990-8093-75A4C62650A6}" type="presParOf" srcId="{F3510C5A-E551-4352-814D-8D85B16DF27A}" destId="{20CEDF03-FA6A-4DF0-A4E0-8841DB9566B5}" srcOrd="3" destOrd="0" presId="urn:microsoft.com/office/officeart/2005/8/layout/vList2"/>
    <dgm:cxn modelId="{0B8E8515-B98B-41EE-A774-20285727CD70}" type="presParOf" srcId="{F3510C5A-E551-4352-814D-8D85B16DF27A}" destId="{ED152486-B0CC-43FB-9C99-BA450876BB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791F542-43D1-4FFB-8E9C-0FA09072568F}" type="doc">
      <dgm:prSet loTypeId="urn:microsoft.com/office/officeart/2011/layout/HexagonRadial" loCatId="officeonline" qsTypeId="urn:microsoft.com/office/officeart/2005/8/quickstyle/simple3" qsCatId="simple" csTypeId="urn:microsoft.com/office/officeart/2005/8/colors/colorful5" csCatId="colorful" phldr="1"/>
      <dgm:spPr/>
      <dgm:t>
        <a:bodyPr/>
        <a:lstStyle/>
        <a:p>
          <a:endParaRPr lang="zh-TW" altLang="en-US"/>
        </a:p>
      </dgm:t>
    </dgm:pt>
    <dgm:pt modelId="{3CA07A8F-08BD-44D6-8657-E5598B820E31}">
      <dgm:prSet custT="1"/>
      <dgm:spPr/>
      <dgm:t>
        <a:bodyPr/>
        <a:lstStyle/>
        <a:p>
          <a:pPr rtl="0"/>
          <a:r>
            <a:rPr lang="zh-TW" sz="2800" b="1" dirty="0" smtClean="0">
              <a:solidFill>
                <a:srgbClr val="C00000"/>
              </a:solidFill>
            </a:rPr>
            <a:t>加強防火設施</a:t>
          </a:r>
          <a:r>
            <a:rPr lang="en-US" sz="2800" b="1" dirty="0" smtClean="0">
              <a:solidFill>
                <a:srgbClr val="C00000"/>
              </a:solidFill>
            </a:rPr>
            <a:t>(</a:t>
          </a:r>
          <a:r>
            <a:rPr lang="zh-TW" sz="2800" b="1" dirty="0" smtClean="0">
              <a:solidFill>
                <a:srgbClr val="C00000"/>
              </a:solidFill>
            </a:rPr>
            <a:t>備</a:t>
          </a:r>
          <a:r>
            <a:rPr lang="en-US" sz="2800" b="1" dirty="0" smtClean="0">
              <a:solidFill>
                <a:srgbClr val="C00000"/>
              </a:solidFill>
            </a:rPr>
            <a:t>)</a:t>
          </a:r>
          <a:r>
            <a:rPr lang="zh-TW" sz="2800" b="1" dirty="0" smtClean="0">
              <a:solidFill>
                <a:srgbClr val="C00000"/>
              </a:solidFill>
            </a:rPr>
            <a:t>及管理</a:t>
          </a:r>
          <a:endParaRPr lang="zh-TW" sz="2800" b="1" dirty="0">
            <a:solidFill>
              <a:srgbClr val="C00000"/>
            </a:solidFill>
          </a:endParaRPr>
        </a:p>
      </dgm:t>
    </dgm:pt>
    <dgm:pt modelId="{E6C88915-CF1E-470C-9389-80331D7665B5}" type="parTrans" cxnId="{281F08E7-7D5F-4758-BD0E-AA06A70A5C65}">
      <dgm:prSet/>
      <dgm:spPr/>
      <dgm:t>
        <a:bodyPr/>
        <a:lstStyle/>
        <a:p>
          <a:endParaRPr lang="zh-TW" altLang="en-US" sz="2000" b="1"/>
        </a:p>
      </dgm:t>
    </dgm:pt>
    <dgm:pt modelId="{9381A69E-F1CB-4921-8C98-1D53B2A1A395}" type="sibTrans" cxnId="{281F08E7-7D5F-4758-BD0E-AA06A70A5C65}">
      <dgm:prSet/>
      <dgm:spPr/>
      <dgm:t>
        <a:bodyPr/>
        <a:lstStyle/>
        <a:p>
          <a:endParaRPr lang="zh-TW" altLang="en-US" sz="2000" b="1"/>
        </a:p>
      </dgm:t>
    </dgm:pt>
    <dgm:pt modelId="{1A54AF3C-25F8-4690-A128-95A0D54BA476}">
      <dgm:prSet custT="1"/>
      <dgm:spPr/>
      <dgm:t>
        <a:bodyPr lIns="0" tIns="0" rIns="0" bIns="0"/>
        <a:lstStyle/>
        <a:p>
          <a:pPr rtl="0"/>
          <a:r>
            <a:rPr lang="zh-TW" altLang="en-US" sz="2400" b="1" dirty="0" smtClean="0"/>
            <a:t>使用防火之建材或裝潢</a:t>
          </a:r>
          <a:endParaRPr lang="zh-TW" altLang="en-US" sz="2400" b="1" dirty="0"/>
        </a:p>
      </dgm:t>
    </dgm:pt>
    <dgm:pt modelId="{A559F576-84AF-4069-BE91-C0FD414B30FE}" type="parTrans" cxnId="{2F3D45B2-1E1D-4B66-8DD7-28218F2BCC29}">
      <dgm:prSet/>
      <dgm:spPr/>
      <dgm:t>
        <a:bodyPr/>
        <a:lstStyle/>
        <a:p>
          <a:endParaRPr lang="zh-TW" altLang="en-US" sz="2000" b="1"/>
        </a:p>
      </dgm:t>
    </dgm:pt>
    <dgm:pt modelId="{38E2FCF7-4F68-45A6-8C3F-3E3814E26BBF}" type="sibTrans" cxnId="{2F3D45B2-1E1D-4B66-8DD7-28218F2BCC29}">
      <dgm:prSet/>
      <dgm:spPr/>
      <dgm:t>
        <a:bodyPr/>
        <a:lstStyle/>
        <a:p>
          <a:endParaRPr lang="zh-TW" altLang="en-US" sz="2000" b="1"/>
        </a:p>
      </dgm:t>
    </dgm:pt>
    <dgm:pt modelId="{61626BFC-41EE-4BFA-B1FA-BEF6117724D4}">
      <dgm:prSet custT="1"/>
      <dgm:spPr/>
      <dgm:t>
        <a:bodyPr lIns="0" tIns="0" rIns="0" bIns="0"/>
        <a:lstStyle/>
        <a:p>
          <a:pPr rtl="0"/>
          <a:r>
            <a:rPr lang="zh-TW" altLang="en-US" sz="2400" b="1" dirty="0" smtClean="0"/>
            <a:t>有防火避難設施及滅火設備並定期檢測</a:t>
          </a:r>
          <a:endParaRPr lang="zh-TW" altLang="en-US" sz="2400" b="1" dirty="0"/>
        </a:p>
      </dgm:t>
    </dgm:pt>
    <dgm:pt modelId="{5652388E-09AB-4C25-99C6-CF5D70A564F2}" type="parTrans" cxnId="{0FBA837F-9C35-4D64-A46D-9682AF3A0F97}">
      <dgm:prSet/>
      <dgm:spPr/>
      <dgm:t>
        <a:bodyPr/>
        <a:lstStyle/>
        <a:p>
          <a:endParaRPr lang="zh-TW" altLang="en-US" sz="2000" b="1"/>
        </a:p>
      </dgm:t>
    </dgm:pt>
    <dgm:pt modelId="{560E4F17-80C8-4746-B125-381109EFDC45}" type="sibTrans" cxnId="{0FBA837F-9C35-4D64-A46D-9682AF3A0F97}">
      <dgm:prSet/>
      <dgm:spPr/>
      <dgm:t>
        <a:bodyPr/>
        <a:lstStyle/>
        <a:p>
          <a:endParaRPr lang="zh-TW" altLang="en-US" sz="2000" b="1"/>
        </a:p>
      </dgm:t>
    </dgm:pt>
    <dgm:pt modelId="{8314F27C-03CF-489B-A45E-59D0B9750A22}">
      <dgm:prSet custT="1"/>
      <dgm:spPr/>
      <dgm:t>
        <a:bodyPr lIns="0" tIns="0" rIns="0" bIns="0"/>
        <a:lstStyle/>
        <a:p>
          <a:pPr rtl="0"/>
          <a:r>
            <a:rPr lang="zh-TW" altLang="en-US" sz="2400" b="1" dirty="0" smtClean="0"/>
            <a:t>逃生避難動線維持通暢</a:t>
          </a:r>
          <a:endParaRPr lang="zh-TW" altLang="en-US" sz="2400" b="1" dirty="0"/>
        </a:p>
      </dgm:t>
    </dgm:pt>
    <dgm:pt modelId="{680EBBE1-CA3F-41EE-A7B7-93A3CB75C590}" type="parTrans" cxnId="{B71C3C22-F2BC-4558-83D3-E21EE41C9592}">
      <dgm:prSet/>
      <dgm:spPr/>
      <dgm:t>
        <a:bodyPr/>
        <a:lstStyle/>
        <a:p>
          <a:endParaRPr lang="zh-TW" altLang="en-US" sz="2000" b="1"/>
        </a:p>
      </dgm:t>
    </dgm:pt>
    <dgm:pt modelId="{A6B49107-DEC7-4CBF-B450-961F044CA70C}" type="sibTrans" cxnId="{B71C3C22-F2BC-4558-83D3-E21EE41C9592}">
      <dgm:prSet/>
      <dgm:spPr/>
      <dgm:t>
        <a:bodyPr/>
        <a:lstStyle/>
        <a:p>
          <a:endParaRPr lang="zh-TW" altLang="en-US" sz="2000" b="1"/>
        </a:p>
      </dgm:t>
    </dgm:pt>
    <dgm:pt modelId="{9A21C2F2-21B6-4AC0-A5FB-EE6848BA60F3}">
      <dgm:prSet custT="1"/>
      <dgm:spPr/>
      <dgm:t>
        <a:bodyPr lIns="0" tIns="0" rIns="0" bIns="0"/>
        <a:lstStyle/>
        <a:p>
          <a:pPr rtl="0"/>
          <a:r>
            <a:rPr lang="zh-TW" altLang="en-US" sz="2400" b="1" dirty="0" smtClean="0"/>
            <a:t>加強用電設備、易燃物品及可燃物品之管理</a:t>
          </a:r>
          <a:endParaRPr lang="zh-TW" altLang="en-US" sz="2400" b="1" dirty="0"/>
        </a:p>
      </dgm:t>
    </dgm:pt>
    <dgm:pt modelId="{D12F4C50-C799-4A33-B9E9-6A894A489047}" type="parTrans" cxnId="{E098A864-5727-4ED4-844A-0D9FEFBF73CB}">
      <dgm:prSet/>
      <dgm:spPr/>
      <dgm:t>
        <a:bodyPr/>
        <a:lstStyle/>
        <a:p>
          <a:endParaRPr lang="zh-TW" altLang="en-US" sz="2000" b="1"/>
        </a:p>
      </dgm:t>
    </dgm:pt>
    <dgm:pt modelId="{A8BB2CDC-B426-4E76-B88A-1AB25996892D}" type="sibTrans" cxnId="{E098A864-5727-4ED4-844A-0D9FEFBF73CB}">
      <dgm:prSet/>
      <dgm:spPr/>
      <dgm:t>
        <a:bodyPr/>
        <a:lstStyle/>
        <a:p>
          <a:endParaRPr lang="zh-TW" altLang="en-US" sz="2000" b="1"/>
        </a:p>
      </dgm:t>
    </dgm:pt>
    <dgm:pt modelId="{B800A65A-893D-4DD4-B41D-ECB559159D9A}">
      <dgm:prSet custT="1"/>
      <dgm:spPr/>
      <dgm:t>
        <a:bodyPr lIns="0" tIns="0" rIns="0" bIns="0"/>
        <a:lstStyle/>
        <a:p>
          <a:pPr rtl="0"/>
          <a:r>
            <a:rPr lang="zh-TW" altLang="en-US" sz="2400" b="1" dirty="0" smtClean="0"/>
            <a:t>預防手術進行中可能引起的火災</a:t>
          </a:r>
          <a:endParaRPr lang="zh-TW" altLang="en-US" sz="2400" b="1" dirty="0"/>
        </a:p>
      </dgm:t>
    </dgm:pt>
    <dgm:pt modelId="{81D9215E-5150-4179-8109-D27E2372F8B9}" type="parTrans" cxnId="{CC0F24FE-B634-461C-8145-931108F85A3E}">
      <dgm:prSet/>
      <dgm:spPr/>
      <dgm:t>
        <a:bodyPr/>
        <a:lstStyle/>
        <a:p>
          <a:endParaRPr lang="zh-TW" altLang="en-US" sz="2000" b="1"/>
        </a:p>
      </dgm:t>
    </dgm:pt>
    <dgm:pt modelId="{F7048E7C-EE30-4E08-934D-6F06D953BF60}" type="sibTrans" cxnId="{CC0F24FE-B634-461C-8145-931108F85A3E}">
      <dgm:prSet/>
      <dgm:spPr/>
      <dgm:t>
        <a:bodyPr/>
        <a:lstStyle/>
        <a:p>
          <a:endParaRPr lang="zh-TW" altLang="en-US" sz="2000" b="1"/>
        </a:p>
      </dgm:t>
    </dgm:pt>
    <dgm:pt modelId="{5C6434D8-D94F-43FD-A2D7-9ADE38B23489}">
      <dgm:prSet custT="1"/>
      <dgm:spPr/>
      <dgm:t>
        <a:bodyPr lIns="0" tIns="0" rIns="0" bIns="0"/>
        <a:lstStyle/>
        <a:p>
          <a:pPr rtl="0"/>
          <a:r>
            <a:rPr lang="zh-TW" altLang="en-US" sz="2400" b="1" dirty="0" smtClean="0"/>
            <a:t>落實病人及家屬防火衛教</a:t>
          </a:r>
          <a:endParaRPr lang="zh-TW" altLang="en-US" sz="2400" b="1" dirty="0"/>
        </a:p>
      </dgm:t>
    </dgm:pt>
    <dgm:pt modelId="{073618E1-55E7-4A97-AC62-78B7903187CB}" type="parTrans" cxnId="{D4284360-4A0E-4572-9572-A9477F31C5C1}">
      <dgm:prSet/>
      <dgm:spPr/>
      <dgm:t>
        <a:bodyPr/>
        <a:lstStyle/>
        <a:p>
          <a:endParaRPr lang="zh-TW" altLang="en-US" sz="2000" b="1"/>
        </a:p>
      </dgm:t>
    </dgm:pt>
    <dgm:pt modelId="{837DE1BB-84BA-4852-807B-349A126F526C}" type="sibTrans" cxnId="{D4284360-4A0E-4572-9572-A9477F31C5C1}">
      <dgm:prSet/>
      <dgm:spPr/>
      <dgm:t>
        <a:bodyPr/>
        <a:lstStyle/>
        <a:p>
          <a:endParaRPr lang="zh-TW" altLang="en-US" sz="2000" b="1"/>
        </a:p>
      </dgm:t>
    </dgm:pt>
    <dgm:pt modelId="{B678DA11-E5EA-484D-AD91-37EBCD3A3668}" type="pres">
      <dgm:prSet presAssocID="{F791F542-43D1-4FFB-8E9C-0FA09072568F}" presName="Name0" presStyleCnt="0">
        <dgm:presLayoutVars>
          <dgm:chMax val="1"/>
          <dgm:chPref val="1"/>
          <dgm:dir/>
          <dgm:animOne val="branch"/>
          <dgm:animLvl val="lvl"/>
        </dgm:presLayoutVars>
      </dgm:prSet>
      <dgm:spPr/>
      <dgm:t>
        <a:bodyPr/>
        <a:lstStyle/>
        <a:p>
          <a:endParaRPr lang="zh-TW" altLang="en-US"/>
        </a:p>
      </dgm:t>
    </dgm:pt>
    <dgm:pt modelId="{743A4338-BAE1-462B-8FA5-F94CF7FBA2F7}" type="pres">
      <dgm:prSet presAssocID="{3CA07A8F-08BD-44D6-8657-E5598B820E31}" presName="Parent" presStyleLbl="node0" presStyleIdx="0" presStyleCnt="1" custScaleX="91526" custScaleY="91525">
        <dgm:presLayoutVars>
          <dgm:chMax val="6"/>
          <dgm:chPref val="6"/>
        </dgm:presLayoutVars>
      </dgm:prSet>
      <dgm:spPr/>
      <dgm:t>
        <a:bodyPr/>
        <a:lstStyle/>
        <a:p>
          <a:endParaRPr lang="zh-TW" altLang="en-US"/>
        </a:p>
      </dgm:t>
    </dgm:pt>
    <dgm:pt modelId="{8C4FF437-940A-40FD-B229-FE41C7CC4177}" type="pres">
      <dgm:prSet presAssocID="{1A54AF3C-25F8-4690-A128-95A0D54BA476}" presName="Accent1" presStyleCnt="0"/>
      <dgm:spPr/>
    </dgm:pt>
    <dgm:pt modelId="{4C826FF8-20AA-41FD-B0D4-02CC82510356}" type="pres">
      <dgm:prSet presAssocID="{1A54AF3C-25F8-4690-A128-95A0D54BA476}" presName="Accent" presStyleLbl="bgShp" presStyleIdx="0" presStyleCnt="6"/>
      <dgm:spPr/>
    </dgm:pt>
    <dgm:pt modelId="{E22C2E4D-7A4E-4002-8657-B1EF51492139}" type="pres">
      <dgm:prSet presAssocID="{1A54AF3C-25F8-4690-A128-95A0D54BA476}" presName="Child1" presStyleLbl="node1" presStyleIdx="0" presStyleCnt="6" custScaleX="112198" custScaleY="112198">
        <dgm:presLayoutVars>
          <dgm:chMax val="0"/>
          <dgm:chPref val="0"/>
          <dgm:bulletEnabled val="1"/>
        </dgm:presLayoutVars>
      </dgm:prSet>
      <dgm:spPr/>
      <dgm:t>
        <a:bodyPr/>
        <a:lstStyle/>
        <a:p>
          <a:endParaRPr lang="zh-TW" altLang="en-US"/>
        </a:p>
      </dgm:t>
    </dgm:pt>
    <dgm:pt modelId="{25BA8DAD-DE61-44D5-8839-9259305E082C}" type="pres">
      <dgm:prSet presAssocID="{61626BFC-41EE-4BFA-B1FA-BEF6117724D4}" presName="Accent2" presStyleCnt="0"/>
      <dgm:spPr/>
    </dgm:pt>
    <dgm:pt modelId="{501A234A-4ECA-47D0-BE81-0F3353679A33}" type="pres">
      <dgm:prSet presAssocID="{61626BFC-41EE-4BFA-B1FA-BEF6117724D4}" presName="Accent" presStyleLbl="bgShp" presStyleIdx="1" presStyleCnt="6"/>
      <dgm:spPr/>
    </dgm:pt>
    <dgm:pt modelId="{123F790B-541C-42CC-BD22-843D6DCF1599}" type="pres">
      <dgm:prSet presAssocID="{61626BFC-41EE-4BFA-B1FA-BEF6117724D4}" presName="Child2" presStyleLbl="node1" presStyleIdx="1" presStyleCnt="6" custScaleX="112198" custScaleY="112198">
        <dgm:presLayoutVars>
          <dgm:chMax val="0"/>
          <dgm:chPref val="0"/>
          <dgm:bulletEnabled val="1"/>
        </dgm:presLayoutVars>
      </dgm:prSet>
      <dgm:spPr/>
      <dgm:t>
        <a:bodyPr/>
        <a:lstStyle/>
        <a:p>
          <a:endParaRPr lang="zh-TW" altLang="en-US"/>
        </a:p>
      </dgm:t>
    </dgm:pt>
    <dgm:pt modelId="{218090F1-A303-4E08-802A-CBA859356BA3}" type="pres">
      <dgm:prSet presAssocID="{8314F27C-03CF-489B-A45E-59D0B9750A22}" presName="Accent3" presStyleCnt="0"/>
      <dgm:spPr/>
    </dgm:pt>
    <dgm:pt modelId="{2C066CDF-2241-4155-A823-EB3A9FC31DF5}" type="pres">
      <dgm:prSet presAssocID="{8314F27C-03CF-489B-A45E-59D0B9750A22}" presName="Accent" presStyleLbl="bgShp" presStyleIdx="2" presStyleCnt="6"/>
      <dgm:spPr/>
    </dgm:pt>
    <dgm:pt modelId="{51CE25BA-AB8A-4959-847D-DCAB820CFB55}" type="pres">
      <dgm:prSet presAssocID="{8314F27C-03CF-489B-A45E-59D0B9750A22}" presName="Child3" presStyleLbl="node1" presStyleIdx="2" presStyleCnt="6" custScaleX="112198" custScaleY="112198">
        <dgm:presLayoutVars>
          <dgm:chMax val="0"/>
          <dgm:chPref val="0"/>
          <dgm:bulletEnabled val="1"/>
        </dgm:presLayoutVars>
      </dgm:prSet>
      <dgm:spPr/>
      <dgm:t>
        <a:bodyPr/>
        <a:lstStyle/>
        <a:p>
          <a:endParaRPr lang="zh-TW" altLang="en-US"/>
        </a:p>
      </dgm:t>
    </dgm:pt>
    <dgm:pt modelId="{39A7332C-F307-40D0-8687-38BE66CE1CB8}" type="pres">
      <dgm:prSet presAssocID="{9A21C2F2-21B6-4AC0-A5FB-EE6848BA60F3}" presName="Accent4" presStyleCnt="0"/>
      <dgm:spPr/>
    </dgm:pt>
    <dgm:pt modelId="{7DAF0A48-1B64-47AF-9D4C-9F2E09A0E67F}" type="pres">
      <dgm:prSet presAssocID="{9A21C2F2-21B6-4AC0-A5FB-EE6848BA60F3}" presName="Accent" presStyleLbl="bgShp" presStyleIdx="3" presStyleCnt="6"/>
      <dgm:spPr/>
    </dgm:pt>
    <dgm:pt modelId="{3681BCA3-372A-4F05-B173-DAB2503EB92D}" type="pres">
      <dgm:prSet presAssocID="{9A21C2F2-21B6-4AC0-A5FB-EE6848BA60F3}" presName="Child4" presStyleLbl="node1" presStyleIdx="3" presStyleCnt="6" custScaleX="112198" custScaleY="112198">
        <dgm:presLayoutVars>
          <dgm:chMax val="0"/>
          <dgm:chPref val="0"/>
          <dgm:bulletEnabled val="1"/>
        </dgm:presLayoutVars>
      </dgm:prSet>
      <dgm:spPr/>
      <dgm:t>
        <a:bodyPr/>
        <a:lstStyle/>
        <a:p>
          <a:endParaRPr lang="zh-TW" altLang="en-US"/>
        </a:p>
      </dgm:t>
    </dgm:pt>
    <dgm:pt modelId="{D28D8760-E1F5-4277-9031-0E819BD40CCE}" type="pres">
      <dgm:prSet presAssocID="{B800A65A-893D-4DD4-B41D-ECB559159D9A}" presName="Accent5" presStyleCnt="0"/>
      <dgm:spPr/>
    </dgm:pt>
    <dgm:pt modelId="{0520FEC2-1E3D-44BB-856A-EC86CD106D38}" type="pres">
      <dgm:prSet presAssocID="{B800A65A-893D-4DD4-B41D-ECB559159D9A}" presName="Accent" presStyleLbl="bgShp" presStyleIdx="4" presStyleCnt="6"/>
      <dgm:spPr/>
    </dgm:pt>
    <dgm:pt modelId="{D5ED7AD6-0BBB-4E17-816B-BCDAB5CA5A4C}" type="pres">
      <dgm:prSet presAssocID="{B800A65A-893D-4DD4-B41D-ECB559159D9A}" presName="Child5" presStyleLbl="node1" presStyleIdx="4" presStyleCnt="6" custScaleX="112198" custScaleY="112198">
        <dgm:presLayoutVars>
          <dgm:chMax val="0"/>
          <dgm:chPref val="0"/>
          <dgm:bulletEnabled val="1"/>
        </dgm:presLayoutVars>
      </dgm:prSet>
      <dgm:spPr/>
      <dgm:t>
        <a:bodyPr/>
        <a:lstStyle/>
        <a:p>
          <a:endParaRPr lang="zh-TW" altLang="en-US"/>
        </a:p>
      </dgm:t>
    </dgm:pt>
    <dgm:pt modelId="{6F8C1440-D2A2-48B1-BE86-6545EC2CD788}" type="pres">
      <dgm:prSet presAssocID="{5C6434D8-D94F-43FD-A2D7-9ADE38B23489}" presName="Accent6" presStyleCnt="0"/>
      <dgm:spPr/>
    </dgm:pt>
    <dgm:pt modelId="{603CA73D-3A1F-4ED8-A95A-25FF184AEF8F}" type="pres">
      <dgm:prSet presAssocID="{5C6434D8-D94F-43FD-A2D7-9ADE38B23489}" presName="Accent" presStyleLbl="bgShp" presStyleIdx="5" presStyleCnt="6"/>
      <dgm:spPr/>
    </dgm:pt>
    <dgm:pt modelId="{8DDCDF28-2724-4988-8B65-E99DD4E532D1}" type="pres">
      <dgm:prSet presAssocID="{5C6434D8-D94F-43FD-A2D7-9ADE38B23489}" presName="Child6" presStyleLbl="node1" presStyleIdx="5" presStyleCnt="6" custScaleX="112198" custScaleY="112198">
        <dgm:presLayoutVars>
          <dgm:chMax val="0"/>
          <dgm:chPref val="0"/>
          <dgm:bulletEnabled val="1"/>
        </dgm:presLayoutVars>
      </dgm:prSet>
      <dgm:spPr/>
      <dgm:t>
        <a:bodyPr/>
        <a:lstStyle/>
        <a:p>
          <a:endParaRPr lang="zh-TW" altLang="en-US"/>
        </a:p>
      </dgm:t>
    </dgm:pt>
  </dgm:ptLst>
  <dgm:cxnLst>
    <dgm:cxn modelId="{5B338B14-2987-4D5C-B54C-18606F101DB3}" type="presOf" srcId="{8314F27C-03CF-489B-A45E-59D0B9750A22}" destId="{51CE25BA-AB8A-4959-847D-DCAB820CFB55}" srcOrd="0" destOrd="0" presId="urn:microsoft.com/office/officeart/2011/layout/HexagonRadial"/>
    <dgm:cxn modelId="{0FBA837F-9C35-4D64-A46D-9682AF3A0F97}" srcId="{3CA07A8F-08BD-44D6-8657-E5598B820E31}" destId="{61626BFC-41EE-4BFA-B1FA-BEF6117724D4}" srcOrd="1" destOrd="0" parTransId="{5652388E-09AB-4C25-99C6-CF5D70A564F2}" sibTransId="{560E4F17-80C8-4746-B125-381109EFDC45}"/>
    <dgm:cxn modelId="{8E499F5B-B875-471C-883D-11532F417E61}" type="presOf" srcId="{61626BFC-41EE-4BFA-B1FA-BEF6117724D4}" destId="{123F790B-541C-42CC-BD22-843D6DCF1599}" srcOrd="0" destOrd="0" presId="urn:microsoft.com/office/officeart/2011/layout/HexagonRadial"/>
    <dgm:cxn modelId="{B71C3C22-F2BC-4558-83D3-E21EE41C9592}" srcId="{3CA07A8F-08BD-44D6-8657-E5598B820E31}" destId="{8314F27C-03CF-489B-A45E-59D0B9750A22}" srcOrd="2" destOrd="0" parTransId="{680EBBE1-CA3F-41EE-A7B7-93A3CB75C590}" sibTransId="{A6B49107-DEC7-4CBF-B450-961F044CA70C}"/>
    <dgm:cxn modelId="{E25FC923-5D4A-4AA1-980E-3C4E9B11F6EC}" type="presOf" srcId="{9A21C2F2-21B6-4AC0-A5FB-EE6848BA60F3}" destId="{3681BCA3-372A-4F05-B173-DAB2503EB92D}" srcOrd="0" destOrd="0" presId="urn:microsoft.com/office/officeart/2011/layout/HexagonRadial"/>
    <dgm:cxn modelId="{281F08E7-7D5F-4758-BD0E-AA06A70A5C65}" srcId="{F791F542-43D1-4FFB-8E9C-0FA09072568F}" destId="{3CA07A8F-08BD-44D6-8657-E5598B820E31}" srcOrd="0" destOrd="0" parTransId="{E6C88915-CF1E-470C-9389-80331D7665B5}" sibTransId="{9381A69E-F1CB-4921-8C98-1D53B2A1A395}"/>
    <dgm:cxn modelId="{83B89DC2-B2E5-406C-822E-6BB1CDCB241F}" type="presOf" srcId="{F791F542-43D1-4FFB-8E9C-0FA09072568F}" destId="{B678DA11-E5EA-484D-AD91-37EBCD3A3668}" srcOrd="0" destOrd="0" presId="urn:microsoft.com/office/officeart/2011/layout/HexagonRadial"/>
    <dgm:cxn modelId="{564C4AF7-DA85-4660-BB8C-363D6BB20A50}" type="presOf" srcId="{1A54AF3C-25F8-4690-A128-95A0D54BA476}" destId="{E22C2E4D-7A4E-4002-8657-B1EF51492139}" srcOrd="0" destOrd="0" presId="urn:microsoft.com/office/officeart/2011/layout/HexagonRadial"/>
    <dgm:cxn modelId="{379B1026-A620-4089-A8DB-59992EB8AF85}" type="presOf" srcId="{3CA07A8F-08BD-44D6-8657-E5598B820E31}" destId="{743A4338-BAE1-462B-8FA5-F94CF7FBA2F7}" srcOrd="0" destOrd="0" presId="urn:microsoft.com/office/officeart/2011/layout/HexagonRadial"/>
    <dgm:cxn modelId="{2F3D45B2-1E1D-4B66-8DD7-28218F2BCC29}" srcId="{3CA07A8F-08BD-44D6-8657-E5598B820E31}" destId="{1A54AF3C-25F8-4690-A128-95A0D54BA476}" srcOrd="0" destOrd="0" parTransId="{A559F576-84AF-4069-BE91-C0FD414B30FE}" sibTransId="{38E2FCF7-4F68-45A6-8C3F-3E3814E26BBF}"/>
    <dgm:cxn modelId="{CBADD0BE-A41B-4E94-A97B-E0E81052C503}" type="presOf" srcId="{B800A65A-893D-4DD4-B41D-ECB559159D9A}" destId="{D5ED7AD6-0BBB-4E17-816B-BCDAB5CA5A4C}" srcOrd="0" destOrd="0" presId="urn:microsoft.com/office/officeart/2011/layout/HexagonRadial"/>
    <dgm:cxn modelId="{D4284360-4A0E-4572-9572-A9477F31C5C1}" srcId="{3CA07A8F-08BD-44D6-8657-E5598B820E31}" destId="{5C6434D8-D94F-43FD-A2D7-9ADE38B23489}" srcOrd="5" destOrd="0" parTransId="{073618E1-55E7-4A97-AC62-78B7903187CB}" sibTransId="{837DE1BB-84BA-4852-807B-349A126F526C}"/>
    <dgm:cxn modelId="{E098A864-5727-4ED4-844A-0D9FEFBF73CB}" srcId="{3CA07A8F-08BD-44D6-8657-E5598B820E31}" destId="{9A21C2F2-21B6-4AC0-A5FB-EE6848BA60F3}" srcOrd="3" destOrd="0" parTransId="{D12F4C50-C799-4A33-B9E9-6A894A489047}" sibTransId="{A8BB2CDC-B426-4E76-B88A-1AB25996892D}"/>
    <dgm:cxn modelId="{CC0F24FE-B634-461C-8145-931108F85A3E}" srcId="{3CA07A8F-08BD-44D6-8657-E5598B820E31}" destId="{B800A65A-893D-4DD4-B41D-ECB559159D9A}" srcOrd="4" destOrd="0" parTransId="{81D9215E-5150-4179-8109-D27E2372F8B9}" sibTransId="{F7048E7C-EE30-4E08-934D-6F06D953BF60}"/>
    <dgm:cxn modelId="{AFF776F0-B3A2-4A96-B128-4331FDD7D02B}" type="presOf" srcId="{5C6434D8-D94F-43FD-A2D7-9ADE38B23489}" destId="{8DDCDF28-2724-4988-8B65-E99DD4E532D1}" srcOrd="0" destOrd="0" presId="urn:microsoft.com/office/officeart/2011/layout/HexagonRadial"/>
    <dgm:cxn modelId="{F19E31BE-AF7C-415A-ADAE-4AD921D52C28}" type="presParOf" srcId="{B678DA11-E5EA-484D-AD91-37EBCD3A3668}" destId="{743A4338-BAE1-462B-8FA5-F94CF7FBA2F7}" srcOrd="0" destOrd="0" presId="urn:microsoft.com/office/officeart/2011/layout/HexagonRadial"/>
    <dgm:cxn modelId="{C4F8B63D-4C75-47C1-83C7-5294899B8D71}" type="presParOf" srcId="{B678DA11-E5EA-484D-AD91-37EBCD3A3668}" destId="{8C4FF437-940A-40FD-B229-FE41C7CC4177}" srcOrd="1" destOrd="0" presId="urn:microsoft.com/office/officeart/2011/layout/HexagonRadial"/>
    <dgm:cxn modelId="{2F9C0367-BCA8-46C0-ACCD-64AAB7AFB746}" type="presParOf" srcId="{8C4FF437-940A-40FD-B229-FE41C7CC4177}" destId="{4C826FF8-20AA-41FD-B0D4-02CC82510356}" srcOrd="0" destOrd="0" presId="urn:microsoft.com/office/officeart/2011/layout/HexagonRadial"/>
    <dgm:cxn modelId="{C0C6998A-EBA6-419F-ACEC-B1D27AA86A12}" type="presParOf" srcId="{B678DA11-E5EA-484D-AD91-37EBCD3A3668}" destId="{E22C2E4D-7A4E-4002-8657-B1EF51492139}" srcOrd="2" destOrd="0" presId="urn:microsoft.com/office/officeart/2011/layout/HexagonRadial"/>
    <dgm:cxn modelId="{660D0EFB-3F1D-48A0-B568-AE33D10D96CF}" type="presParOf" srcId="{B678DA11-E5EA-484D-AD91-37EBCD3A3668}" destId="{25BA8DAD-DE61-44D5-8839-9259305E082C}" srcOrd="3" destOrd="0" presId="urn:microsoft.com/office/officeart/2011/layout/HexagonRadial"/>
    <dgm:cxn modelId="{D34B690A-0F27-41F1-B3B5-3760C8F3FD1C}" type="presParOf" srcId="{25BA8DAD-DE61-44D5-8839-9259305E082C}" destId="{501A234A-4ECA-47D0-BE81-0F3353679A33}" srcOrd="0" destOrd="0" presId="urn:microsoft.com/office/officeart/2011/layout/HexagonRadial"/>
    <dgm:cxn modelId="{8BF25083-86BA-48C7-8F9F-E5414EC0079B}" type="presParOf" srcId="{B678DA11-E5EA-484D-AD91-37EBCD3A3668}" destId="{123F790B-541C-42CC-BD22-843D6DCF1599}" srcOrd="4" destOrd="0" presId="urn:microsoft.com/office/officeart/2011/layout/HexagonRadial"/>
    <dgm:cxn modelId="{6BC94EDF-617E-4895-A720-29EF1A5F86FA}" type="presParOf" srcId="{B678DA11-E5EA-484D-AD91-37EBCD3A3668}" destId="{218090F1-A303-4E08-802A-CBA859356BA3}" srcOrd="5" destOrd="0" presId="urn:microsoft.com/office/officeart/2011/layout/HexagonRadial"/>
    <dgm:cxn modelId="{270AFA20-DEB2-424C-BC2A-1B5FE3C28A2E}" type="presParOf" srcId="{218090F1-A303-4E08-802A-CBA859356BA3}" destId="{2C066CDF-2241-4155-A823-EB3A9FC31DF5}" srcOrd="0" destOrd="0" presId="urn:microsoft.com/office/officeart/2011/layout/HexagonRadial"/>
    <dgm:cxn modelId="{16CAA764-6850-4481-9643-CEBC84622F74}" type="presParOf" srcId="{B678DA11-E5EA-484D-AD91-37EBCD3A3668}" destId="{51CE25BA-AB8A-4959-847D-DCAB820CFB55}" srcOrd="6" destOrd="0" presId="urn:microsoft.com/office/officeart/2011/layout/HexagonRadial"/>
    <dgm:cxn modelId="{B054B175-E66D-429B-B478-9BAD521C22F0}" type="presParOf" srcId="{B678DA11-E5EA-484D-AD91-37EBCD3A3668}" destId="{39A7332C-F307-40D0-8687-38BE66CE1CB8}" srcOrd="7" destOrd="0" presId="urn:microsoft.com/office/officeart/2011/layout/HexagonRadial"/>
    <dgm:cxn modelId="{328B3741-9538-40CA-A431-4722898660F5}" type="presParOf" srcId="{39A7332C-F307-40D0-8687-38BE66CE1CB8}" destId="{7DAF0A48-1B64-47AF-9D4C-9F2E09A0E67F}" srcOrd="0" destOrd="0" presId="urn:microsoft.com/office/officeart/2011/layout/HexagonRadial"/>
    <dgm:cxn modelId="{43B95A17-0602-4326-83CD-2DEF2013CB96}" type="presParOf" srcId="{B678DA11-E5EA-484D-AD91-37EBCD3A3668}" destId="{3681BCA3-372A-4F05-B173-DAB2503EB92D}" srcOrd="8" destOrd="0" presId="urn:microsoft.com/office/officeart/2011/layout/HexagonRadial"/>
    <dgm:cxn modelId="{352620EF-39AE-4121-99A6-2A53B8F8C196}" type="presParOf" srcId="{B678DA11-E5EA-484D-AD91-37EBCD3A3668}" destId="{D28D8760-E1F5-4277-9031-0E819BD40CCE}" srcOrd="9" destOrd="0" presId="urn:microsoft.com/office/officeart/2011/layout/HexagonRadial"/>
    <dgm:cxn modelId="{EDDB1B30-31C5-4D06-A515-9FAF53CCB54A}" type="presParOf" srcId="{D28D8760-E1F5-4277-9031-0E819BD40CCE}" destId="{0520FEC2-1E3D-44BB-856A-EC86CD106D38}" srcOrd="0" destOrd="0" presId="urn:microsoft.com/office/officeart/2011/layout/HexagonRadial"/>
    <dgm:cxn modelId="{F13EC485-DD34-461B-B006-91316384FC43}" type="presParOf" srcId="{B678DA11-E5EA-484D-AD91-37EBCD3A3668}" destId="{D5ED7AD6-0BBB-4E17-816B-BCDAB5CA5A4C}" srcOrd="10" destOrd="0" presId="urn:microsoft.com/office/officeart/2011/layout/HexagonRadial"/>
    <dgm:cxn modelId="{6532EF79-69D2-4523-8FF2-1BC8D755FA21}" type="presParOf" srcId="{B678DA11-E5EA-484D-AD91-37EBCD3A3668}" destId="{6F8C1440-D2A2-48B1-BE86-6545EC2CD788}" srcOrd="11" destOrd="0" presId="urn:microsoft.com/office/officeart/2011/layout/HexagonRadial"/>
    <dgm:cxn modelId="{488677A6-2CB9-4E4D-8829-86995E1514E8}" type="presParOf" srcId="{6F8C1440-D2A2-48B1-BE86-6545EC2CD788}" destId="{603CA73D-3A1F-4ED8-A95A-25FF184AEF8F}" srcOrd="0" destOrd="0" presId="urn:microsoft.com/office/officeart/2011/layout/HexagonRadial"/>
    <dgm:cxn modelId="{BE176F78-44BB-44D4-BE78-2C49CEFAE69D}" type="presParOf" srcId="{B678DA11-E5EA-484D-AD91-37EBCD3A3668}" destId="{8DDCDF28-2724-4988-8B65-E99DD4E532D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EB5D0-96DE-4D75-86B2-7BB34C344FD6}" type="doc">
      <dgm:prSet loTypeId="urn:microsoft.com/office/officeart/2005/8/layout/default#1" loCatId="list" qsTypeId="urn:microsoft.com/office/officeart/2005/8/quickstyle/3d1" qsCatId="3D" csTypeId="urn:microsoft.com/office/officeart/2005/8/colors/colorful1#3" csCatId="colorful" phldr="1"/>
      <dgm:spPr/>
      <dgm:t>
        <a:bodyPr/>
        <a:lstStyle/>
        <a:p>
          <a:endParaRPr lang="zh-TW" altLang="en-US"/>
        </a:p>
      </dgm:t>
    </dgm:pt>
    <dgm:pt modelId="{F67CE56C-6E55-488E-AE99-33B65BB1FF33}">
      <dgm:prSet custT="1"/>
      <dgm:spPr>
        <a:solidFill>
          <a:schemeClr val="accent2">
            <a:lumMod val="75000"/>
          </a:schemeClr>
        </a:solidFill>
      </dgm:spPr>
      <dgm:t>
        <a:bodyPr lIns="36000" rIns="36000"/>
        <a:lstStyle/>
        <a:p>
          <a:pPr rtl="0"/>
          <a:r>
            <a:rPr lang="zh-TW" altLang="en-US" sz="2400" b="1" dirty="0" smtClean="0"/>
            <a:t>主動詢問</a:t>
          </a:r>
          <a:endParaRPr lang="zh-TW" altLang="en-US" sz="2400" dirty="0"/>
        </a:p>
      </dgm:t>
    </dgm:pt>
    <dgm:pt modelId="{FDC716DA-CBC4-4C29-AB48-0751C42D1C2E}" type="parTrans" cxnId="{EEDD2D4B-D1D2-4FA2-B8DC-76BE6F85045C}">
      <dgm:prSet/>
      <dgm:spPr/>
      <dgm:t>
        <a:bodyPr/>
        <a:lstStyle/>
        <a:p>
          <a:endParaRPr lang="zh-TW" altLang="en-US"/>
        </a:p>
      </dgm:t>
    </dgm:pt>
    <dgm:pt modelId="{1C133E9B-18A5-40BB-8D9C-68D393F7BF48}" type="sibTrans" cxnId="{EEDD2D4B-D1D2-4FA2-B8DC-76BE6F85045C}">
      <dgm:prSet/>
      <dgm:spPr/>
      <dgm:t>
        <a:bodyPr/>
        <a:lstStyle/>
        <a:p>
          <a:endParaRPr lang="zh-TW" altLang="en-US"/>
        </a:p>
      </dgm:t>
    </dgm:pt>
    <dgm:pt modelId="{46A46885-B97C-4345-84A7-50972E8F48A7}">
      <dgm:prSet custT="1"/>
      <dgm:spPr>
        <a:solidFill>
          <a:schemeClr val="accent2">
            <a:lumMod val="75000"/>
          </a:schemeClr>
        </a:solidFill>
      </dgm:spPr>
      <dgm:t>
        <a:bodyPr lIns="36000" rIns="36000"/>
        <a:lstStyle/>
        <a:p>
          <a:pPr marL="88900" indent="-88900" rtl="0"/>
          <a:r>
            <a:rPr lang="zh-TW" altLang="en-US" sz="2000" b="1" dirty="0" smtClean="0">
              <a:solidFill>
                <a:srgbClr val="FFFF00"/>
              </a:solidFill>
            </a:rPr>
            <a:t>病人目前用藥情形</a:t>
          </a:r>
          <a:endParaRPr lang="zh-TW" altLang="en-US" sz="2000" b="1" dirty="0">
            <a:solidFill>
              <a:srgbClr val="FFFF00"/>
            </a:solidFill>
          </a:endParaRPr>
        </a:p>
      </dgm:t>
    </dgm:pt>
    <dgm:pt modelId="{3DA8412B-FE6F-40B6-834B-2F963F8A85C0}" type="parTrans" cxnId="{49D27F16-430C-4A8B-8575-BB23A53B8AC0}">
      <dgm:prSet/>
      <dgm:spPr/>
      <dgm:t>
        <a:bodyPr/>
        <a:lstStyle/>
        <a:p>
          <a:endParaRPr lang="zh-TW" altLang="en-US"/>
        </a:p>
      </dgm:t>
    </dgm:pt>
    <dgm:pt modelId="{8FABD61E-374D-4412-925D-3C3CD4FBD422}" type="sibTrans" cxnId="{49D27F16-430C-4A8B-8575-BB23A53B8AC0}">
      <dgm:prSet/>
      <dgm:spPr/>
      <dgm:t>
        <a:bodyPr/>
        <a:lstStyle/>
        <a:p>
          <a:endParaRPr lang="zh-TW" altLang="en-US"/>
        </a:p>
      </dgm:t>
    </dgm:pt>
    <dgm:pt modelId="{03C5DD90-7670-41A7-9A09-BA0AA1AE4ABC}">
      <dgm:prSet custT="1"/>
      <dgm:spPr>
        <a:solidFill>
          <a:schemeClr val="accent2">
            <a:lumMod val="75000"/>
          </a:schemeClr>
        </a:solidFill>
      </dgm:spPr>
      <dgm:t>
        <a:bodyPr lIns="36000" rIns="36000"/>
        <a:lstStyle/>
        <a:p>
          <a:pPr marL="88900" indent="-88900" rtl="0"/>
          <a:r>
            <a:rPr lang="zh-TW" altLang="en-US" sz="2000" b="1" dirty="0" smtClean="0">
              <a:solidFill>
                <a:srgbClr val="FFFF00"/>
              </a:solidFill>
            </a:rPr>
            <a:t>用藥過敏史及不良反應史</a:t>
          </a:r>
          <a:endParaRPr lang="zh-TW" altLang="en-US" sz="2000" b="1" dirty="0">
            <a:solidFill>
              <a:srgbClr val="FFFF00"/>
            </a:solidFill>
          </a:endParaRPr>
        </a:p>
      </dgm:t>
    </dgm:pt>
    <dgm:pt modelId="{F4878384-6F30-42E1-ADAC-1DCDAC477B4D}" type="parTrans" cxnId="{DBEC1939-7AE8-4C3D-92DF-7C57BD8B471B}">
      <dgm:prSet/>
      <dgm:spPr/>
      <dgm:t>
        <a:bodyPr/>
        <a:lstStyle/>
        <a:p>
          <a:endParaRPr lang="zh-TW" altLang="en-US"/>
        </a:p>
      </dgm:t>
    </dgm:pt>
    <dgm:pt modelId="{7CBA5090-8194-4083-B810-1FFCFD68E8DE}" type="sibTrans" cxnId="{DBEC1939-7AE8-4C3D-92DF-7C57BD8B471B}">
      <dgm:prSet/>
      <dgm:spPr/>
      <dgm:t>
        <a:bodyPr/>
        <a:lstStyle/>
        <a:p>
          <a:endParaRPr lang="zh-TW" altLang="en-US"/>
        </a:p>
      </dgm:t>
    </dgm:pt>
    <dgm:pt modelId="{6EEFD0D0-2870-4EDC-8CAB-C9175273D9EA}">
      <dgm:prSet custT="1"/>
      <dgm:spPr>
        <a:solidFill>
          <a:schemeClr val="accent3">
            <a:lumMod val="75000"/>
          </a:schemeClr>
        </a:solidFill>
      </dgm:spPr>
      <dgm:t>
        <a:bodyPr lIns="36000" rIns="36000"/>
        <a:lstStyle/>
        <a:p>
          <a:pPr rtl="0"/>
          <a:r>
            <a:rPr lang="zh-TW" altLang="en-US" sz="2400" b="1" dirty="0" smtClean="0"/>
            <a:t>確實登錄與更新</a:t>
          </a:r>
          <a:endParaRPr lang="zh-TW" altLang="en-US" sz="2400" dirty="0"/>
        </a:p>
      </dgm:t>
    </dgm:pt>
    <dgm:pt modelId="{BF2B227F-48C4-4EEB-8FCD-13CF9CE4E936}" type="parTrans" cxnId="{4B4C5D96-91D3-449D-B2AE-D43D280AB6AB}">
      <dgm:prSet/>
      <dgm:spPr/>
      <dgm:t>
        <a:bodyPr/>
        <a:lstStyle/>
        <a:p>
          <a:endParaRPr lang="zh-TW" altLang="en-US"/>
        </a:p>
      </dgm:t>
    </dgm:pt>
    <dgm:pt modelId="{85DFDA27-EBDC-4235-A3B0-A22CEC3635B5}" type="sibTrans" cxnId="{4B4C5D96-91D3-449D-B2AE-D43D280AB6AB}">
      <dgm:prSet/>
      <dgm:spPr/>
      <dgm:t>
        <a:bodyPr/>
        <a:lstStyle/>
        <a:p>
          <a:endParaRPr lang="zh-TW" altLang="en-US"/>
        </a:p>
      </dgm:t>
    </dgm:pt>
    <dgm:pt modelId="{BFC4E083-7CD1-4E21-BEA1-F233DE3731DD}">
      <dgm:prSet custT="1"/>
      <dgm:spPr>
        <a:solidFill>
          <a:schemeClr val="accent3">
            <a:lumMod val="75000"/>
          </a:schemeClr>
        </a:solidFill>
      </dgm:spPr>
      <dgm:t>
        <a:bodyPr lIns="36000" rIns="36000"/>
        <a:lstStyle/>
        <a:p>
          <a:pPr marL="88900" indent="-88900" rtl="0"/>
          <a:r>
            <a:rPr lang="zh-TW" altLang="en-US" sz="2000" b="1" dirty="0" smtClean="0">
              <a:solidFill>
                <a:srgbClr val="FFFF00"/>
              </a:solidFill>
            </a:rPr>
            <a:t>紙本或電子病歷首頁</a:t>
          </a:r>
          <a:endParaRPr lang="zh-TW" altLang="en-US" sz="2000" b="1" dirty="0">
            <a:solidFill>
              <a:srgbClr val="FFFF00"/>
            </a:solidFill>
          </a:endParaRPr>
        </a:p>
      </dgm:t>
    </dgm:pt>
    <dgm:pt modelId="{FDDD95CB-3EA9-4B7A-9647-698E0701F2C4}" type="parTrans" cxnId="{D17E4902-EFAC-49C9-AE37-D18C24BF6C64}">
      <dgm:prSet/>
      <dgm:spPr/>
      <dgm:t>
        <a:bodyPr/>
        <a:lstStyle/>
        <a:p>
          <a:endParaRPr lang="zh-TW" altLang="en-US"/>
        </a:p>
      </dgm:t>
    </dgm:pt>
    <dgm:pt modelId="{0E4F93CF-65EF-44D2-B0B2-96BA01E5ACD5}" type="sibTrans" cxnId="{D17E4902-EFAC-49C9-AE37-D18C24BF6C64}">
      <dgm:prSet/>
      <dgm:spPr/>
      <dgm:t>
        <a:bodyPr/>
        <a:lstStyle/>
        <a:p>
          <a:endParaRPr lang="zh-TW" altLang="en-US"/>
        </a:p>
      </dgm:t>
    </dgm:pt>
    <dgm:pt modelId="{41DEDDBA-7BFB-4B62-942E-56BE0D7796EB}">
      <dgm:prSet custT="1"/>
      <dgm:spPr>
        <a:solidFill>
          <a:schemeClr val="accent4">
            <a:lumMod val="75000"/>
          </a:schemeClr>
        </a:solidFill>
      </dgm:spPr>
      <dgm:t>
        <a:bodyPr lIns="36000" rIns="36000"/>
        <a:lstStyle/>
        <a:p>
          <a:pPr rtl="0"/>
          <a:r>
            <a:rPr lang="zh-TW" altLang="en-US" sz="2400" b="1" dirty="0" smtClean="0"/>
            <a:t>開立處方前</a:t>
          </a:r>
          <a:endParaRPr lang="zh-TW" altLang="en-US" sz="2400" dirty="0"/>
        </a:p>
      </dgm:t>
    </dgm:pt>
    <dgm:pt modelId="{E8E98511-B86D-4DC5-B708-A984961ED6CE}" type="parTrans" cxnId="{6657DAB9-2F47-4945-8102-A9EB08DB4D8A}">
      <dgm:prSet/>
      <dgm:spPr/>
      <dgm:t>
        <a:bodyPr/>
        <a:lstStyle/>
        <a:p>
          <a:endParaRPr lang="zh-TW" altLang="en-US"/>
        </a:p>
      </dgm:t>
    </dgm:pt>
    <dgm:pt modelId="{7D30AB5A-1AED-4A16-A183-F21D79357CEA}" type="sibTrans" cxnId="{6657DAB9-2F47-4945-8102-A9EB08DB4D8A}">
      <dgm:prSet/>
      <dgm:spPr/>
      <dgm:t>
        <a:bodyPr/>
        <a:lstStyle/>
        <a:p>
          <a:endParaRPr lang="zh-TW" altLang="en-US"/>
        </a:p>
      </dgm:t>
    </dgm:pt>
    <dgm:pt modelId="{80DF315D-DFE6-40F9-92EF-5938C7BF7FDD}">
      <dgm:prSet custT="1"/>
      <dgm:spPr>
        <a:solidFill>
          <a:schemeClr val="accent4">
            <a:lumMod val="75000"/>
          </a:schemeClr>
        </a:solidFill>
      </dgm:spPr>
      <dgm:t>
        <a:bodyPr lIns="36000" rIns="36000"/>
        <a:lstStyle/>
        <a:p>
          <a:pPr marL="88900" indent="-88900" rtl="0"/>
          <a:r>
            <a:rPr lang="zh-TW" altLang="en-US" sz="2000" b="1" dirty="0" smtClean="0">
              <a:solidFill>
                <a:srgbClr val="FFFF00"/>
              </a:solidFill>
            </a:rPr>
            <a:t>應詢問病人或再次查閱病歷資料，確認病人藥品過敏史</a:t>
          </a:r>
          <a:endParaRPr lang="zh-TW" altLang="en-US" sz="2000" b="1" dirty="0">
            <a:solidFill>
              <a:srgbClr val="FFFF00"/>
            </a:solidFill>
          </a:endParaRPr>
        </a:p>
      </dgm:t>
    </dgm:pt>
    <dgm:pt modelId="{3D976E40-1EDC-4FED-A08D-43CF5DFDD058}" type="parTrans" cxnId="{3152B718-186F-4298-B04B-E43DB4BE5371}">
      <dgm:prSet/>
      <dgm:spPr/>
      <dgm:t>
        <a:bodyPr/>
        <a:lstStyle/>
        <a:p>
          <a:endParaRPr lang="zh-TW" altLang="en-US"/>
        </a:p>
      </dgm:t>
    </dgm:pt>
    <dgm:pt modelId="{8C6BE5F0-8047-4847-8050-6EA3D4648968}" type="sibTrans" cxnId="{3152B718-186F-4298-B04B-E43DB4BE5371}">
      <dgm:prSet/>
      <dgm:spPr/>
      <dgm:t>
        <a:bodyPr/>
        <a:lstStyle/>
        <a:p>
          <a:endParaRPr lang="zh-TW" altLang="en-US"/>
        </a:p>
      </dgm:t>
    </dgm:pt>
    <dgm:pt modelId="{E5097199-35D9-4F65-8418-B2C980340BC4}">
      <dgm:prSet custT="1"/>
      <dgm:spPr>
        <a:solidFill>
          <a:schemeClr val="accent5">
            <a:lumMod val="75000"/>
          </a:schemeClr>
        </a:solidFill>
      </dgm:spPr>
      <dgm:t>
        <a:bodyPr lIns="36000" rIns="36000"/>
        <a:lstStyle/>
        <a:p>
          <a:pPr rtl="0"/>
          <a:r>
            <a:rPr lang="zh-TW" altLang="en-US" sz="2400" b="1" dirty="0" smtClean="0"/>
            <a:t>有效傳遞病人用藥過敏史</a:t>
          </a:r>
          <a:endParaRPr lang="zh-TW" altLang="en-US" sz="2400" dirty="0"/>
        </a:p>
      </dgm:t>
    </dgm:pt>
    <dgm:pt modelId="{9638BF5B-5CCD-4C99-A0A1-6A5023DF1C1B}" type="parTrans" cxnId="{1FEA0ECD-A2AD-40BE-9836-46EC471869EC}">
      <dgm:prSet/>
      <dgm:spPr/>
      <dgm:t>
        <a:bodyPr/>
        <a:lstStyle/>
        <a:p>
          <a:endParaRPr lang="zh-TW" altLang="en-US"/>
        </a:p>
      </dgm:t>
    </dgm:pt>
    <dgm:pt modelId="{EC0AD528-0F8F-40C7-89DD-0ECD5324A9AB}" type="sibTrans" cxnId="{1FEA0ECD-A2AD-40BE-9836-46EC471869EC}">
      <dgm:prSet/>
      <dgm:spPr/>
      <dgm:t>
        <a:bodyPr/>
        <a:lstStyle/>
        <a:p>
          <a:endParaRPr lang="zh-TW" altLang="en-US"/>
        </a:p>
      </dgm:t>
    </dgm:pt>
    <dgm:pt modelId="{234C9A66-1ED8-4CF1-92C9-D34C712F779D}">
      <dgm:prSet custT="1"/>
      <dgm:spPr>
        <a:solidFill>
          <a:schemeClr val="accent5">
            <a:lumMod val="75000"/>
          </a:schemeClr>
        </a:solidFill>
      </dgm:spPr>
      <dgm:t>
        <a:bodyPr lIns="36000" rIns="36000"/>
        <a:lstStyle/>
        <a:p>
          <a:pPr marL="88900" indent="-88900" rtl="0"/>
          <a:r>
            <a:rPr lang="zh-TW" altLang="en-US" sz="2000" b="1" dirty="0" smtClean="0">
              <a:solidFill>
                <a:srgbClr val="FFFF00"/>
              </a:solidFill>
            </a:rPr>
            <a:t>同步建置或連結於不同醫令系統中</a:t>
          </a:r>
          <a:endParaRPr lang="zh-TW" altLang="en-US" sz="2000" b="1" dirty="0">
            <a:solidFill>
              <a:srgbClr val="FFFF00"/>
            </a:solidFill>
          </a:endParaRPr>
        </a:p>
      </dgm:t>
    </dgm:pt>
    <dgm:pt modelId="{489633A2-132F-4646-BA8D-C1B1B796E943}" type="parTrans" cxnId="{0582A020-72A6-432F-9C46-190C2CDC2BD2}">
      <dgm:prSet/>
      <dgm:spPr/>
      <dgm:t>
        <a:bodyPr/>
        <a:lstStyle/>
        <a:p>
          <a:endParaRPr lang="zh-TW" altLang="en-US"/>
        </a:p>
      </dgm:t>
    </dgm:pt>
    <dgm:pt modelId="{1405A22F-EB19-4339-9A68-F0A8437B41D7}" type="sibTrans" cxnId="{0582A020-72A6-432F-9C46-190C2CDC2BD2}">
      <dgm:prSet/>
      <dgm:spPr/>
      <dgm:t>
        <a:bodyPr/>
        <a:lstStyle/>
        <a:p>
          <a:endParaRPr lang="zh-TW" altLang="en-US"/>
        </a:p>
      </dgm:t>
    </dgm:pt>
    <dgm:pt modelId="{E8FD9FE7-A96B-421F-A098-C02E7AEA41E1}">
      <dgm:prSet custT="1"/>
      <dgm:spPr>
        <a:solidFill>
          <a:schemeClr val="accent5">
            <a:lumMod val="75000"/>
          </a:schemeClr>
        </a:solidFill>
      </dgm:spPr>
      <dgm:t>
        <a:bodyPr lIns="36000" rIns="36000"/>
        <a:lstStyle/>
        <a:p>
          <a:pPr marL="88900" indent="-88900" rtl="0"/>
          <a:r>
            <a:rPr lang="zh-TW" altLang="en-US" sz="2000" b="1" dirty="0" smtClean="0">
              <a:solidFill>
                <a:srgbClr val="FFFF00"/>
              </a:solidFill>
            </a:rPr>
            <a:t>可呈現在各種與病人有關之紙本或資訊醫療紀錄中</a:t>
          </a:r>
          <a:endParaRPr lang="zh-TW" altLang="en-US" sz="2000" dirty="0">
            <a:solidFill>
              <a:srgbClr val="FFFF00"/>
            </a:solidFill>
          </a:endParaRPr>
        </a:p>
      </dgm:t>
    </dgm:pt>
    <dgm:pt modelId="{37B6E0BE-F473-46EA-9C8F-71AF2E141B76}" type="parTrans" cxnId="{3ABBC439-2CA6-47F2-B86D-2E750FC7CE24}">
      <dgm:prSet/>
      <dgm:spPr/>
      <dgm:t>
        <a:bodyPr/>
        <a:lstStyle/>
        <a:p>
          <a:endParaRPr lang="zh-TW" altLang="en-US"/>
        </a:p>
      </dgm:t>
    </dgm:pt>
    <dgm:pt modelId="{E4B78FAC-B3B0-47F8-97DF-3982045AD639}" type="sibTrans" cxnId="{3ABBC439-2CA6-47F2-B86D-2E750FC7CE24}">
      <dgm:prSet/>
      <dgm:spPr/>
      <dgm:t>
        <a:bodyPr/>
        <a:lstStyle/>
        <a:p>
          <a:endParaRPr lang="zh-TW" altLang="en-US"/>
        </a:p>
      </dgm:t>
    </dgm:pt>
    <dgm:pt modelId="{530246FF-0037-4799-B0B3-22FE88D89DED}">
      <dgm:prSet custT="1"/>
      <dgm:spPr>
        <a:solidFill>
          <a:schemeClr val="accent3">
            <a:lumMod val="75000"/>
          </a:schemeClr>
        </a:solidFill>
      </dgm:spPr>
      <dgm:t>
        <a:bodyPr lIns="36000" rIns="36000"/>
        <a:lstStyle/>
        <a:p>
          <a:pPr marL="88900" indent="-88900" rtl="0"/>
          <a:r>
            <a:rPr lang="zh-TW" altLang="en-US" sz="2000" b="1" dirty="0" smtClean="0">
              <a:solidFill>
                <a:srgbClr val="FFFF00"/>
              </a:solidFill>
            </a:rPr>
            <a:t>及時更新</a:t>
          </a:r>
          <a:endParaRPr lang="zh-TW" altLang="en-US" sz="2000" b="1" dirty="0">
            <a:solidFill>
              <a:srgbClr val="FFFF00"/>
            </a:solidFill>
          </a:endParaRPr>
        </a:p>
      </dgm:t>
    </dgm:pt>
    <dgm:pt modelId="{1BA9E7AC-18CF-4907-A246-46EB1B2992E6}" type="parTrans" cxnId="{67481702-04D8-44B9-8CC6-0FABA9BD603F}">
      <dgm:prSet/>
      <dgm:spPr/>
      <dgm:t>
        <a:bodyPr/>
        <a:lstStyle/>
        <a:p>
          <a:endParaRPr lang="zh-TW" altLang="en-US"/>
        </a:p>
      </dgm:t>
    </dgm:pt>
    <dgm:pt modelId="{A8B0F99A-8D45-4AB6-9696-EF9A4A83CF04}" type="sibTrans" cxnId="{67481702-04D8-44B9-8CC6-0FABA9BD603F}">
      <dgm:prSet/>
      <dgm:spPr/>
      <dgm:t>
        <a:bodyPr/>
        <a:lstStyle/>
        <a:p>
          <a:endParaRPr lang="zh-TW" altLang="en-US"/>
        </a:p>
      </dgm:t>
    </dgm:pt>
    <dgm:pt modelId="{4284EAEA-5A2E-4589-BFB6-E9248A6ADA2C}" type="pres">
      <dgm:prSet presAssocID="{9E1EB5D0-96DE-4D75-86B2-7BB34C344FD6}" presName="diagram" presStyleCnt="0">
        <dgm:presLayoutVars>
          <dgm:dir/>
          <dgm:resizeHandles val="exact"/>
        </dgm:presLayoutVars>
      </dgm:prSet>
      <dgm:spPr/>
      <dgm:t>
        <a:bodyPr/>
        <a:lstStyle/>
        <a:p>
          <a:endParaRPr lang="zh-TW" altLang="en-US"/>
        </a:p>
      </dgm:t>
    </dgm:pt>
    <dgm:pt modelId="{511D83ED-EDDC-4427-9219-D2508476959B}" type="pres">
      <dgm:prSet presAssocID="{F67CE56C-6E55-488E-AE99-33B65BB1FF33}" presName="node" presStyleLbl="node1" presStyleIdx="0" presStyleCnt="4" custScaleX="2000000" custScaleY="2000000">
        <dgm:presLayoutVars>
          <dgm:bulletEnabled val="1"/>
        </dgm:presLayoutVars>
      </dgm:prSet>
      <dgm:spPr/>
      <dgm:t>
        <a:bodyPr/>
        <a:lstStyle/>
        <a:p>
          <a:endParaRPr lang="zh-TW" altLang="en-US"/>
        </a:p>
      </dgm:t>
    </dgm:pt>
    <dgm:pt modelId="{F8D06600-E6A9-4F6E-A308-5C1D24FCFBB0}" type="pres">
      <dgm:prSet presAssocID="{1C133E9B-18A5-40BB-8D9C-68D393F7BF48}" presName="sibTrans" presStyleCnt="0"/>
      <dgm:spPr/>
    </dgm:pt>
    <dgm:pt modelId="{3F7ECB0C-0051-40D0-86CA-7329B50BBDA4}" type="pres">
      <dgm:prSet presAssocID="{6EEFD0D0-2870-4EDC-8CAB-C9175273D9EA}" presName="node" presStyleLbl="node1" presStyleIdx="1" presStyleCnt="4" custScaleX="2000000" custScaleY="2000000">
        <dgm:presLayoutVars>
          <dgm:bulletEnabled val="1"/>
        </dgm:presLayoutVars>
      </dgm:prSet>
      <dgm:spPr/>
      <dgm:t>
        <a:bodyPr/>
        <a:lstStyle/>
        <a:p>
          <a:endParaRPr lang="zh-TW" altLang="en-US"/>
        </a:p>
      </dgm:t>
    </dgm:pt>
    <dgm:pt modelId="{33A2E2BD-9779-4B1E-ADB8-5F8CE07D5697}" type="pres">
      <dgm:prSet presAssocID="{85DFDA27-EBDC-4235-A3B0-A22CEC3635B5}" presName="sibTrans" presStyleCnt="0"/>
      <dgm:spPr/>
    </dgm:pt>
    <dgm:pt modelId="{070AF5C5-592A-4B91-9F0B-5C00A7F37C59}" type="pres">
      <dgm:prSet presAssocID="{41DEDDBA-7BFB-4B62-942E-56BE0D7796EB}" presName="node" presStyleLbl="node1" presStyleIdx="2" presStyleCnt="4" custScaleX="2000000" custScaleY="2000000">
        <dgm:presLayoutVars>
          <dgm:bulletEnabled val="1"/>
        </dgm:presLayoutVars>
      </dgm:prSet>
      <dgm:spPr/>
      <dgm:t>
        <a:bodyPr/>
        <a:lstStyle/>
        <a:p>
          <a:endParaRPr lang="zh-TW" altLang="en-US"/>
        </a:p>
      </dgm:t>
    </dgm:pt>
    <dgm:pt modelId="{B5DFC128-9EDE-4892-9A58-A49352A03169}" type="pres">
      <dgm:prSet presAssocID="{7D30AB5A-1AED-4A16-A183-F21D79357CEA}" presName="sibTrans" presStyleCnt="0"/>
      <dgm:spPr/>
    </dgm:pt>
    <dgm:pt modelId="{6058D6DF-114F-474E-9B7E-C477BC27233D}" type="pres">
      <dgm:prSet presAssocID="{E5097199-35D9-4F65-8418-B2C980340BC4}" presName="node" presStyleLbl="node1" presStyleIdx="3" presStyleCnt="4" custScaleX="2000000" custScaleY="2000000">
        <dgm:presLayoutVars>
          <dgm:bulletEnabled val="1"/>
        </dgm:presLayoutVars>
      </dgm:prSet>
      <dgm:spPr/>
      <dgm:t>
        <a:bodyPr/>
        <a:lstStyle/>
        <a:p>
          <a:endParaRPr lang="zh-TW" altLang="en-US"/>
        </a:p>
      </dgm:t>
    </dgm:pt>
  </dgm:ptLst>
  <dgm:cxnLst>
    <dgm:cxn modelId="{E68C5C2E-0D33-4C4E-8250-51AC9E035B0A}" type="presOf" srcId="{234C9A66-1ED8-4CF1-92C9-D34C712F779D}" destId="{6058D6DF-114F-474E-9B7E-C477BC27233D}" srcOrd="0" destOrd="1" presId="urn:microsoft.com/office/officeart/2005/8/layout/default#1"/>
    <dgm:cxn modelId="{DB04A8E0-9E26-41BD-8D5E-52A5D9A3502E}" type="presOf" srcId="{6EEFD0D0-2870-4EDC-8CAB-C9175273D9EA}" destId="{3F7ECB0C-0051-40D0-86CA-7329B50BBDA4}" srcOrd="0" destOrd="0" presId="urn:microsoft.com/office/officeart/2005/8/layout/default#1"/>
    <dgm:cxn modelId="{87B3F67F-957B-4978-8AFC-9050B5CE0AF5}" type="presOf" srcId="{03C5DD90-7670-41A7-9A09-BA0AA1AE4ABC}" destId="{511D83ED-EDDC-4427-9219-D2508476959B}" srcOrd="0" destOrd="2" presId="urn:microsoft.com/office/officeart/2005/8/layout/default#1"/>
    <dgm:cxn modelId="{FA2D7173-8267-4284-84D0-53C1B70B917E}" type="presOf" srcId="{530246FF-0037-4799-B0B3-22FE88D89DED}" destId="{3F7ECB0C-0051-40D0-86CA-7329B50BBDA4}" srcOrd="0" destOrd="2" presId="urn:microsoft.com/office/officeart/2005/8/layout/default#1"/>
    <dgm:cxn modelId="{1FEA0ECD-A2AD-40BE-9836-46EC471869EC}" srcId="{9E1EB5D0-96DE-4D75-86B2-7BB34C344FD6}" destId="{E5097199-35D9-4F65-8418-B2C980340BC4}" srcOrd="3" destOrd="0" parTransId="{9638BF5B-5CCD-4C99-A0A1-6A5023DF1C1B}" sibTransId="{EC0AD528-0F8F-40C7-89DD-0ECD5324A9AB}"/>
    <dgm:cxn modelId="{54B0C5C6-C4E8-4544-A858-79E71EFF2447}" type="presOf" srcId="{41DEDDBA-7BFB-4B62-942E-56BE0D7796EB}" destId="{070AF5C5-592A-4B91-9F0B-5C00A7F37C59}" srcOrd="0" destOrd="0" presId="urn:microsoft.com/office/officeart/2005/8/layout/default#1"/>
    <dgm:cxn modelId="{28C68716-FC8A-48C0-A1E3-257055CD1AD5}" type="presOf" srcId="{F67CE56C-6E55-488E-AE99-33B65BB1FF33}" destId="{511D83ED-EDDC-4427-9219-D2508476959B}" srcOrd="0" destOrd="0" presId="urn:microsoft.com/office/officeart/2005/8/layout/default#1"/>
    <dgm:cxn modelId="{6657DAB9-2F47-4945-8102-A9EB08DB4D8A}" srcId="{9E1EB5D0-96DE-4D75-86B2-7BB34C344FD6}" destId="{41DEDDBA-7BFB-4B62-942E-56BE0D7796EB}" srcOrd="2" destOrd="0" parTransId="{E8E98511-B86D-4DC5-B708-A984961ED6CE}" sibTransId="{7D30AB5A-1AED-4A16-A183-F21D79357CEA}"/>
    <dgm:cxn modelId="{4B4C5D96-91D3-449D-B2AE-D43D280AB6AB}" srcId="{9E1EB5D0-96DE-4D75-86B2-7BB34C344FD6}" destId="{6EEFD0D0-2870-4EDC-8CAB-C9175273D9EA}" srcOrd="1" destOrd="0" parTransId="{BF2B227F-48C4-4EEB-8FCD-13CF9CE4E936}" sibTransId="{85DFDA27-EBDC-4235-A3B0-A22CEC3635B5}"/>
    <dgm:cxn modelId="{DBEC1939-7AE8-4C3D-92DF-7C57BD8B471B}" srcId="{F67CE56C-6E55-488E-AE99-33B65BB1FF33}" destId="{03C5DD90-7670-41A7-9A09-BA0AA1AE4ABC}" srcOrd="1" destOrd="0" parTransId="{F4878384-6F30-42E1-ADAC-1DCDAC477B4D}" sibTransId="{7CBA5090-8194-4083-B810-1FFCFD68E8DE}"/>
    <dgm:cxn modelId="{9AE81CCF-AC87-4149-9AEB-6F326E8851E7}" type="presOf" srcId="{9E1EB5D0-96DE-4D75-86B2-7BB34C344FD6}" destId="{4284EAEA-5A2E-4589-BFB6-E9248A6ADA2C}" srcOrd="0" destOrd="0" presId="urn:microsoft.com/office/officeart/2005/8/layout/default#1"/>
    <dgm:cxn modelId="{0582A020-72A6-432F-9C46-190C2CDC2BD2}" srcId="{E5097199-35D9-4F65-8418-B2C980340BC4}" destId="{234C9A66-1ED8-4CF1-92C9-D34C712F779D}" srcOrd="0" destOrd="0" parTransId="{489633A2-132F-4646-BA8D-C1B1B796E943}" sibTransId="{1405A22F-EB19-4339-9A68-F0A8437B41D7}"/>
    <dgm:cxn modelId="{CDF64DB9-180E-4906-9E87-3ACFF4C126D9}" type="presOf" srcId="{80DF315D-DFE6-40F9-92EF-5938C7BF7FDD}" destId="{070AF5C5-592A-4B91-9F0B-5C00A7F37C59}" srcOrd="0" destOrd="1" presId="urn:microsoft.com/office/officeart/2005/8/layout/default#1"/>
    <dgm:cxn modelId="{D17E4902-EFAC-49C9-AE37-D18C24BF6C64}" srcId="{6EEFD0D0-2870-4EDC-8CAB-C9175273D9EA}" destId="{BFC4E083-7CD1-4E21-BEA1-F233DE3731DD}" srcOrd="0" destOrd="0" parTransId="{FDDD95CB-3EA9-4B7A-9647-698E0701F2C4}" sibTransId="{0E4F93CF-65EF-44D2-B0B2-96BA01E5ACD5}"/>
    <dgm:cxn modelId="{67481702-04D8-44B9-8CC6-0FABA9BD603F}" srcId="{6EEFD0D0-2870-4EDC-8CAB-C9175273D9EA}" destId="{530246FF-0037-4799-B0B3-22FE88D89DED}" srcOrd="1" destOrd="0" parTransId="{1BA9E7AC-18CF-4907-A246-46EB1B2992E6}" sibTransId="{A8B0F99A-8D45-4AB6-9696-EF9A4A83CF04}"/>
    <dgm:cxn modelId="{7AE6E5C1-4241-4C57-9C66-630CF512920D}" type="presOf" srcId="{46A46885-B97C-4345-84A7-50972E8F48A7}" destId="{511D83ED-EDDC-4427-9219-D2508476959B}" srcOrd="0" destOrd="1" presId="urn:microsoft.com/office/officeart/2005/8/layout/default#1"/>
    <dgm:cxn modelId="{49D27F16-430C-4A8B-8575-BB23A53B8AC0}" srcId="{F67CE56C-6E55-488E-AE99-33B65BB1FF33}" destId="{46A46885-B97C-4345-84A7-50972E8F48A7}" srcOrd="0" destOrd="0" parTransId="{3DA8412B-FE6F-40B6-834B-2F963F8A85C0}" sibTransId="{8FABD61E-374D-4412-925D-3C3CD4FBD422}"/>
    <dgm:cxn modelId="{3152B718-186F-4298-B04B-E43DB4BE5371}" srcId="{41DEDDBA-7BFB-4B62-942E-56BE0D7796EB}" destId="{80DF315D-DFE6-40F9-92EF-5938C7BF7FDD}" srcOrd="0" destOrd="0" parTransId="{3D976E40-1EDC-4FED-A08D-43CF5DFDD058}" sibTransId="{8C6BE5F0-8047-4847-8050-6EA3D4648968}"/>
    <dgm:cxn modelId="{3C8E7256-6A66-42D7-86D2-2ADE5CB12EDA}" type="presOf" srcId="{E5097199-35D9-4F65-8418-B2C980340BC4}" destId="{6058D6DF-114F-474E-9B7E-C477BC27233D}" srcOrd="0" destOrd="0" presId="urn:microsoft.com/office/officeart/2005/8/layout/default#1"/>
    <dgm:cxn modelId="{F6102475-1DC6-4A1A-B33F-679DC15F8E80}" type="presOf" srcId="{E8FD9FE7-A96B-421F-A098-C02E7AEA41E1}" destId="{6058D6DF-114F-474E-9B7E-C477BC27233D}" srcOrd="0" destOrd="2" presId="urn:microsoft.com/office/officeart/2005/8/layout/default#1"/>
    <dgm:cxn modelId="{3ABBC439-2CA6-47F2-B86D-2E750FC7CE24}" srcId="{E5097199-35D9-4F65-8418-B2C980340BC4}" destId="{E8FD9FE7-A96B-421F-A098-C02E7AEA41E1}" srcOrd="1" destOrd="0" parTransId="{37B6E0BE-F473-46EA-9C8F-71AF2E141B76}" sibTransId="{E4B78FAC-B3B0-47F8-97DF-3982045AD639}"/>
    <dgm:cxn modelId="{86E9A87F-DCB5-4A1E-8E21-E405CF814277}" type="presOf" srcId="{BFC4E083-7CD1-4E21-BEA1-F233DE3731DD}" destId="{3F7ECB0C-0051-40D0-86CA-7329B50BBDA4}" srcOrd="0" destOrd="1" presId="urn:microsoft.com/office/officeart/2005/8/layout/default#1"/>
    <dgm:cxn modelId="{EEDD2D4B-D1D2-4FA2-B8DC-76BE6F85045C}" srcId="{9E1EB5D0-96DE-4D75-86B2-7BB34C344FD6}" destId="{F67CE56C-6E55-488E-AE99-33B65BB1FF33}" srcOrd="0" destOrd="0" parTransId="{FDC716DA-CBC4-4C29-AB48-0751C42D1C2E}" sibTransId="{1C133E9B-18A5-40BB-8D9C-68D393F7BF48}"/>
    <dgm:cxn modelId="{F96719D6-5606-499C-949F-88FF9799709E}" type="presParOf" srcId="{4284EAEA-5A2E-4589-BFB6-E9248A6ADA2C}" destId="{511D83ED-EDDC-4427-9219-D2508476959B}" srcOrd="0" destOrd="0" presId="urn:microsoft.com/office/officeart/2005/8/layout/default#1"/>
    <dgm:cxn modelId="{DC34F9D0-262A-4A54-BFA7-3EA19E8A7461}" type="presParOf" srcId="{4284EAEA-5A2E-4589-BFB6-E9248A6ADA2C}" destId="{F8D06600-E6A9-4F6E-A308-5C1D24FCFBB0}" srcOrd="1" destOrd="0" presId="urn:microsoft.com/office/officeart/2005/8/layout/default#1"/>
    <dgm:cxn modelId="{BD18E212-E597-4EF5-91C6-1063685748CB}" type="presParOf" srcId="{4284EAEA-5A2E-4589-BFB6-E9248A6ADA2C}" destId="{3F7ECB0C-0051-40D0-86CA-7329B50BBDA4}" srcOrd="2" destOrd="0" presId="urn:microsoft.com/office/officeart/2005/8/layout/default#1"/>
    <dgm:cxn modelId="{56113165-71BE-4FC5-A171-AA9D2CFD0DD5}" type="presParOf" srcId="{4284EAEA-5A2E-4589-BFB6-E9248A6ADA2C}" destId="{33A2E2BD-9779-4B1E-ADB8-5F8CE07D5697}" srcOrd="3" destOrd="0" presId="urn:microsoft.com/office/officeart/2005/8/layout/default#1"/>
    <dgm:cxn modelId="{2CD73F46-479A-4BA1-BE6E-39A71171D1F8}" type="presParOf" srcId="{4284EAEA-5A2E-4589-BFB6-E9248A6ADA2C}" destId="{070AF5C5-592A-4B91-9F0B-5C00A7F37C59}" srcOrd="4" destOrd="0" presId="urn:microsoft.com/office/officeart/2005/8/layout/default#1"/>
    <dgm:cxn modelId="{B9D66C19-30CF-4B87-9EBA-8AE0D4BA49ED}" type="presParOf" srcId="{4284EAEA-5A2E-4589-BFB6-E9248A6ADA2C}" destId="{B5DFC128-9EDE-4892-9A58-A49352A03169}" srcOrd="5" destOrd="0" presId="urn:microsoft.com/office/officeart/2005/8/layout/default#1"/>
    <dgm:cxn modelId="{CBA5DFC4-C8DF-4ADC-AE5E-D4D69184CAC2}" type="presParOf" srcId="{4284EAEA-5A2E-4589-BFB6-E9248A6ADA2C}" destId="{6058D6DF-114F-474E-9B7E-C477BC27233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6717691-D75B-420C-BCAF-BF18FACB0ECD}" type="doc">
      <dgm:prSet loTypeId="urn:microsoft.com/office/officeart/2005/8/layout/default#1" loCatId="list" qsTypeId="urn:microsoft.com/office/officeart/2005/8/quickstyle/simple5" qsCatId="simple" csTypeId="urn:microsoft.com/office/officeart/2005/8/colors/colorful3" csCatId="colorful" phldr="1"/>
      <dgm:spPr/>
      <dgm:t>
        <a:bodyPr/>
        <a:lstStyle/>
        <a:p>
          <a:endParaRPr lang="zh-TW" altLang="en-US"/>
        </a:p>
      </dgm:t>
    </dgm:pt>
    <dgm:pt modelId="{F3FF40BE-5CFE-41A4-92FF-ECCBB4EFDBEC}">
      <dgm:prSet custT="1"/>
      <dgm:spPr>
        <a:solidFill>
          <a:schemeClr val="accent3">
            <a:lumMod val="75000"/>
          </a:schemeClr>
        </a:solidFill>
      </dgm:spPr>
      <dgm:t>
        <a:bodyPr/>
        <a:lstStyle/>
        <a:p>
          <a:pPr rtl="0"/>
          <a:r>
            <a:rPr lang="zh-TW" altLang="en-US" sz="2000" b="1" dirty="0" smtClean="0">
              <a:solidFill>
                <a:srgbClr val="FFFF00"/>
              </a:solidFill>
              <a:effectLst>
                <a:glow>
                  <a:schemeClr val="bg1"/>
                </a:glow>
                <a:outerShdw blurRad="38100" dist="38100" dir="2700000" algn="tl">
                  <a:srgbClr val="000000">
                    <a:alpha val="43137"/>
                  </a:srgbClr>
                </a:outerShdw>
              </a:effectLst>
            </a:rPr>
            <a:t>依規定設置所有防火避難設施及消防安全設備（舊有建築亦應一併改善）</a:t>
          </a:r>
          <a:endParaRPr lang="zh-TW" altLang="en-US" sz="2000" b="1" dirty="0">
            <a:solidFill>
              <a:srgbClr val="FFFF00"/>
            </a:solidFill>
            <a:effectLst>
              <a:glow>
                <a:schemeClr val="bg1"/>
              </a:glow>
              <a:outerShdw blurRad="38100" dist="38100" dir="2700000" algn="tl">
                <a:srgbClr val="000000">
                  <a:alpha val="43137"/>
                </a:srgbClr>
              </a:outerShdw>
            </a:effectLst>
          </a:endParaRPr>
        </a:p>
      </dgm:t>
    </dgm:pt>
    <dgm:pt modelId="{5DEA655C-D7E9-4E61-8C93-071DE109BB4B}" type="parTrans" cxnId="{79AA9027-6076-4281-81C1-18E805D72AD8}">
      <dgm:prSet/>
      <dgm:spPr/>
      <dgm:t>
        <a:bodyPr/>
        <a:lstStyle/>
        <a:p>
          <a:endParaRPr lang="zh-TW" altLang="en-US" sz="2000"/>
        </a:p>
      </dgm:t>
    </dgm:pt>
    <dgm:pt modelId="{098EC192-EA89-4C91-A5A9-FAA6C7C51439}" type="sibTrans" cxnId="{79AA9027-6076-4281-81C1-18E805D72AD8}">
      <dgm:prSet/>
      <dgm:spPr/>
      <dgm:t>
        <a:bodyPr/>
        <a:lstStyle/>
        <a:p>
          <a:endParaRPr lang="zh-TW" altLang="en-US" sz="2000"/>
        </a:p>
      </dgm:t>
    </dgm:pt>
    <dgm:pt modelId="{C0C676CC-44C2-48B9-A04C-1305D39CE184}">
      <dgm:prSet custT="1"/>
      <dgm:spPr>
        <a:solidFill>
          <a:schemeClr val="accent3">
            <a:lumMod val="75000"/>
          </a:schemeClr>
        </a:solidFill>
      </dgm:spPr>
      <dgm:t>
        <a:bodyPr/>
        <a:lstStyle/>
        <a:p>
          <a:pPr rtl="0"/>
          <a:r>
            <a:rPr lang="zh-TW" sz="1600" b="1" dirty="0" smtClean="0"/>
            <a:t>包含偵煙探測器、滅火器、消防栓、自動撒水系統、排煙裝置、防火門</a:t>
          </a:r>
          <a:r>
            <a:rPr lang="en-US" sz="1600" b="1" dirty="0" smtClean="0"/>
            <a:t>…</a:t>
          </a:r>
          <a:r>
            <a:rPr lang="zh-TW" sz="1600" b="1" dirty="0" smtClean="0"/>
            <a:t>等。</a:t>
          </a:r>
          <a:endParaRPr lang="zh-TW" sz="1600" b="1" dirty="0"/>
        </a:p>
      </dgm:t>
    </dgm:pt>
    <dgm:pt modelId="{2354572F-E811-4D01-8DED-6D12145388B4}" type="parTrans" cxnId="{470E1CD3-61F5-46A6-9AB4-B91DDA85093F}">
      <dgm:prSet/>
      <dgm:spPr/>
      <dgm:t>
        <a:bodyPr/>
        <a:lstStyle/>
        <a:p>
          <a:endParaRPr lang="zh-TW" altLang="en-US" sz="2000"/>
        </a:p>
      </dgm:t>
    </dgm:pt>
    <dgm:pt modelId="{514F2D17-FD15-48CD-80D7-32BBE6D5C347}" type="sibTrans" cxnId="{470E1CD3-61F5-46A6-9AB4-B91DDA85093F}">
      <dgm:prSet/>
      <dgm:spPr/>
      <dgm:t>
        <a:bodyPr/>
        <a:lstStyle/>
        <a:p>
          <a:endParaRPr lang="zh-TW" altLang="en-US" sz="2000"/>
        </a:p>
      </dgm:t>
    </dgm:pt>
    <dgm:pt modelId="{2D489A12-8083-4319-AD86-C5B7ECDB69B8}">
      <dgm:prSet custT="1"/>
      <dgm:spPr>
        <a:solidFill>
          <a:schemeClr val="accent3">
            <a:lumMod val="75000"/>
          </a:schemeClr>
        </a:solidFill>
      </dgm:spPr>
      <dgm:t>
        <a:bodyPr/>
        <a:lstStyle/>
        <a:p>
          <a:pPr rtl="0"/>
          <a:r>
            <a:rPr lang="zh-TW" altLang="en-US" sz="1600" b="1" dirty="0" smtClean="0"/>
            <a:t>定期檢測及記錄，確保有效性。</a:t>
          </a:r>
          <a:endParaRPr lang="zh-TW" altLang="en-US" sz="1600" b="1" dirty="0"/>
        </a:p>
      </dgm:t>
    </dgm:pt>
    <dgm:pt modelId="{501F0BC9-337A-4BC7-926B-E50EE264F656}" type="parTrans" cxnId="{BD7AA813-7048-4818-B462-8B22F60A02EA}">
      <dgm:prSet/>
      <dgm:spPr/>
      <dgm:t>
        <a:bodyPr/>
        <a:lstStyle/>
        <a:p>
          <a:endParaRPr lang="zh-TW" altLang="en-US" sz="2000"/>
        </a:p>
      </dgm:t>
    </dgm:pt>
    <dgm:pt modelId="{912A631D-3BA1-4DC2-A389-83057EA614A3}" type="sibTrans" cxnId="{BD7AA813-7048-4818-B462-8B22F60A02EA}">
      <dgm:prSet/>
      <dgm:spPr/>
      <dgm:t>
        <a:bodyPr/>
        <a:lstStyle/>
        <a:p>
          <a:endParaRPr lang="zh-TW" altLang="en-US" sz="2000"/>
        </a:p>
      </dgm:t>
    </dgm:pt>
    <dgm:pt modelId="{AED28935-536A-4752-8461-60419907092D}">
      <dgm:prSet custT="1"/>
      <dgm:spPr>
        <a:solidFill>
          <a:schemeClr val="accent5">
            <a:lumMod val="75000"/>
          </a:schemeClr>
        </a:solidFill>
      </dgm:spPr>
      <dgm:t>
        <a:bodyPr/>
        <a:lstStyle/>
        <a:p>
          <a:pPr rtl="0"/>
          <a:r>
            <a:rPr lang="zh-TW" altLang="en-US" sz="2000" b="1" dirty="0" smtClean="0">
              <a:solidFill>
                <a:srgbClr val="FFFF00"/>
              </a:solidFill>
              <a:effectLst>
                <a:glow>
                  <a:schemeClr val="bg1"/>
                </a:glow>
                <a:outerShdw blurRad="38100" dist="38100" dir="2700000" algn="tl">
                  <a:srgbClr val="000000">
                    <a:alpha val="43137"/>
                  </a:srgbClr>
                </a:outerShdw>
              </a:effectLst>
            </a:rPr>
            <a:t>錄製符合火災實際狀況之緊急廣播內容，且內容能清楚告知應變人員</a:t>
          </a:r>
          <a:endParaRPr lang="zh-TW" altLang="en-US" sz="2000" b="1" dirty="0">
            <a:solidFill>
              <a:srgbClr val="FFFF00"/>
            </a:solidFill>
            <a:effectLst>
              <a:glow>
                <a:schemeClr val="bg1"/>
              </a:glow>
              <a:outerShdw blurRad="38100" dist="38100" dir="2700000" algn="tl">
                <a:srgbClr val="000000">
                  <a:alpha val="43137"/>
                </a:srgbClr>
              </a:outerShdw>
            </a:effectLst>
          </a:endParaRPr>
        </a:p>
      </dgm:t>
    </dgm:pt>
    <dgm:pt modelId="{2DCC12CA-5699-4DD1-8686-07D05E7DCE84}" type="parTrans" cxnId="{E6BDF3D2-C1EF-4884-A9DB-AADBB59EB447}">
      <dgm:prSet/>
      <dgm:spPr/>
      <dgm:t>
        <a:bodyPr/>
        <a:lstStyle/>
        <a:p>
          <a:endParaRPr lang="zh-TW" altLang="en-US" sz="2000"/>
        </a:p>
      </dgm:t>
    </dgm:pt>
    <dgm:pt modelId="{3E60D88D-D4E8-431B-B590-0787674B6EF0}" type="sibTrans" cxnId="{E6BDF3D2-C1EF-4884-A9DB-AADBB59EB447}">
      <dgm:prSet/>
      <dgm:spPr/>
      <dgm:t>
        <a:bodyPr/>
        <a:lstStyle/>
        <a:p>
          <a:endParaRPr lang="zh-TW" altLang="en-US" sz="2000"/>
        </a:p>
      </dgm:t>
    </dgm:pt>
    <dgm:pt modelId="{C065462E-D119-4E33-B074-5F0E327412EF}">
      <dgm:prSet custT="1"/>
      <dgm:spPr>
        <a:solidFill>
          <a:schemeClr val="accent5">
            <a:lumMod val="50000"/>
          </a:schemeClr>
        </a:solidFill>
      </dgm:spPr>
      <dgm:t>
        <a:bodyPr/>
        <a:lstStyle/>
        <a:p>
          <a:pPr rtl="0"/>
          <a:r>
            <a:rPr lang="zh-TW" altLang="en-US" sz="2000" b="1" dirty="0" smtClean="0">
              <a:solidFill>
                <a:srgbClr val="FFFF00"/>
              </a:solidFill>
              <a:effectLst>
                <a:glow>
                  <a:schemeClr val="bg1"/>
                </a:glow>
                <a:outerShdw blurRad="38100" dist="38100" dir="2700000" algn="tl">
                  <a:srgbClr val="000000">
                    <a:alpha val="43137"/>
                  </a:srgbClr>
                </a:outerShdw>
              </a:effectLst>
            </a:rPr>
            <a:t>地下美食街、商店街及廚房區域</a:t>
          </a:r>
          <a:endParaRPr lang="zh-TW" altLang="en-US" sz="2000" b="1" dirty="0">
            <a:solidFill>
              <a:srgbClr val="FFFF00"/>
            </a:solidFill>
            <a:effectLst>
              <a:glow>
                <a:schemeClr val="bg1"/>
              </a:glow>
              <a:outerShdw blurRad="38100" dist="38100" dir="2700000" algn="tl">
                <a:srgbClr val="000000">
                  <a:alpha val="43137"/>
                </a:srgbClr>
              </a:outerShdw>
            </a:effectLst>
          </a:endParaRPr>
        </a:p>
      </dgm:t>
    </dgm:pt>
    <dgm:pt modelId="{AE37378F-08A5-4B63-B7BE-2B5D597B3D90}" type="parTrans" cxnId="{A86DCE9C-B8E8-47ED-8AF8-B4F52E1B7D69}">
      <dgm:prSet/>
      <dgm:spPr/>
      <dgm:t>
        <a:bodyPr/>
        <a:lstStyle/>
        <a:p>
          <a:endParaRPr lang="zh-TW" altLang="en-US" sz="2000"/>
        </a:p>
      </dgm:t>
    </dgm:pt>
    <dgm:pt modelId="{B90FD2B5-801F-4D39-A1BF-98136B66C038}" type="sibTrans" cxnId="{A86DCE9C-B8E8-47ED-8AF8-B4F52E1B7D69}">
      <dgm:prSet/>
      <dgm:spPr/>
      <dgm:t>
        <a:bodyPr/>
        <a:lstStyle/>
        <a:p>
          <a:endParaRPr lang="zh-TW" altLang="en-US" sz="2000"/>
        </a:p>
      </dgm:t>
    </dgm:pt>
    <dgm:pt modelId="{BCD15770-1901-449F-B948-699A3AE97EEB}">
      <dgm:prSet custT="1"/>
      <dgm:spPr>
        <a:solidFill>
          <a:schemeClr val="accent5">
            <a:lumMod val="50000"/>
          </a:schemeClr>
        </a:solidFill>
      </dgm:spPr>
      <dgm:t>
        <a:bodyPr/>
        <a:lstStyle/>
        <a:p>
          <a:pPr rtl="0"/>
          <a:r>
            <a:rPr lang="zh-TW" altLang="en-US" sz="1600" b="1" dirty="0" smtClean="0"/>
            <a:t>不宜使用偵煙式火警探測器連動排煙閘門，</a:t>
          </a:r>
          <a:endParaRPr lang="zh-TW" altLang="en-US" sz="1600" b="1" dirty="0"/>
        </a:p>
      </dgm:t>
    </dgm:pt>
    <dgm:pt modelId="{DA5E5143-D778-4A99-82EA-7C3AC35C048B}" type="parTrans" cxnId="{3E9C1F63-8210-46C3-A24A-3C455F6A59B6}">
      <dgm:prSet/>
      <dgm:spPr/>
      <dgm:t>
        <a:bodyPr/>
        <a:lstStyle/>
        <a:p>
          <a:endParaRPr lang="zh-TW" altLang="en-US" sz="2000"/>
        </a:p>
      </dgm:t>
    </dgm:pt>
    <dgm:pt modelId="{13626086-3034-4731-95D1-2FA45AA7C470}" type="sibTrans" cxnId="{3E9C1F63-8210-46C3-A24A-3C455F6A59B6}">
      <dgm:prSet/>
      <dgm:spPr/>
      <dgm:t>
        <a:bodyPr/>
        <a:lstStyle/>
        <a:p>
          <a:endParaRPr lang="zh-TW" altLang="en-US" sz="2000"/>
        </a:p>
      </dgm:t>
    </dgm:pt>
    <dgm:pt modelId="{B2CE7264-0BB5-46B2-AEA3-C9C20C35FB1D}">
      <dgm:prSet custT="1"/>
      <dgm:spPr>
        <a:solidFill>
          <a:srgbClr val="5B5049"/>
        </a:solidFill>
      </dgm:spPr>
      <dgm:t>
        <a:bodyPr/>
        <a:lstStyle/>
        <a:p>
          <a:pPr rtl="0"/>
          <a:r>
            <a:rPr lang="zh-TW" altLang="en-US" sz="2000" b="1" dirty="0" smtClean="0">
              <a:solidFill>
                <a:srgbClr val="FFFF00"/>
              </a:solidFill>
              <a:effectLst>
                <a:glow>
                  <a:schemeClr val="bg1"/>
                </a:glow>
                <a:outerShdw blurRad="38100" dist="38100" dir="2700000" algn="tl">
                  <a:srgbClr val="000000">
                    <a:alpha val="43137"/>
                  </a:srgbClr>
                </a:outerShdw>
              </a:effectLst>
            </a:rPr>
            <a:t>手術室、加護病房、呼吸照護病房等特殊單位</a:t>
          </a:r>
          <a:endParaRPr lang="zh-TW" altLang="en-US" sz="2000" b="1" dirty="0">
            <a:solidFill>
              <a:srgbClr val="FFFF00"/>
            </a:solidFill>
            <a:effectLst>
              <a:glow>
                <a:schemeClr val="bg1"/>
              </a:glow>
              <a:outerShdw blurRad="38100" dist="38100" dir="2700000" algn="tl">
                <a:srgbClr val="000000">
                  <a:alpha val="43137"/>
                </a:srgbClr>
              </a:outerShdw>
            </a:effectLst>
          </a:endParaRPr>
        </a:p>
      </dgm:t>
    </dgm:pt>
    <dgm:pt modelId="{2CEB61BA-7FB1-4D91-8DFA-E54DF104E4F4}" type="parTrans" cxnId="{74BE8FC1-DE40-427D-AA0A-7432A2268225}">
      <dgm:prSet/>
      <dgm:spPr/>
      <dgm:t>
        <a:bodyPr/>
        <a:lstStyle/>
        <a:p>
          <a:endParaRPr lang="zh-TW" altLang="en-US" sz="2000"/>
        </a:p>
      </dgm:t>
    </dgm:pt>
    <dgm:pt modelId="{CC6AE680-8368-403C-8DE1-52D251566009}" type="sibTrans" cxnId="{74BE8FC1-DE40-427D-AA0A-7432A2268225}">
      <dgm:prSet/>
      <dgm:spPr/>
      <dgm:t>
        <a:bodyPr/>
        <a:lstStyle/>
        <a:p>
          <a:endParaRPr lang="zh-TW" altLang="en-US" sz="2000"/>
        </a:p>
      </dgm:t>
    </dgm:pt>
    <dgm:pt modelId="{78CB1EF7-1322-4EC3-8725-42D3621628F3}">
      <dgm:prSet custT="1"/>
      <dgm:spPr>
        <a:solidFill>
          <a:srgbClr val="5B5049"/>
        </a:solidFill>
      </dgm:spPr>
      <dgm:t>
        <a:bodyPr/>
        <a:lstStyle/>
        <a:p>
          <a:pPr rtl="0"/>
          <a:r>
            <a:rPr lang="zh-TW" altLang="en-US" sz="1600" b="1" dirty="0" smtClean="0"/>
            <a:t>依使用特性及需求置放適當之滅火系統。</a:t>
          </a:r>
          <a:endParaRPr lang="zh-TW" altLang="en-US" sz="1600" b="1" dirty="0"/>
        </a:p>
      </dgm:t>
    </dgm:pt>
    <dgm:pt modelId="{36CD6BE8-5505-453E-956A-4BFD8180A9FF}" type="parTrans" cxnId="{76C0DDC9-731A-48D9-AEBD-22ABE490CE6F}">
      <dgm:prSet/>
      <dgm:spPr/>
      <dgm:t>
        <a:bodyPr/>
        <a:lstStyle/>
        <a:p>
          <a:endParaRPr lang="zh-TW" altLang="en-US" sz="2000"/>
        </a:p>
      </dgm:t>
    </dgm:pt>
    <dgm:pt modelId="{25E21CA4-7096-4BD5-9DA6-7123C282F05C}" type="sibTrans" cxnId="{76C0DDC9-731A-48D9-AEBD-22ABE490CE6F}">
      <dgm:prSet/>
      <dgm:spPr/>
      <dgm:t>
        <a:bodyPr/>
        <a:lstStyle/>
        <a:p>
          <a:endParaRPr lang="zh-TW" altLang="en-US" sz="2000"/>
        </a:p>
      </dgm:t>
    </dgm:pt>
    <dgm:pt modelId="{20028B1D-89B2-43DD-B8C5-190FEE636758}">
      <dgm:prSet custT="1"/>
      <dgm:spPr>
        <a:solidFill>
          <a:schemeClr val="accent5">
            <a:lumMod val="50000"/>
          </a:schemeClr>
        </a:solidFill>
      </dgm:spPr>
      <dgm:t>
        <a:bodyPr/>
        <a:lstStyle/>
        <a:p>
          <a:pPr rtl="0"/>
          <a:r>
            <a:rPr lang="zh-TW" altLang="en-US" sz="1600" b="1" dirty="0" smtClean="0"/>
            <a:t>應改為使用偵溫式火警探測器連動。</a:t>
          </a:r>
          <a:endParaRPr lang="zh-TW" altLang="en-US" sz="1600" b="1" dirty="0"/>
        </a:p>
      </dgm:t>
    </dgm:pt>
    <dgm:pt modelId="{12DCC167-1574-4614-B7BD-D1C77E646334}" type="parTrans" cxnId="{F8BDEB77-E380-449E-83D2-7AC252743860}">
      <dgm:prSet/>
      <dgm:spPr/>
      <dgm:t>
        <a:bodyPr/>
        <a:lstStyle/>
        <a:p>
          <a:endParaRPr lang="zh-TW" altLang="en-US"/>
        </a:p>
      </dgm:t>
    </dgm:pt>
    <dgm:pt modelId="{96B9378F-AF86-4A52-A226-0E2522A1C20A}" type="sibTrans" cxnId="{F8BDEB77-E380-449E-83D2-7AC252743860}">
      <dgm:prSet/>
      <dgm:spPr/>
      <dgm:t>
        <a:bodyPr/>
        <a:lstStyle/>
        <a:p>
          <a:endParaRPr lang="zh-TW" altLang="en-US"/>
        </a:p>
      </dgm:t>
    </dgm:pt>
    <dgm:pt modelId="{2746FE96-DAB2-4BC8-AC48-4E042239AEAF}" type="pres">
      <dgm:prSet presAssocID="{B6717691-D75B-420C-BCAF-BF18FACB0ECD}" presName="diagram" presStyleCnt="0">
        <dgm:presLayoutVars>
          <dgm:dir/>
          <dgm:resizeHandles val="exact"/>
        </dgm:presLayoutVars>
      </dgm:prSet>
      <dgm:spPr/>
      <dgm:t>
        <a:bodyPr/>
        <a:lstStyle/>
        <a:p>
          <a:endParaRPr lang="zh-TW" altLang="en-US"/>
        </a:p>
      </dgm:t>
    </dgm:pt>
    <dgm:pt modelId="{84E0C591-CF97-4CC2-9491-ECB76714D24A}" type="pres">
      <dgm:prSet presAssocID="{F3FF40BE-5CFE-41A4-92FF-ECCBB4EFDBEC}" presName="node" presStyleLbl="node1" presStyleIdx="0" presStyleCnt="4" custScaleX="2000000" custScaleY="2000000" custLinFactNeighborX="-88010" custLinFactNeighborY="-63975">
        <dgm:presLayoutVars>
          <dgm:bulletEnabled val="1"/>
        </dgm:presLayoutVars>
      </dgm:prSet>
      <dgm:spPr/>
      <dgm:t>
        <a:bodyPr/>
        <a:lstStyle/>
        <a:p>
          <a:endParaRPr lang="zh-TW" altLang="en-US"/>
        </a:p>
      </dgm:t>
    </dgm:pt>
    <dgm:pt modelId="{C79172F9-3B15-46D6-BAFB-19543C18C5C8}" type="pres">
      <dgm:prSet presAssocID="{098EC192-EA89-4C91-A5A9-FAA6C7C51439}" presName="sibTrans" presStyleCnt="0"/>
      <dgm:spPr/>
    </dgm:pt>
    <dgm:pt modelId="{CEA5F5F1-3CF4-4A5B-BFD7-C92D6EC8F60B}" type="pres">
      <dgm:prSet presAssocID="{AED28935-536A-4752-8461-60419907092D}" presName="node" presStyleLbl="node1" presStyleIdx="1" presStyleCnt="4" custScaleX="2000000" custScaleY="2000000" custLinFactNeighborX="-92410" custLinFactNeighborY="-1589">
        <dgm:presLayoutVars>
          <dgm:bulletEnabled val="1"/>
        </dgm:presLayoutVars>
      </dgm:prSet>
      <dgm:spPr/>
      <dgm:t>
        <a:bodyPr/>
        <a:lstStyle/>
        <a:p>
          <a:endParaRPr lang="zh-TW" altLang="en-US"/>
        </a:p>
      </dgm:t>
    </dgm:pt>
    <dgm:pt modelId="{7C23F44F-6F19-42CC-BAB1-B8249C490483}" type="pres">
      <dgm:prSet presAssocID="{3E60D88D-D4E8-431B-B590-0787674B6EF0}" presName="sibTrans" presStyleCnt="0"/>
      <dgm:spPr/>
    </dgm:pt>
    <dgm:pt modelId="{B6DBF78E-3C91-48CB-A071-DEF8F22E4344}" type="pres">
      <dgm:prSet presAssocID="{C065462E-D119-4E33-B074-5F0E327412EF}" presName="node" presStyleLbl="node1" presStyleIdx="2" presStyleCnt="4" custScaleX="2000000" custScaleY="2000000" custLinFactNeighborX="-88010" custLinFactNeighborY="3">
        <dgm:presLayoutVars>
          <dgm:bulletEnabled val="1"/>
        </dgm:presLayoutVars>
      </dgm:prSet>
      <dgm:spPr/>
      <dgm:t>
        <a:bodyPr/>
        <a:lstStyle/>
        <a:p>
          <a:endParaRPr lang="zh-TW" altLang="en-US"/>
        </a:p>
      </dgm:t>
    </dgm:pt>
    <dgm:pt modelId="{1E8AC36A-7C68-488C-ADAC-3139F90DCFC0}" type="pres">
      <dgm:prSet presAssocID="{B90FD2B5-801F-4D39-A1BF-98136B66C038}" presName="sibTrans" presStyleCnt="0"/>
      <dgm:spPr/>
    </dgm:pt>
    <dgm:pt modelId="{BF569A4A-7C66-4769-AD46-E708CEF277D8}" type="pres">
      <dgm:prSet presAssocID="{B2CE7264-0BB5-46B2-AEA3-C9C20C35FB1D}" presName="node" presStyleLbl="node1" presStyleIdx="3" presStyleCnt="4" custScaleX="2000000" custScaleY="2000000" custLinFactNeighborX="-92410" custLinFactNeighborY="3">
        <dgm:presLayoutVars>
          <dgm:bulletEnabled val="1"/>
        </dgm:presLayoutVars>
      </dgm:prSet>
      <dgm:spPr/>
      <dgm:t>
        <a:bodyPr/>
        <a:lstStyle/>
        <a:p>
          <a:endParaRPr lang="zh-TW" altLang="en-US"/>
        </a:p>
      </dgm:t>
    </dgm:pt>
  </dgm:ptLst>
  <dgm:cxnLst>
    <dgm:cxn modelId="{1F93CFFB-E3E6-47C4-B297-E85CBB093A9C}" type="presOf" srcId="{B2CE7264-0BB5-46B2-AEA3-C9C20C35FB1D}" destId="{BF569A4A-7C66-4769-AD46-E708CEF277D8}" srcOrd="0" destOrd="0" presId="urn:microsoft.com/office/officeart/2005/8/layout/default#1"/>
    <dgm:cxn modelId="{98CA85F9-45A3-4ABD-B6E0-2D70585635B5}" type="presOf" srcId="{AED28935-536A-4752-8461-60419907092D}" destId="{CEA5F5F1-3CF4-4A5B-BFD7-C92D6EC8F60B}" srcOrd="0" destOrd="0" presId="urn:microsoft.com/office/officeart/2005/8/layout/default#1"/>
    <dgm:cxn modelId="{11E35F1A-0C43-4D28-AB12-B7E1436AD998}" type="presOf" srcId="{C065462E-D119-4E33-B074-5F0E327412EF}" destId="{B6DBF78E-3C91-48CB-A071-DEF8F22E4344}" srcOrd="0" destOrd="0" presId="urn:microsoft.com/office/officeart/2005/8/layout/default#1"/>
    <dgm:cxn modelId="{E5B77EC8-B896-48C0-B5A7-6717407EE9CD}" type="presOf" srcId="{20028B1D-89B2-43DD-B8C5-190FEE636758}" destId="{B6DBF78E-3C91-48CB-A071-DEF8F22E4344}" srcOrd="0" destOrd="2" presId="urn:microsoft.com/office/officeart/2005/8/layout/default#1"/>
    <dgm:cxn modelId="{7859876D-0D81-4552-AF34-963B74E4108D}" type="presOf" srcId="{C0C676CC-44C2-48B9-A04C-1305D39CE184}" destId="{84E0C591-CF97-4CC2-9491-ECB76714D24A}" srcOrd="0" destOrd="1" presId="urn:microsoft.com/office/officeart/2005/8/layout/default#1"/>
    <dgm:cxn modelId="{F8BDEB77-E380-449E-83D2-7AC252743860}" srcId="{C065462E-D119-4E33-B074-5F0E327412EF}" destId="{20028B1D-89B2-43DD-B8C5-190FEE636758}" srcOrd="1" destOrd="0" parTransId="{12DCC167-1574-4614-B7BD-D1C77E646334}" sibTransId="{96B9378F-AF86-4A52-A226-0E2522A1C20A}"/>
    <dgm:cxn modelId="{76C0DDC9-731A-48D9-AEBD-22ABE490CE6F}" srcId="{B2CE7264-0BB5-46B2-AEA3-C9C20C35FB1D}" destId="{78CB1EF7-1322-4EC3-8725-42D3621628F3}" srcOrd="0" destOrd="0" parTransId="{36CD6BE8-5505-453E-956A-4BFD8180A9FF}" sibTransId="{25E21CA4-7096-4BD5-9DA6-7123C282F05C}"/>
    <dgm:cxn modelId="{E676DE6C-8292-4DEC-B3AE-A7A967344E6D}" type="presOf" srcId="{B6717691-D75B-420C-BCAF-BF18FACB0ECD}" destId="{2746FE96-DAB2-4BC8-AC48-4E042239AEAF}" srcOrd="0" destOrd="0" presId="urn:microsoft.com/office/officeart/2005/8/layout/default#1"/>
    <dgm:cxn modelId="{E6BDF3D2-C1EF-4884-A9DB-AADBB59EB447}" srcId="{B6717691-D75B-420C-BCAF-BF18FACB0ECD}" destId="{AED28935-536A-4752-8461-60419907092D}" srcOrd="1" destOrd="0" parTransId="{2DCC12CA-5699-4DD1-8686-07D05E7DCE84}" sibTransId="{3E60D88D-D4E8-431B-B590-0787674B6EF0}"/>
    <dgm:cxn modelId="{79AA9027-6076-4281-81C1-18E805D72AD8}" srcId="{B6717691-D75B-420C-BCAF-BF18FACB0ECD}" destId="{F3FF40BE-5CFE-41A4-92FF-ECCBB4EFDBEC}" srcOrd="0" destOrd="0" parTransId="{5DEA655C-D7E9-4E61-8C93-071DE109BB4B}" sibTransId="{098EC192-EA89-4C91-A5A9-FAA6C7C51439}"/>
    <dgm:cxn modelId="{3616C1C2-9830-4A8B-BA73-EF2E404C322D}" type="presOf" srcId="{BCD15770-1901-449F-B948-699A3AE97EEB}" destId="{B6DBF78E-3C91-48CB-A071-DEF8F22E4344}" srcOrd="0" destOrd="1" presId="urn:microsoft.com/office/officeart/2005/8/layout/default#1"/>
    <dgm:cxn modelId="{EB9FC093-3AB9-47D3-B276-356BEF946734}" type="presOf" srcId="{2D489A12-8083-4319-AD86-C5B7ECDB69B8}" destId="{84E0C591-CF97-4CC2-9491-ECB76714D24A}" srcOrd="0" destOrd="2" presId="urn:microsoft.com/office/officeart/2005/8/layout/default#1"/>
    <dgm:cxn modelId="{1A3E30D5-D410-49F0-A759-8733A5BD5107}" type="presOf" srcId="{F3FF40BE-5CFE-41A4-92FF-ECCBB4EFDBEC}" destId="{84E0C591-CF97-4CC2-9491-ECB76714D24A}" srcOrd="0" destOrd="0" presId="urn:microsoft.com/office/officeart/2005/8/layout/default#1"/>
    <dgm:cxn modelId="{470E1CD3-61F5-46A6-9AB4-B91DDA85093F}" srcId="{F3FF40BE-5CFE-41A4-92FF-ECCBB4EFDBEC}" destId="{C0C676CC-44C2-48B9-A04C-1305D39CE184}" srcOrd="0" destOrd="0" parTransId="{2354572F-E811-4D01-8DED-6D12145388B4}" sibTransId="{514F2D17-FD15-48CD-80D7-32BBE6D5C347}"/>
    <dgm:cxn modelId="{BD7AA813-7048-4818-B462-8B22F60A02EA}" srcId="{F3FF40BE-5CFE-41A4-92FF-ECCBB4EFDBEC}" destId="{2D489A12-8083-4319-AD86-C5B7ECDB69B8}" srcOrd="1" destOrd="0" parTransId="{501F0BC9-337A-4BC7-926B-E50EE264F656}" sibTransId="{912A631D-3BA1-4DC2-A389-83057EA614A3}"/>
    <dgm:cxn modelId="{3E9C1F63-8210-46C3-A24A-3C455F6A59B6}" srcId="{C065462E-D119-4E33-B074-5F0E327412EF}" destId="{BCD15770-1901-449F-B948-699A3AE97EEB}" srcOrd="0" destOrd="0" parTransId="{DA5E5143-D778-4A99-82EA-7C3AC35C048B}" sibTransId="{13626086-3034-4731-95D1-2FA45AA7C470}"/>
    <dgm:cxn modelId="{CD0A0E1E-4541-45B7-A844-41536844A376}" type="presOf" srcId="{78CB1EF7-1322-4EC3-8725-42D3621628F3}" destId="{BF569A4A-7C66-4769-AD46-E708CEF277D8}" srcOrd="0" destOrd="1" presId="urn:microsoft.com/office/officeart/2005/8/layout/default#1"/>
    <dgm:cxn modelId="{A86DCE9C-B8E8-47ED-8AF8-B4F52E1B7D69}" srcId="{B6717691-D75B-420C-BCAF-BF18FACB0ECD}" destId="{C065462E-D119-4E33-B074-5F0E327412EF}" srcOrd="2" destOrd="0" parTransId="{AE37378F-08A5-4B63-B7BE-2B5D597B3D90}" sibTransId="{B90FD2B5-801F-4D39-A1BF-98136B66C038}"/>
    <dgm:cxn modelId="{74BE8FC1-DE40-427D-AA0A-7432A2268225}" srcId="{B6717691-D75B-420C-BCAF-BF18FACB0ECD}" destId="{B2CE7264-0BB5-46B2-AEA3-C9C20C35FB1D}" srcOrd="3" destOrd="0" parTransId="{2CEB61BA-7FB1-4D91-8DFA-E54DF104E4F4}" sibTransId="{CC6AE680-8368-403C-8DE1-52D251566009}"/>
    <dgm:cxn modelId="{1AE829AE-116E-4CA5-87E6-71941F0FCFF0}" type="presParOf" srcId="{2746FE96-DAB2-4BC8-AC48-4E042239AEAF}" destId="{84E0C591-CF97-4CC2-9491-ECB76714D24A}" srcOrd="0" destOrd="0" presId="urn:microsoft.com/office/officeart/2005/8/layout/default#1"/>
    <dgm:cxn modelId="{F9FE6D38-07CB-4357-9709-ADAF9B3A0C45}" type="presParOf" srcId="{2746FE96-DAB2-4BC8-AC48-4E042239AEAF}" destId="{C79172F9-3B15-46D6-BAFB-19543C18C5C8}" srcOrd="1" destOrd="0" presId="urn:microsoft.com/office/officeart/2005/8/layout/default#1"/>
    <dgm:cxn modelId="{DB11C9BB-982C-4DC9-A522-72B6D86A9513}" type="presParOf" srcId="{2746FE96-DAB2-4BC8-AC48-4E042239AEAF}" destId="{CEA5F5F1-3CF4-4A5B-BFD7-C92D6EC8F60B}" srcOrd="2" destOrd="0" presId="urn:microsoft.com/office/officeart/2005/8/layout/default#1"/>
    <dgm:cxn modelId="{D9DEA4BD-59F2-4747-AA61-73FBF7CD7B0B}" type="presParOf" srcId="{2746FE96-DAB2-4BC8-AC48-4E042239AEAF}" destId="{7C23F44F-6F19-42CC-BAB1-B8249C490483}" srcOrd="3" destOrd="0" presId="urn:microsoft.com/office/officeart/2005/8/layout/default#1"/>
    <dgm:cxn modelId="{89A879FC-F7ED-4501-9E51-E46B33D06866}" type="presParOf" srcId="{2746FE96-DAB2-4BC8-AC48-4E042239AEAF}" destId="{B6DBF78E-3C91-48CB-A071-DEF8F22E4344}" srcOrd="4" destOrd="0" presId="urn:microsoft.com/office/officeart/2005/8/layout/default#1"/>
    <dgm:cxn modelId="{0FD02876-D2AF-49A7-BAF8-9ACC32384E0D}" type="presParOf" srcId="{2746FE96-DAB2-4BC8-AC48-4E042239AEAF}" destId="{1E8AC36A-7C68-488C-ADAC-3139F90DCFC0}" srcOrd="5" destOrd="0" presId="urn:microsoft.com/office/officeart/2005/8/layout/default#1"/>
    <dgm:cxn modelId="{7F39428A-699C-4AA1-95C5-852B5EC3E022}" type="presParOf" srcId="{2746FE96-DAB2-4BC8-AC48-4E042239AEAF}" destId="{BF569A4A-7C66-4769-AD46-E708CEF277D8}"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9EC4D62-0DCB-4932-9857-FDE96C4AE056}"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zh-TW" altLang="en-US"/>
        </a:p>
      </dgm:t>
    </dgm:pt>
    <dgm:pt modelId="{111A2D0E-1736-4C2D-A576-8D493F524AF0}">
      <dgm:prSet custT="1"/>
      <dgm:spPr/>
      <dgm:t>
        <a:bodyPr/>
        <a:lstStyle/>
        <a:p>
          <a:pPr rtl="0"/>
          <a:r>
            <a:rPr lang="zh-TW" altLang="en-US" sz="2400" b="1" dirty="0" smtClean="0"/>
            <a:t>制定相關管理規範</a:t>
          </a:r>
          <a:endParaRPr lang="zh-TW" altLang="en-US" sz="2400" dirty="0"/>
        </a:p>
      </dgm:t>
    </dgm:pt>
    <dgm:pt modelId="{87BD74D9-14A4-4591-A1A9-BC654CF563F0}" type="parTrans" cxnId="{5B315BAE-8DA2-4E6F-A3E0-DE021DDB7DF2}">
      <dgm:prSet/>
      <dgm:spPr/>
      <dgm:t>
        <a:bodyPr/>
        <a:lstStyle/>
        <a:p>
          <a:endParaRPr lang="zh-TW" altLang="en-US"/>
        </a:p>
      </dgm:t>
    </dgm:pt>
    <dgm:pt modelId="{DD49E970-1418-4CA3-93AA-12C20AB93B6F}" type="sibTrans" cxnId="{5B315BAE-8DA2-4E6F-A3E0-DE021DDB7DF2}">
      <dgm:prSet/>
      <dgm:spPr/>
      <dgm:t>
        <a:bodyPr/>
        <a:lstStyle/>
        <a:p>
          <a:endParaRPr lang="zh-TW" altLang="en-US"/>
        </a:p>
      </dgm:t>
    </dgm:pt>
    <dgm:pt modelId="{38B45B9B-C2B3-4D74-AC27-B3BDD32E58A3}">
      <dgm:prSet custT="1"/>
      <dgm:spPr/>
      <dgm:t>
        <a:bodyPr/>
        <a:lstStyle/>
        <a:p>
          <a:pPr rtl="0"/>
          <a:r>
            <a:rPr lang="zh-TW" altLang="en-US" sz="1600" b="1" dirty="0" smtClean="0"/>
            <a:t>用電設備及易燃物品之管理及保養規範</a:t>
          </a:r>
          <a:endParaRPr lang="zh-TW" altLang="en-US" sz="1600" b="1" dirty="0"/>
        </a:p>
      </dgm:t>
    </dgm:pt>
    <dgm:pt modelId="{DC62318C-FC42-4479-9ECC-D58A4CA662D5}" type="parTrans" cxnId="{404D9A96-7E7C-41F1-9B6A-E1B5E7601E37}">
      <dgm:prSet/>
      <dgm:spPr/>
      <dgm:t>
        <a:bodyPr/>
        <a:lstStyle/>
        <a:p>
          <a:endParaRPr lang="zh-TW" altLang="en-US"/>
        </a:p>
      </dgm:t>
    </dgm:pt>
    <dgm:pt modelId="{A86D957B-9D93-42F5-AB45-C60FC1BE2EAD}" type="sibTrans" cxnId="{404D9A96-7E7C-41F1-9B6A-E1B5E7601E37}">
      <dgm:prSet/>
      <dgm:spPr/>
      <dgm:t>
        <a:bodyPr/>
        <a:lstStyle/>
        <a:p>
          <a:endParaRPr lang="zh-TW" altLang="en-US"/>
        </a:p>
      </dgm:t>
    </dgm:pt>
    <dgm:pt modelId="{3A060DF3-8213-43E8-94A3-D34F786ABFB9}">
      <dgm:prSet custT="1"/>
      <dgm:spPr/>
      <dgm:t>
        <a:bodyPr/>
        <a:lstStyle/>
        <a:p>
          <a:pPr rtl="0"/>
          <a:r>
            <a:rPr lang="zh-TW" altLang="en-US" sz="2400" b="1" dirty="0" smtClean="0"/>
            <a:t>電器及電路管理</a:t>
          </a:r>
          <a:endParaRPr lang="zh-TW" altLang="en-US" sz="2400" dirty="0"/>
        </a:p>
      </dgm:t>
    </dgm:pt>
    <dgm:pt modelId="{1ECA6629-A3D0-4A87-B7B3-C1A335ECB66B}" type="parTrans" cxnId="{EAAD989E-57D4-4F38-B89E-8DB6A54D0FB6}">
      <dgm:prSet/>
      <dgm:spPr/>
      <dgm:t>
        <a:bodyPr/>
        <a:lstStyle/>
        <a:p>
          <a:endParaRPr lang="zh-TW" altLang="en-US"/>
        </a:p>
      </dgm:t>
    </dgm:pt>
    <dgm:pt modelId="{89860B8F-BF07-46A7-93F8-2974A57CAF1C}" type="sibTrans" cxnId="{EAAD989E-57D4-4F38-B89E-8DB6A54D0FB6}">
      <dgm:prSet/>
      <dgm:spPr/>
      <dgm:t>
        <a:bodyPr/>
        <a:lstStyle/>
        <a:p>
          <a:endParaRPr lang="zh-TW" altLang="en-US"/>
        </a:p>
      </dgm:t>
    </dgm:pt>
    <dgm:pt modelId="{474DEA9D-34A9-42CB-ADD4-2C01BE00C65B}">
      <dgm:prSet custT="1"/>
      <dgm:spPr/>
      <dgm:t>
        <a:bodyPr lIns="18000" rIns="18000"/>
        <a:lstStyle/>
        <a:p>
          <a:pPr rtl="0"/>
          <a:r>
            <a:rPr lang="zh-TW" altLang="en-US" sz="1600" b="1" dirty="0" smtClean="0"/>
            <a:t>全院機電與各類醫療儀器</a:t>
          </a:r>
          <a:endParaRPr lang="zh-TW" altLang="en-US" sz="1600" b="1" dirty="0"/>
        </a:p>
      </dgm:t>
    </dgm:pt>
    <dgm:pt modelId="{EC7D760B-F150-49B0-939F-670D18A77C7F}" type="parTrans" cxnId="{A68BD76E-FC7E-404B-A681-02B21BBB2A0B}">
      <dgm:prSet/>
      <dgm:spPr/>
      <dgm:t>
        <a:bodyPr/>
        <a:lstStyle/>
        <a:p>
          <a:endParaRPr lang="zh-TW" altLang="en-US"/>
        </a:p>
      </dgm:t>
    </dgm:pt>
    <dgm:pt modelId="{732CDFE4-0CEF-4932-AEA1-6044D66462C1}" type="sibTrans" cxnId="{A68BD76E-FC7E-404B-A681-02B21BBB2A0B}">
      <dgm:prSet/>
      <dgm:spPr/>
      <dgm:t>
        <a:bodyPr/>
        <a:lstStyle/>
        <a:p>
          <a:endParaRPr lang="zh-TW" altLang="en-US"/>
        </a:p>
      </dgm:t>
    </dgm:pt>
    <dgm:pt modelId="{14C7C912-51BE-45E0-B771-D25CA95FB2FB}">
      <dgm:prSet custT="1"/>
      <dgm:spPr/>
      <dgm:t>
        <a:bodyPr lIns="18000" rIns="18000"/>
        <a:lstStyle/>
        <a:p>
          <a:pPr rtl="0"/>
          <a:r>
            <a:rPr lang="zh-TW" altLang="en-US" sz="1300" dirty="0" smtClean="0"/>
            <a:t>至少每年一次全院普查、維修、汰換功能不良者</a:t>
          </a:r>
          <a:endParaRPr lang="zh-TW" altLang="en-US" sz="1300" dirty="0"/>
        </a:p>
      </dgm:t>
    </dgm:pt>
    <dgm:pt modelId="{05A39701-04A5-4393-A2FB-BA8D39AC0AAA}" type="parTrans" cxnId="{577B531E-0FDF-4365-8DB1-227C84594FED}">
      <dgm:prSet/>
      <dgm:spPr/>
      <dgm:t>
        <a:bodyPr/>
        <a:lstStyle/>
        <a:p>
          <a:endParaRPr lang="zh-TW" altLang="en-US"/>
        </a:p>
      </dgm:t>
    </dgm:pt>
    <dgm:pt modelId="{25F5BC20-E4BD-4AC2-95B3-8A7141F1F05E}" type="sibTrans" cxnId="{577B531E-0FDF-4365-8DB1-227C84594FED}">
      <dgm:prSet/>
      <dgm:spPr/>
      <dgm:t>
        <a:bodyPr/>
        <a:lstStyle/>
        <a:p>
          <a:endParaRPr lang="zh-TW" altLang="en-US"/>
        </a:p>
      </dgm:t>
    </dgm:pt>
    <dgm:pt modelId="{A25DC9B2-9FB8-4D3B-8405-B9974BA0B821}">
      <dgm:prSet custT="1"/>
      <dgm:spPr/>
      <dgm:t>
        <a:bodyPr lIns="18000" rIns="18000"/>
        <a:lstStyle/>
        <a:p>
          <a:pPr rtl="0"/>
          <a:r>
            <a:rPr lang="zh-TW" altLang="en-US" sz="1300" dirty="0" smtClean="0"/>
            <a:t>使用合格且具安全斷電裝置之延長線</a:t>
          </a:r>
          <a:endParaRPr lang="zh-TW" altLang="en-US" sz="1300" dirty="0"/>
        </a:p>
      </dgm:t>
    </dgm:pt>
    <dgm:pt modelId="{BC0494C3-D890-4ECD-B66B-A22615340613}" type="parTrans" cxnId="{D07D94FA-4D57-4C19-B54C-FF93CB1E0A62}">
      <dgm:prSet/>
      <dgm:spPr/>
      <dgm:t>
        <a:bodyPr/>
        <a:lstStyle/>
        <a:p>
          <a:endParaRPr lang="zh-TW" altLang="en-US"/>
        </a:p>
      </dgm:t>
    </dgm:pt>
    <dgm:pt modelId="{4F2C2876-6D6E-46B4-BFE6-41091715B5D0}" type="sibTrans" cxnId="{D07D94FA-4D57-4C19-B54C-FF93CB1E0A62}">
      <dgm:prSet/>
      <dgm:spPr/>
      <dgm:t>
        <a:bodyPr/>
        <a:lstStyle/>
        <a:p>
          <a:endParaRPr lang="zh-TW" altLang="en-US"/>
        </a:p>
      </dgm:t>
    </dgm:pt>
    <dgm:pt modelId="{7C2C5EBD-52CC-4E91-A769-64DCF4E94B9C}">
      <dgm:prSet custT="1"/>
      <dgm:spPr/>
      <dgm:t>
        <a:bodyPr lIns="18000" rIns="18000"/>
        <a:lstStyle/>
        <a:p>
          <a:pPr rtl="0"/>
          <a:r>
            <a:rPr lang="zh-TW" altLang="en-US" sz="1300" dirty="0" smtClean="0"/>
            <a:t>不定期巡視及定期查核是否有超出用電負載、過度串接、積污導電、電線破損及額外使用情形</a:t>
          </a:r>
          <a:endParaRPr lang="zh-TW" altLang="en-US" sz="1300" dirty="0"/>
        </a:p>
      </dgm:t>
    </dgm:pt>
    <dgm:pt modelId="{5A24F5B1-C2C6-4A19-9A53-10FAAC1623E3}" type="parTrans" cxnId="{7D3F867C-50B8-41F0-8745-FDE54FE07BC5}">
      <dgm:prSet/>
      <dgm:spPr/>
      <dgm:t>
        <a:bodyPr/>
        <a:lstStyle/>
        <a:p>
          <a:endParaRPr lang="zh-TW" altLang="en-US"/>
        </a:p>
      </dgm:t>
    </dgm:pt>
    <dgm:pt modelId="{31E09F0E-01AA-4F34-9529-2C2448560CFD}" type="sibTrans" cxnId="{7D3F867C-50B8-41F0-8745-FDE54FE07BC5}">
      <dgm:prSet/>
      <dgm:spPr/>
      <dgm:t>
        <a:bodyPr/>
        <a:lstStyle/>
        <a:p>
          <a:endParaRPr lang="zh-TW" altLang="en-US"/>
        </a:p>
      </dgm:t>
    </dgm:pt>
    <dgm:pt modelId="{2E10B697-E27B-42CB-AED7-CD1D319F66E6}">
      <dgm:prSet custT="1"/>
      <dgm:spPr/>
      <dgm:t>
        <a:bodyPr/>
        <a:lstStyle/>
        <a:p>
          <a:pPr rtl="0"/>
          <a:r>
            <a:rPr lang="zh-TW" altLang="en-US" sz="1600" b="1" dirty="0" smtClean="0"/>
            <a:t>病房及辦公室高耗能電器</a:t>
          </a:r>
          <a:endParaRPr lang="zh-TW" altLang="en-US" sz="1600" b="1" dirty="0"/>
        </a:p>
      </dgm:t>
    </dgm:pt>
    <dgm:pt modelId="{4739DDD7-8E95-40C7-9A53-2A9EF6D19CA1}" type="parTrans" cxnId="{39F0FE5E-5EC7-4488-A450-8AD8C34C243A}">
      <dgm:prSet/>
      <dgm:spPr/>
      <dgm:t>
        <a:bodyPr/>
        <a:lstStyle/>
        <a:p>
          <a:endParaRPr lang="zh-TW" altLang="en-US"/>
        </a:p>
      </dgm:t>
    </dgm:pt>
    <dgm:pt modelId="{9665FEF7-D8DF-46A2-9A90-ECD6D9D9B17F}" type="sibTrans" cxnId="{39F0FE5E-5EC7-4488-A450-8AD8C34C243A}">
      <dgm:prSet/>
      <dgm:spPr/>
      <dgm:t>
        <a:bodyPr/>
        <a:lstStyle/>
        <a:p>
          <a:endParaRPr lang="zh-TW" altLang="en-US"/>
        </a:p>
      </dgm:t>
    </dgm:pt>
    <dgm:pt modelId="{C0A3DD02-7FEB-4550-AD56-CFB6ABE08C5A}">
      <dgm:prSet custT="1"/>
      <dgm:spPr/>
      <dgm:t>
        <a:bodyPr/>
        <a:lstStyle/>
        <a:p>
          <a:pPr rtl="0"/>
          <a:r>
            <a:rPr lang="zh-TW" altLang="en-US" sz="1300" dirty="0" smtClean="0"/>
            <a:t>列冊管理及張貼電器安檢標籤</a:t>
          </a:r>
          <a:r>
            <a:rPr lang="zh-TW" altLang="en-US" sz="1300" baseline="30000" dirty="0" smtClean="0"/>
            <a:t>註</a:t>
          </a:r>
          <a:endParaRPr lang="zh-TW" altLang="en-US" sz="1300" dirty="0"/>
        </a:p>
      </dgm:t>
    </dgm:pt>
    <dgm:pt modelId="{DE3D63BE-B5DB-4BC1-94C2-4B0B92ABC1F0}" type="parTrans" cxnId="{EA144656-F8B5-4AB3-87FB-9C93C4A77880}">
      <dgm:prSet/>
      <dgm:spPr/>
      <dgm:t>
        <a:bodyPr/>
        <a:lstStyle/>
        <a:p>
          <a:endParaRPr lang="zh-TW" altLang="en-US"/>
        </a:p>
      </dgm:t>
    </dgm:pt>
    <dgm:pt modelId="{487A5929-9BC7-4AFB-8933-9E0D42CD2B9E}" type="sibTrans" cxnId="{EA144656-F8B5-4AB3-87FB-9C93C4A77880}">
      <dgm:prSet/>
      <dgm:spPr/>
      <dgm:t>
        <a:bodyPr/>
        <a:lstStyle/>
        <a:p>
          <a:endParaRPr lang="zh-TW" altLang="en-US"/>
        </a:p>
      </dgm:t>
    </dgm:pt>
    <dgm:pt modelId="{6587009C-3C03-4104-8354-F09B96CDA531}">
      <dgm:prSet custT="1"/>
      <dgm:spPr/>
      <dgm:t>
        <a:bodyPr/>
        <a:lstStyle/>
        <a:p>
          <a:pPr rtl="0"/>
          <a:r>
            <a:rPr lang="zh-TW" altLang="en-US" sz="1300" dirty="0" smtClean="0"/>
            <a:t>延長線插座均應符合安全規範</a:t>
          </a:r>
          <a:endParaRPr lang="zh-TW" altLang="en-US" sz="1300" dirty="0"/>
        </a:p>
      </dgm:t>
    </dgm:pt>
    <dgm:pt modelId="{1B2476E5-E3AC-4565-8E7A-C3DE9CD1382F}" type="parTrans" cxnId="{0D76DB18-D62F-48D3-A5C2-1A258DAFF5A8}">
      <dgm:prSet/>
      <dgm:spPr/>
      <dgm:t>
        <a:bodyPr/>
        <a:lstStyle/>
        <a:p>
          <a:endParaRPr lang="zh-TW" altLang="en-US"/>
        </a:p>
      </dgm:t>
    </dgm:pt>
    <dgm:pt modelId="{28CF0F7C-A1A6-45D8-8D71-75CF9C3062BC}" type="sibTrans" cxnId="{0D76DB18-D62F-48D3-A5C2-1A258DAFF5A8}">
      <dgm:prSet/>
      <dgm:spPr/>
      <dgm:t>
        <a:bodyPr/>
        <a:lstStyle/>
        <a:p>
          <a:endParaRPr lang="zh-TW" altLang="en-US"/>
        </a:p>
      </dgm:t>
    </dgm:pt>
    <dgm:pt modelId="{C63C8A28-BD2B-48A6-979A-BD7A036A6B40}">
      <dgm:prSet custT="1"/>
      <dgm:spPr/>
      <dgm:t>
        <a:bodyPr/>
        <a:lstStyle/>
        <a:p>
          <a:pPr rtl="0"/>
          <a:r>
            <a:rPr lang="zh-TW" altLang="en-US" sz="1600" b="1" dirty="0" smtClean="0"/>
            <a:t>各單位溫熱食物設備</a:t>
          </a:r>
          <a:endParaRPr lang="zh-TW" altLang="en-US" sz="1600" b="1" dirty="0"/>
        </a:p>
      </dgm:t>
    </dgm:pt>
    <dgm:pt modelId="{3D6D023C-356B-432B-A7CA-5CCADBF2624C}" type="parTrans" cxnId="{FB3D8FA3-0BDA-48F3-8966-0626FA1E662F}">
      <dgm:prSet/>
      <dgm:spPr/>
      <dgm:t>
        <a:bodyPr/>
        <a:lstStyle/>
        <a:p>
          <a:endParaRPr lang="zh-TW" altLang="en-US"/>
        </a:p>
      </dgm:t>
    </dgm:pt>
    <dgm:pt modelId="{1ABA42F7-F042-48C1-8689-A18C74EC9996}" type="sibTrans" cxnId="{FB3D8FA3-0BDA-48F3-8966-0626FA1E662F}">
      <dgm:prSet/>
      <dgm:spPr/>
      <dgm:t>
        <a:bodyPr/>
        <a:lstStyle/>
        <a:p>
          <a:endParaRPr lang="zh-TW" altLang="en-US"/>
        </a:p>
      </dgm:t>
    </dgm:pt>
    <dgm:pt modelId="{16CF0482-751B-4026-95E0-7584B191B918}">
      <dgm:prSet custT="1"/>
      <dgm:spPr/>
      <dgm:t>
        <a:bodyPr/>
        <a:lstStyle/>
        <a:p>
          <a:pPr rtl="0"/>
          <a:r>
            <a:rPr lang="zh-TW" altLang="en-US" sz="1300" dirty="0" smtClean="0"/>
            <a:t>張貼使用警語</a:t>
          </a:r>
          <a:endParaRPr lang="zh-TW" altLang="en-US" sz="1300" dirty="0"/>
        </a:p>
      </dgm:t>
    </dgm:pt>
    <dgm:pt modelId="{C41F35DF-3602-4A42-A6B3-1BAB80B56668}" type="parTrans" cxnId="{61C821D5-8FDD-40E7-BF49-1347E2702956}">
      <dgm:prSet/>
      <dgm:spPr/>
      <dgm:t>
        <a:bodyPr/>
        <a:lstStyle/>
        <a:p>
          <a:endParaRPr lang="zh-TW" altLang="en-US"/>
        </a:p>
      </dgm:t>
    </dgm:pt>
    <dgm:pt modelId="{8C6691FA-C555-41C2-967D-68E2DFF4D59A}" type="sibTrans" cxnId="{61C821D5-8FDD-40E7-BF49-1347E2702956}">
      <dgm:prSet/>
      <dgm:spPr/>
      <dgm:t>
        <a:bodyPr/>
        <a:lstStyle/>
        <a:p>
          <a:endParaRPr lang="zh-TW" altLang="en-US"/>
        </a:p>
      </dgm:t>
    </dgm:pt>
    <dgm:pt modelId="{A87A6462-6889-47E0-8EC1-A4876276D4C6}">
      <dgm:prSet custT="1"/>
      <dgm:spPr/>
      <dgm:t>
        <a:bodyPr/>
        <a:lstStyle/>
        <a:p>
          <a:pPr rtl="0"/>
          <a:r>
            <a:rPr lang="zh-TW" altLang="en-US" sz="1300" dirty="0" smtClean="0"/>
            <a:t>如有定時、控溫、或有防止過熱感應裝置更佳</a:t>
          </a:r>
          <a:endParaRPr lang="zh-TW" altLang="en-US" sz="1300" dirty="0"/>
        </a:p>
      </dgm:t>
    </dgm:pt>
    <dgm:pt modelId="{BABA4111-8971-49EC-A0F3-7322E412C4F2}" type="parTrans" cxnId="{51D360E2-9A99-46EE-887D-4E6E72E1FE0A}">
      <dgm:prSet/>
      <dgm:spPr/>
      <dgm:t>
        <a:bodyPr/>
        <a:lstStyle/>
        <a:p>
          <a:endParaRPr lang="zh-TW" altLang="en-US"/>
        </a:p>
      </dgm:t>
    </dgm:pt>
    <dgm:pt modelId="{A3A9EA48-35A7-47D3-B21B-FED68BB31E89}" type="sibTrans" cxnId="{51D360E2-9A99-46EE-887D-4E6E72E1FE0A}">
      <dgm:prSet/>
      <dgm:spPr/>
      <dgm:t>
        <a:bodyPr/>
        <a:lstStyle/>
        <a:p>
          <a:endParaRPr lang="zh-TW" altLang="en-US"/>
        </a:p>
      </dgm:t>
    </dgm:pt>
    <dgm:pt modelId="{5100B7FA-A78D-4733-A52E-C92BEDD601FD}">
      <dgm:prSet custT="1"/>
      <dgm:spPr/>
      <dgm:t>
        <a:bodyPr/>
        <a:lstStyle/>
        <a:p>
          <a:pPr rtl="0"/>
          <a:r>
            <a:rPr lang="zh-TW" altLang="en-US" sz="2400" b="1" dirty="0" smtClean="0"/>
            <a:t>易燃物品管理</a:t>
          </a:r>
          <a:endParaRPr lang="zh-TW" altLang="en-US" sz="2400" dirty="0"/>
        </a:p>
      </dgm:t>
    </dgm:pt>
    <dgm:pt modelId="{CCCDC8A4-6541-4FA0-8DCD-EBE37EDD1F84}" type="parTrans" cxnId="{C95B4BEB-166A-4A09-B150-A9F88C61C1F2}">
      <dgm:prSet/>
      <dgm:spPr/>
      <dgm:t>
        <a:bodyPr/>
        <a:lstStyle/>
        <a:p>
          <a:endParaRPr lang="zh-TW" altLang="en-US"/>
        </a:p>
      </dgm:t>
    </dgm:pt>
    <dgm:pt modelId="{99FA41D1-234A-4909-8332-AE8D6D73CB71}" type="sibTrans" cxnId="{C95B4BEB-166A-4A09-B150-A9F88C61C1F2}">
      <dgm:prSet/>
      <dgm:spPr/>
      <dgm:t>
        <a:bodyPr/>
        <a:lstStyle/>
        <a:p>
          <a:endParaRPr lang="zh-TW" altLang="en-US"/>
        </a:p>
      </dgm:t>
    </dgm:pt>
    <dgm:pt modelId="{CC5198A1-ECFA-4447-B315-2A96CFD867D2}">
      <dgm:prSet custT="1"/>
      <dgm:spPr/>
      <dgm:t>
        <a:bodyPr/>
        <a:lstStyle/>
        <a:p>
          <a:pPr rtl="0"/>
          <a:r>
            <a:rPr lang="zh-TW" altLang="en-US" sz="1600" b="1" dirty="0" smtClean="0"/>
            <a:t>置放處應有耐震、防傾倒之設計。</a:t>
          </a:r>
          <a:endParaRPr lang="zh-TW" altLang="en-US" sz="1600" b="1" dirty="0"/>
        </a:p>
      </dgm:t>
    </dgm:pt>
    <dgm:pt modelId="{7B5ABD7A-AA5D-4915-BFCD-6F58D805414A}" type="parTrans" cxnId="{F3BABFCC-C07F-4342-B640-FDC7CD10E1AF}">
      <dgm:prSet/>
      <dgm:spPr/>
      <dgm:t>
        <a:bodyPr/>
        <a:lstStyle/>
        <a:p>
          <a:endParaRPr lang="zh-TW" altLang="en-US"/>
        </a:p>
      </dgm:t>
    </dgm:pt>
    <dgm:pt modelId="{AB115E68-B9C9-4265-A6BC-EEE6D72987DB}" type="sibTrans" cxnId="{F3BABFCC-C07F-4342-B640-FDC7CD10E1AF}">
      <dgm:prSet/>
      <dgm:spPr/>
      <dgm:t>
        <a:bodyPr/>
        <a:lstStyle/>
        <a:p>
          <a:endParaRPr lang="zh-TW" altLang="en-US"/>
        </a:p>
      </dgm:t>
    </dgm:pt>
    <dgm:pt modelId="{DC10460F-CB8A-4E2C-A181-8A340A158C22}">
      <dgm:prSet custT="1"/>
      <dgm:spPr/>
      <dgm:t>
        <a:bodyPr/>
        <a:lstStyle/>
        <a:p>
          <a:pPr rtl="0"/>
          <a:r>
            <a:rPr lang="zh-TW" altLang="en-US" sz="1600" b="1" dirty="0" smtClean="0"/>
            <a:t>儲放位置應避免於插座附近。</a:t>
          </a:r>
          <a:endParaRPr lang="zh-TW" altLang="en-US" sz="1600" b="1" dirty="0"/>
        </a:p>
      </dgm:t>
    </dgm:pt>
    <dgm:pt modelId="{A41DB2B7-BF08-4A63-8DA6-384544306C8D}" type="parTrans" cxnId="{645FE1EA-417E-45E8-81A8-E44C34A8043B}">
      <dgm:prSet/>
      <dgm:spPr/>
      <dgm:t>
        <a:bodyPr/>
        <a:lstStyle/>
        <a:p>
          <a:endParaRPr lang="zh-TW" altLang="en-US"/>
        </a:p>
      </dgm:t>
    </dgm:pt>
    <dgm:pt modelId="{4C98691E-48F4-4D25-B00D-67ADA4BBA6D0}" type="sibTrans" cxnId="{645FE1EA-417E-45E8-81A8-E44C34A8043B}">
      <dgm:prSet/>
      <dgm:spPr/>
      <dgm:t>
        <a:bodyPr/>
        <a:lstStyle/>
        <a:p>
          <a:endParaRPr lang="zh-TW" altLang="en-US"/>
        </a:p>
      </dgm:t>
    </dgm:pt>
    <dgm:pt modelId="{30285341-17EF-4860-B953-507F96EACCD8}">
      <dgm:prSet custT="1"/>
      <dgm:spPr/>
      <dgm:t>
        <a:bodyPr/>
        <a:lstStyle/>
        <a:p>
          <a:pPr rtl="0"/>
          <a:r>
            <a:rPr lang="zh-TW" sz="1600" b="1" dirty="0" smtClean="0"/>
            <a:t>使用或備存之醫療氣體鋼瓶避免擺放於避難通道</a:t>
          </a:r>
          <a:r>
            <a:rPr lang="en-US" sz="1600" b="1" dirty="0" smtClean="0"/>
            <a:t>/</a:t>
          </a:r>
          <a:r>
            <a:rPr lang="zh-TW" sz="1600" b="1" dirty="0" smtClean="0"/>
            <a:t>緊急發電機房。</a:t>
          </a:r>
          <a:endParaRPr lang="zh-TW" sz="1600" b="1" dirty="0"/>
        </a:p>
      </dgm:t>
    </dgm:pt>
    <dgm:pt modelId="{30110DB2-F33B-46B0-8972-1996C8093C37}" type="parTrans" cxnId="{A4FE67FF-E101-4EEA-A24B-FABC2D43BF63}">
      <dgm:prSet/>
      <dgm:spPr/>
      <dgm:t>
        <a:bodyPr/>
        <a:lstStyle/>
        <a:p>
          <a:endParaRPr lang="zh-TW" altLang="en-US"/>
        </a:p>
      </dgm:t>
    </dgm:pt>
    <dgm:pt modelId="{A6419352-E70A-4D4A-B3E9-563D025C9ED7}" type="sibTrans" cxnId="{A4FE67FF-E101-4EEA-A24B-FABC2D43BF63}">
      <dgm:prSet/>
      <dgm:spPr/>
      <dgm:t>
        <a:bodyPr/>
        <a:lstStyle/>
        <a:p>
          <a:endParaRPr lang="zh-TW" altLang="en-US"/>
        </a:p>
      </dgm:t>
    </dgm:pt>
    <dgm:pt modelId="{B22F6986-2D37-481F-B6B5-ABED4B389458}" type="pres">
      <dgm:prSet presAssocID="{19EC4D62-0DCB-4932-9857-FDE96C4AE056}" presName="diagram" presStyleCnt="0">
        <dgm:presLayoutVars>
          <dgm:chPref val="1"/>
          <dgm:dir/>
          <dgm:animOne val="branch"/>
          <dgm:animLvl val="lvl"/>
          <dgm:resizeHandles/>
        </dgm:presLayoutVars>
      </dgm:prSet>
      <dgm:spPr/>
      <dgm:t>
        <a:bodyPr/>
        <a:lstStyle/>
        <a:p>
          <a:endParaRPr lang="zh-TW" altLang="en-US"/>
        </a:p>
      </dgm:t>
    </dgm:pt>
    <dgm:pt modelId="{AB097C96-F9AE-4B1C-9A1A-AFA124FE1513}" type="pres">
      <dgm:prSet presAssocID="{111A2D0E-1736-4C2D-A576-8D493F524AF0}" presName="root" presStyleCnt="0"/>
      <dgm:spPr/>
      <dgm:t>
        <a:bodyPr/>
        <a:lstStyle/>
        <a:p>
          <a:endParaRPr lang="zh-TW" altLang="en-US"/>
        </a:p>
      </dgm:t>
    </dgm:pt>
    <dgm:pt modelId="{A2BD1990-8DF6-4143-A953-CC1A11BF9457}" type="pres">
      <dgm:prSet presAssocID="{111A2D0E-1736-4C2D-A576-8D493F524AF0}" presName="rootComposite" presStyleCnt="0"/>
      <dgm:spPr/>
      <dgm:t>
        <a:bodyPr/>
        <a:lstStyle/>
        <a:p>
          <a:endParaRPr lang="zh-TW" altLang="en-US"/>
        </a:p>
      </dgm:t>
    </dgm:pt>
    <dgm:pt modelId="{31DF774A-C5C1-4B01-80F3-7B00CE3FB272}" type="pres">
      <dgm:prSet presAssocID="{111A2D0E-1736-4C2D-A576-8D493F524AF0}" presName="rootText" presStyleLbl="node1" presStyleIdx="0" presStyleCnt="3" custScaleX="353077" custScaleY="174702" custLinFactNeighborX="12665" custLinFactNeighborY="-2274"/>
      <dgm:spPr/>
      <dgm:t>
        <a:bodyPr/>
        <a:lstStyle/>
        <a:p>
          <a:endParaRPr lang="zh-TW" altLang="en-US"/>
        </a:p>
      </dgm:t>
    </dgm:pt>
    <dgm:pt modelId="{23F2CF60-5BAD-4C0F-8187-E137E2AB0751}" type="pres">
      <dgm:prSet presAssocID="{111A2D0E-1736-4C2D-A576-8D493F524AF0}" presName="rootConnector" presStyleLbl="node1" presStyleIdx="0" presStyleCnt="3"/>
      <dgm:spPr/>
      <dgm:t>
        <a:bodyPr/>
        <a:lstStyle/>
        <a:p>
          <a:endParaRPr lang="zh-TW" altLang="en-US"/>
        </a:p>
      </dgm:t>
    </dgm:pt>
    <dgm:pt modelId="{802E7281-C8C6-420D-97A3-D9F99C0FADA1}" type="pres">
      <dgm:prSet presAssocID="{111A2D0E-1736-4C2D-A576-8D493F524AF0}" presName="childShape" presStyleCnt="0"/>
      <dgm:spPr/>
      <dgm:t>
        <a:bodyPr/>
        <a:lstStyle/>
        <a:p>
          <a:endParaRPr lang="zh-TW" altLang="en-US"/>
        </a:p>
      </dgm:t>
    </dgm:pt>
    <dgm:pt modelId="{2DE2A64B-3B15-4EBC-BCC3-FAD397A45D0F}" type="pres">
      <dgm:prSet presAssocID="{DC62318C-FC42-4479-9ECC-D58A4CA662D5}" presName="Name13" presStyleLbl="parChTrans1D2" presStyleIdx="0" presStyleCnt="7"/>
      <dgm:spPr/>
      <dgm:t>
        <a:bodyPr/>
        <a:lstStyle/>
        <a:p>
          <a:endParaRPr lang="zh-TW" altLang="en-US"/>
        </a:p>
      </dgm:t>
    </dgm:pt>
    <dgm:pt modelId="{815D7ECC-FD42-4E7A-A057-8AF5045567CA}" type="pres">
      <dgm:prSet presAssocID="{38B45B9B-C2B3-4D74-AC27-B3BDD32E58A3}" presName="childText" presStyleLbl="bgAcc1" presStyleIdx="0" presStyleCnt="7" custScaleX="307344" custScaleY="237784" custLinFactNeighborX="-10489" custLinFactNeighborY="-6849">
        <dgm:presLayoutVars>
          <dgm:bulletEnabled val="1"/>
        </dgm:presLayoutVars>
      </dgm:prSet>
      <dgm:spPr/>
      <dgm:t>
        <a:bodyPr/>
        <a:lstStyle/>
        <a:p>
          <a:endParaRPr lang="zh-TW" altLang="en-US"/>
        </a:p>
      </dgm:t>
    </dgm:pt>
    <dgm:pt modelId="{1E358C26-3FA2-4772-89C2-53E677FF3E05}" type="pres">
      <dgm:prSet presAssocID="{3A060DF3-8213-43E8-94A3-D34F786ABFB9}" presName="root" presStyleCnt="0"/>
      <dgm:spPr/>
      <dgm:t>
        <a:bodyPr/>
        <a:lstStyle/>
        <a:p>
          <a:endParaRPr lang="zh-TW" altLang="en-US"/>
        </a:p>
      </dgm:t>
    </dgm:pt>
    <dgm:pt modelId="{BCF7D1E1-591E-454D-AC2E-4B859ABABBA2}" type="pres">
      <dgm:prSet presAssocID="{3A060DF3-8213-43E8-94A3-D34F786ABFB9}" presName="rootComposite" presStyleCnt="0"/>
      <dgm:spPr/>
      <dgm:t>
        <a:bodyPr/>
        <a:lstStyle/>
        <a:p>
          <a:endParaRPr lang="zh-TW" altLang="en-US"/>
        </a:p>
      </dgm:t>
    </dgm:pt>
    <dgm:pt modelId="{203151FC-0485-4424-9227-837C3B90D9BD}" type="pres">
      <dgm:prSet presAssocID="{3A060DF3-8213-43E8-94A3-D34F786ABFB9}" presName="rootText" presStyleLbl="node1" presStyleIdx="1" presStyleCnt="3" custScaleX="324312" custScaleY="174702" custLinFactNeighborX="-8289" custLinFactNeighborY="-2274"/>
      <dgm:spPr/>
      <dgm:t>
        <a:bodyPr/>
        <a:lstStyle/>
        <a:p>
          <a:endParaRPr lang="zh-TW" altLang="en-US"/>
        </a:p>
      </dgm:t>
    </dgm:pt>
    <dgm:pt modelId="{58743460-905E-41A7-891C-C26DCF9B4FC1}" type="pres">
      <dgm:prSet presAssocID="{3A060DF3-8213-43E8-94A3-D34F786ABFB9}" presName="rootConnector" presStyleLbl="node1" presStyleIdx="1" presStyleCnt="3"/>
      <dgm:spPr/>
      <dgm:t>
        <a:bodyPr/>
        <a:lstStyle/>
        <a:p>
          <a:endParaRPr lang="zh-TW" altLang="en-US"/>
        </a:p>
      </dgm:t>
    </dgm:pt>
    <dgm:pt modelId="{41F669FC-76A2-499D-98C7-0420A41CF06C}" type="pres">
      <dgm:prSet presAssocID="{3A060DF3-8213-43E8-94A3-D34F786ABFB9}" presName="childShape" presStyleCnt="0"/>
      <dgm:spPr/>
      <dgm:t>
        <a:bodyPr/>
        <a:lstStyle/>
        <a:p>
          <a:endParaRPr lang="zh-TW" altLang="en-US"/>
        </a:p>
      </dgm:t>
    </dgm:pt>
    <dgm:pt modelId="{07F75C55-1086-4BD4-BC16-A0B12DB07603}" type="pres">
      <dgm:prSet presAssocID="{EC7D760B-F150-49B0-939F-670D18A77C7F}" presName="Name13" presStyleLbl="parChTrans1D2" presStyleIdx="1" presStyleCnt="7"/>
      <dgm:spPr/>
      <dgm:t>
        <a:bodyPr/>
        <a:lstStyle/>
        <a:p>
          <a:endParaRPr lang="zh-TW" altLang="en-US"/>
        </a:p>
      </dgm:t>
    </dgm:pt>
    <dgm:pt modelId="{16177A4F-C407-459B-8BA5-8A2722960A58}" type="pres">
      <dgm:prSet presAssocID="{474DEA9D-34A9-42CB-ADD4-2C01BE00C65B}" presName="childText" presStyleLbl="bgAcc1" presStyleIdx="1" presStyleCnt="7" custScaleX="622053" custScaleY="466510" custLinFactNeighborX="-32197" custLinFactNeighborY="-12108">
        <dgm:presLayoutVars>
          <dgm:bulletEnabled val="1"/>
        </dgm:presLayoutVars>
      </dgm:prSet>
      <dgm:spPr/>
      <dgm:t>
        <a:bodyPr/>
        <a:lstStyle/>
        <a:p>
          <a:endParaRPr lang="zh-TW" altLang="en-US"/>
        </a:p>
      </dgm:t>
    </dgm:pt>
    <dgm:pt modelId="{DC59A957-AA1D-48AC-8E05-068C239A68A2}" type="pres">
      <dgm:prSet presAssocID="{4739DDD7-8E95-40C7-9A53-2A9EF6D19CA1}" presName="Name13" presStyleLbl="parChTrans1D2" presStyleIdx="2" presStyleCnt="7"/>
      <dgm:spPr/>
      <dgm:t>
        <a:bodyPr/>
        <a:lstStyle/>
        <a:p>
          <a:endParaRPr lang="zh-TW" altLang="en-US"/>
        </a:p>
      </dgm:t>
    </dgm:pt>
    <dgm:pt modelId="{9689E269-C269-45A1-930E-52101A1C6D03}" type="pres">
      <dgm:prSet presAssocID="{2E10B697-E27B-42CB-AED7-CD1D319F66E6}" presName="childText" presStyleLbl="bgAcc1" presStyleIdx="2" presStyleCnt="7" custScaleX="622053" custScaleY="315097" custLinFactNeighborX="-32197" custLinFactNeighborY="-18554">
        <dgm:presLayoutVars>
          <dgm:bulletEnabled val="1"/>
        </dgm:presLayoutVars>
      </dgm:prSet>
      <dgm:spPr/>
      <dgm:t>
        <a:bodyPr/>
        <a:lstStyle/>
        <a:p>
          <a:endParaRPr lang="zh-TW" altLang="en-US"/>
        </a:p>
      </dgm:t>
    </dgm:pt>
    <dgm:pt modelId="{BA1EB325-81A6-44C8-9A79-C4AE499114B5}" type="pres">
      <dgm:prSet presAssocID="{3D6D023C-356B-432B-A7CA-5CCADBF2624C}" presName="Name13" presStyleLbl="parChTrans1D2" presStyleIdx="3" presStyleCnt="7"/>
      <dgm:spPr/>
      <dgm:t>
        <a:bodyPr/>
        <a:lstStyle/>
        <a:p>
          <a:endParaRPr lang="zh-TW" altLang="en-US"/>
        </a:p>
      </dgm:t>
    </dgm:pt>
    <dgm:pt modelId="{612232AD-EF9A-417A-A0E3-4993628A2F5D}" type="pres">
      <dgm:prSet presAssocID="{C63C8A28-BD2B-48A6-979A-BD7A036A6B40}" presName="childText" presStyleLbl="bgAcc1" presStyleIdx="3" presStyleCnt="7" custScaleX="622053" custScaleY="346877" custLinFactNeighborX="-32197" custLinFactNeighborY="-12642">
        <dgm:presLayoutVars>
          <dgm:bulletEnabled val="1"/>
        </dgm:presLayoutVars>
      </dgm:prSet>
      <dgm:spPr/>
      <dgm:t>
        <a:bodyPr/>
        <a:lstStyle/>
        <a:p>
          <a:endParaRPr lang="zh-TW" altLang="en-US"/>
        </a:p>
      </dgm:t>
    </dgm:pt>
    <dgm:pt modelId="{9A7829A0-62D1-4328-89E7-A99716F6340D}" type="pres">
      <dgm:prSet presAssocID="{5100B7FA-A78D-4733-A52E-C92BEDD601FD}" presName="root" presStyleCnt="0"/>
      <dgm:spPr/>
      <dgm:t>
        <a:bodyPr/>
        <a:lstStyle/>
        <a:p>
          <a:endParaRPr lang="zh-TW" altLang="en-US"/>
        </a:p>
      </dgm:t>
    </dgm:pt>
    <dgm:pt modelId="{F3755481-5FAC-4FAB-9E1C-3B1A87E76D07}" type="pres">
      <dgm:prSet presAssocID="{5100B7FA-A78D-4733-A52E-C92BEDD601FD}" presName="rootComposite" presStyleCnt="0"/>
      <dgm:spPr/>
      <dgm:t>
        <a:bodyPr/>
        <a:lstStyle/>
        <a:p>
          <a:endParaRPr lang="zh-TW" altLang="en-US"/>
        </a:p>
      </dgm:t>
    </dgm:pt>
    <dgm:pt modelId="{DD5456C9-88DC-4D77-8169-150483FCFAF2}" type="pres">
      <dgm:prSet presAssocID="{5100B7FA-A78D-4733-A52E-C92BEDD601FD}" presName="rootText" presStyleLbl="node1" presStyleIdx="2" presStyleCnt="3" custScaleX="261500" custScaleY="174702" custLinFactNeighborX="-14869" custLinFactNeighborY="-19535"/>
      <dgm:spPr/>
      <dgm:t>
        <a:bodyPr/>
        <a:lstStyle/>
        <a:p>
          <a:endParaRPr lang="zh-TW" altLang="en-US"/>
        </a:p>
      </dgm:t>
    </dgm:pt>
    <dgm:pt modelId="{9730638E-8BC3-43F0-A14A-E98EB67FD1A8}" type="pres">
      <dgm:prSet presAssocID="{5100B7FA-A78D-4733-A52E-C92BEDD601FD}" presName="rootConnector" presStyleLbl="node1" presStyleIdx="2" presStyleCnt="3"/>
      <dgm:spPr/>
      <dgm:t>
        <a:bodyPr/>
        <a:lstStyle/>
        <a:p>
          <a:endParaRPr lang="zh-TW" altLang="en-US"/>
        </a:p>
      </dgm:t>
    </dgm:pt>
    <dgm:pt modelId="{F7307C10-2F23-452C-A361-59DBE83B1501}" type="pres">
      <dgm:prSet presAssocID="{5100B7FA-A78D-4733-A52E-C92BEDD601FD}" presName="childShape" presStyleCnt="0"/>
      <dgm:spPr/>
      <dgm:t>
        <a:bodyPr/>
        <a:lstStyle/>
        <a:p>
          <a:endParaRPr lang="zh-TW" altLang="en-US"/>
        </a:p>
      </dgm:t>
    </dgm:pt>
    <dgm:pt modelId="{98460D7B-BC58-40F5-895E-61B8DDD09B25}" type="pres">
      <dgm:prSet presAssocID="{7B5ABD7A-AA5D-4915-BFCD-6F58D805414A}" presName="Name13" presStyleLbl="parChTrans1D2" presStyleIdx="4" presStyleCnt="7"/>
      <dgm:spPr/>
      <dgm:t>
        <a:bodyPr/>
        <a:lstStyle/>
        <a:p>
          <a:endParaRPr lang="zh-TW" altLang="en-US"/>
        </a:p>
      </dgm:t>
    </dgm:pt>
    <dgm:pt modelId="{FFC75975-4027-421B-99C9-BE0B0093D4D3}" type="pres">
      <dgm:prSet presAssocID="{CC5198A1-ECFA-4447-B315-2A96CFD867D2}" presName="childText" presStyleLbl="bgAcc1" presStyleIdx="4" presStyleCnt="7" custScaleX="265949" custScaleY="443531" custLinFactNeighborX="-39075" custLinFactNeighborY="-6849">
        <dgm:presLayoutVars>
          <dgm:bulletEnabled val="1"/>
        </dgm:presLayoutVars>
      </dgm:prSet>
      <dgm:spPr/>
      <dgm:t>
        <a:bodyPr/>
        <a:lstStyle/>
        <a:p>
          <a:endParaRPr lang="zh-TW" altLang="en-US"/>
        </a:p>
      </dgm:t>
    </dgm:pt>
    <dgm:pt modelId="{8FB22AC9-96AE-4D24-BC61-9DD40613B32F}" type="pres">
      <dgm:prSet presAssocID="{A41DB2B7-BF08-4A63-8DA6-384544306C8D}" presName="Name13" presStyleLbl="parChTrans1D2" presStyleIdx="5" presStyleCnt="7"/>
      <dgm:spPr/>
      <dgm:t>
        <a:bodyPr/>
        <a:lstStyle/>
        <a:p>
          <a:endParaRPr lang="zh-TW" altLang="en-US"/>
        </a:p>
      </dgm:t>
    </dgm:pt>
    <dgm:pt modelId="{FF45A2CA-B2C5-4DAA-849D-9283AE950B67}" type="pres">
      <dgm:prSet presAssocID="{DC10460F-CB8A-4E2C-A181-8A340A158C22}" presName="childText" presStyleLbl="bgAcc1" presStyleIdx="5" presStyleCnt="7" custScaleX="265949" custScaleY="315097" custLinFactNeighborX="-39075" custLinFactNeighborY="4424">
        <dgm:presLayoutVars>
          <dgm:bulletEnabled val="1"/>
        </dgm:presLayoutVars>
      </dgm:prSet>
      <dgm:spPr/>
      <dgm:t>
        <a:bodyPr/>
        <a:lstStyle/>
        <a:p>
          <a:endParaRPr lang="zh-TW" altLang="en-US"/>
        </a:p>
      </dgm:t>
    </dgm:pt>
    <dgm:pt modelId="{9F14A6EB-B01D-48E3-BC69-89FB324D8E5C}" type="pres">
      <dgm:prSet presAssocID="{30110DB2-F33B-46B0-8972-1996C8093C37}" presName="Name13" presStyleLbl="parChTrans1D2" presStyleIdx="6" presStyleCnt="7"/>
      <dgm:spPr/>
      <dgm:t>
        <a:bodyPr/>
        <a:lstStyle/>
        <a:p>
          <a:endParaRPr lang="zh-TW" altLang="en-US"/>
        </a:p>
      </dgm:t>
    </dgm:pt>
    <dgm:pt modelId="{35E6E13D-038C-44B1-805A-4B564C9170CC}" type="pres">
      <dgm:prSet presAssocID="{30285341-17EF-4860-B953-507F96EACCD8}" presName="childText" presStyleLbl="bgAcc1" presStyleIdx="6" presStyleCnt="7" custScaleX="265949" custScaleY="346877" custLinFactNeighborX="-39075" custLinFactNeighborY="10337">
        <dgm:presLayoutVars>
          <dgm:bulletEnabled val="1"/>
        </dgm:presLayoutVars>
      </dgm:prSet>
      <dgm:spPr/>
      <dgm:t>
        <a:bodyPr/>
        <a:lstStyle/>
        <a:p>
          <a:endParaRPr lang="zh-TW" altLang="en-US"/>
        </a:p>
      </dgm:t>
    </dgm:pt>
  </dgm:ptLst>
  <dgm:cxnLst>
    <dgm:cxn modelId="{2EE89ACB-8DAF-4DFA-A213-1C9D0FA67F46}" type="presOf" srcId="{DC62318C-FC42-4479-9ECC-D58A4CA662D5}" destId="{2DE2A64B-3B15-4EBC-BCC3-FAD397A45D0F}" srcOrd="0" destOrd="0" presId="urn:microsoft.com/office/officeart/2005/8/layout/hierarchy3"/>
    <dgm:cxn modelId="{CD112E96-F8F5-4539-BA6C-FA2ECEB5C5C3}" type="presOf" srcId="{14C7C912-51BE-45E0-B771-D25CA95FB2FB}" destId="{16177A4F-C407-459B-8BA5-8A2722960A58}" srcOrd="0" destOrd="1" presId="urn:microsoft.com/office/officeart/2005/8/layout/hierarchy3"/>
    <dgm:cxn modelId="{9CAA2CD4-EEE5-48BD-8FD1-EDF3F7C7B6CE}" type="presOf" srcId="{19EC4D62-0DCB-4932-9857-FDE96C4AE056}" destId="{B22F6986-2D37-481F-B6B5-ABED4B389458}" srcOrd="0" destOrd="0" presId="urn:microsoft.com/office/officeart/2005/8/layout/hierarchy3"/>
    <dgm:cxn modelId="{61C821D5-8FDD-40E7-BF49-1347E2702956}" srcId="{C63C8A28-BD2B-48A6-979A-BD7A036A6B40}" destId="{16CF0482-751B-4026-95E0-7584B191B918}" srcOrd="0" destOrd="0" parTransId="{C41F35DF-3602-4A42-A6B3-1BAB80B56668}" sibTransId="{8C6691FA-C555-41C2-967D-68E2DFF4D59A}"/>
    <dgm:cxn modelId="{4FA747A6-7259-4C73-A9E5-FA9DC62E570A}" type="presOf" srcId="{3D6D023C-356B-432B-A7CA-5CCADBF2624C}" destId="{BA1EB325-81A6-44C8-9A79-C4AE499114B5}" srcOrd="0" destOrd="0" presId="urn:microsoft.com/office/officeart/2005/8/layout/hierarchy3"/>
    <dgm:cxn modelId="{8259857E-EF8F-421B-8498-3CDDC8C3FC9E}" type="presOf" srcId="{30285341-17EF-4860-B953-507F96EACCD8}" destId="{35E6E13D-038C-44B1-805A-4B564C9170CC}" srcOrd="0" destOrd="0" presId="urn:microsoft.com/office/officeart/2005/8/layout/hierarchy3"/>
    <dgm:cxn modelId="{C9DF5627-DB69-4FBE-B287-20054FD40FA1}" type="presOf" srcId="{4739DDD7-8E95-40C7-9A53-2A9EF6D19CA1}" destId="{DC59A957-AA1D-48AC-8E05-068C239A68A2}" srcOrd="0" destOrd="0" presId="urn:microsoft.com/office/officeart/2005/8/layout/hierarchy3"/>
    <dgm:cxn modelId="{E493A013-E9D0-4CE4-9823-9683EEF8A0B3}" type="presOf" srcId="{16CF0482-751B-4026-95E0-7584B191B918}" destId="{612232AD-EF9A-417A-A0E3-4993628A2F5D}" srcOrd="0" destOrd="1" presId="urn:microsoft.com/office/officeart/2005/8/layout/hierarchy3"/>
    <dgm:cxn modelId="{F3BABFCC-C07F-4342-B640-FDC7CD10E1AF}" srcId="{5100B7FA-A78D-4733-A52E-C92BEDD601FD}" destId="{CC5198A1-ECFA-4447-B315-2A96CFD867D2}" srcOrd="0" destOrd="0" parTransId="{7B5ABD7A-AA5D-4915-BFCD-6F58D805414A}" sibTransId="{AB115E68-B9C9-4265-A6BC-EEE6D72987DB}"/>
    <dgm:cxn modelId="{EA144656-F8B5-4AB3-87FB-9C93C4A77880}" srcId="{2E10B697-E27B-42CB-AED7-CD1D319F66E6}" destId="{C0A3DD02-7FEB-4550-AD56-CFB6ABE08C5A}" srcOrd="0" destOrd="0" parTransId="{DE3D63BE-B5DB-4BC1-94C2-4B0B92ABC1F0}" sibTransId="{487A5929-9BC7-4AFB-8933-9E0D42CD2B9E}"/>
    <dgm:cxn modelId="{A68BD76E-FC7E-404B-A681-02B21BBB2A0B}" srcId="{3A060DF3-8213-43E8-94A3-D34F786ABFB9}" destId="{474DEA9D-34A9-42CB-ADD4-2C01BE00C65B}" srcOrd="0" destOrd="0" parTransId="{EC7D760B-F150-49B0-939F-670D18A77C7F}" sibTransId="{732CDFE4-0CEF-4932-AEA1-6044D66462C1}"/>
    <dgm:cxn modelId="{948EC21C-5431-4373-8F00-E31DDFFA79F1}" type="presOf" srcId="{A87A6462-6889-47E0-8EC1-A4876276D4C6}" destId="{612232AD-EF9A-417A-A0E3-4993628A2F5D}" srcOrd="0" destOrd="2" presId="urn:microsoft.com/office/officeart/2005/8/layout/hierarchy3"/>
    <dgm:cxn modelId="{0C73E17C-7AAA-47EB-B52F-EBFF700CAFA7}" type="presOf" srcId="{6587009C-3C03-4104-8354-F09B96CDA531}" destId="{9689E269-C269-45A1-930E-52101A1C6D03}" srcOrd="0" destOrd="2" presId="urn:microsoft.com/office/officeart/2005/8/layout/hierarchy3"/>
    <dgm:cxn modelId="{BB7008C5-6958-4A26-B146-644E1EFB0BC9}" type="presOf" srcId="{A25DC9B2-9FB8-4D3B-8405-B9974BA0B821}" destId="{16177A4F-C407-459B-8BA5-8A2722960A58}" srcOrd="0" destOrd="2" presId="urn:microsoft.com/office/officeart/2005/8/layout/hierarchy3"/>
    <dgm:cxn modelId="{7B6CC926-8FCB-4DC8-A361-419E95667C00}" type="presOf" srcId="{111A2D0E-1736-4C2D-A576-8D493F524AF0}" destId="{23F2CF60-5BAD-4C0F-8187-E137E2AB0751}" srcOrd="1" destOrd="0" presId="urn:microsoft.com/office/officeart/2005/8/layout/hierarchy3"/>
    <dgm:cxn modelId="{E166F002-3E9A-439C-807C-DF4851D33325}" type="presOf" srcId="{111A2D0E-1736-4C2D-A576-8D493F524AF0}" destId="{31DF774A-C5C1-4B01-80F3-7B00CE3FB272}" srcOrd="0" destOrd="0" presId="urn:microsoft.com/office/officeart/2005/8/layout/hierarchy3"/>
    <dgm:cxn modelId="{FC969BD5-3BBF-4FF8-9B99-DB906629F655}" type="presOf" srcId="{2E10B697-E27B-42CB-AED7-CD1D319F66E6}" destId="{9689E269-C269-45A1-930E-52101A1C6D03}" srcOrd="0" destOrd="0" presId="urn:microsoft.com/office/officeart/2005/8/layout/hierarchy3"/>
    <dgm:cxn modelId="{0A314F98-82BF-4F26-A697-3B1D9523BD3E}" type="presOf" srcId="{3A060DF3-8213-43E8-94A3-D34F786ABFB9}" destId="{58743460-905E-41A7-891C-C26DCF9B4FC1}" srcOrd="1" destOrd="0" presId="urn:microsoft.com/office/officeart/2005/8/layout/hierarchy3"/>
    <dgm:cxn modelId="{E45CA652-776E-4301-B898-03AC9261A9D0}" type="presOf" srcId="{7C2C5EBD-52CC-4E91-A769-64DCF4E94B9C}" destId="{16177A4F-C407-459B-8BA5-8A2722960A58}" srcOrd="0" destOrd="3" presId="urn:microsoft.com/office/officeart/2005/8/layout/hierarchy3"/>
    <dgm:cxn modelId="{577B531E-0FDF-4365-8DB1-227C84594FED}" srcId="{474DEA9D-34A9-42CB-ADD4-2C01BE00C65B}" destId="{14C7C912-51BE-45E0-B771-D25CA95FB2FB}" srcOrd="0" destOrd="0" parTransId="{05A39701-04A5-4393-A2FB-BA8D39AC0AAA}" sibTransId="{25F5BC20-E4BD-4AC2-95B3-8A7141F1F05E}"/>
    <dgm:cxn modelId="{F87A961C-13C9-423B-99C4-F02AFA7FD3F8}" type="presOf" srcId="{C63C8A28-BD2B-48A6-979A-BD7A036A6B40}" destId="{612232AD-EF9A-417A-A0E3-4993628A2F5D}" srcOrd="0" destOrd="0" presId="urn:microsoft.com/office/officeart/2005/8/layout/hierarchy3"/>
    <dgm:cxn modelId="{2C85F175-54EF-4A2B-963A-79D0C346C159}" type="presOf" srcId="{CC5198A1-ECFA-4447-B315-2A96CFD867D2}" destId="{FFC75975-4027-421B-99C9-BE0B0093D4D3}" srcOrd="0" destOrd="0" presId="urn:microsoft.com/office/officeart/2005/8/layout/hierarchy3"/>
    <dgm:cxn modelId="{EAAD989E-57D4-4F38-B89E-8DB6A54D0FB6}" srcId="{19EC4D62-0DCB-4932-9857-FDE96C4AE056}" destId="{3A060DF3-8213-43E8-94A3-D34F786ABFB9}" srcOrd="1" destOrd="0" parTransId="{1ECA6629-A3D0-4A87-B7B3-C1A335ECB66B}" sibTransId="{89860B8F-BF07-46A7-93F8-2974A57CAF1C}"/>
    <dgm:cxn modelId="{FB3D8FA3-0BDA-48F3-8966-0626FA1E662F}" srcId="{3A060DF3-8213-43E8-94A3-D34F786ABFB9}" destId="{C63C8A28-BD2B-48A6-979A-BD7A036A6B40}" srcOrd="2" destOrd="0" parTransId="{3D6D023C-356B-432B-A7CA-5CCADBF2624C}" sibTransId="{1ABA42F7-F042-48C1-8689-A18C74EC9996}"/>
    <dgm:cxn modelId="{C95B4BEB-166A-4A09-B150-A9F88C61C1F2}" srcId="{19EC4D62-0DCB-4932-9857-FDE96C4AE056}" destId="{5100B7FA-A78D-4733-A52E-C92BEDD601FD}" srcOrd="2" destOrd="0" parTransId="{CCCDC8A4-6541-4FA0-8DCD-EBE37EDD1F84}" sibTransId="{99FA41D1-234A-4909-8332-AE8D6D73CB71}"/>
    <dgm:cxn modelId="{B46FA2D6-C875-456A-945C-B1150BFDCED4}" type="presOf" srcId="{5100B7FA-A78D-4733-A52E-C92BEDD601FD}" destId="{DD5456C9-88DC-4D77-8169-150483FCFAF2}" srcOrd="0" destOrd="0" presId="urn:microsoft.com/office/officeart/2005/8/layout/hierarchy3"/>
    <dgm:cxn modelId="{5B315BAE-8DA2-4E6F-A3E0-DE021DDB7DF2}" srcId="{19EC4D62-0DCB-4932-9857-FDE96C4AE056}" destId="{111A2D0E-1736-4C2D-A576-8D493F524AF0}" srcOrd="0" destOrd="0" parTransId="{87BD74D9-14A4-4591-A1A9-BC654CF563F0}" sibTransId="{DD49E970-1418-4CA3-93AA-12C20AB93B6F}"/>
    <dgm:cxn modelId="{404D9A96-7E7C-41F1-9B6A-E1B5E7601E37}" srcId="{111A2D0E-1736-4C2D-A576-8D493F524AF0}" destId="{38B45B9B-C2B3-4D74-AC27-B3BDD32E58A3}" srcOrd="0" destOrd="0" parTransId="{DC62318C-FC42-4479-9ECC-D58A4CA662D5}" sibTransId="{A86D957B-9D93-42F5-AB45-C60FC1BE2EAD}"/>
    <dgm:cxn modelId="{D9B7A975-123A-46A0-A282-212AF1338B6C}" type="presOf" srcId="{7B5ABD7A-AA5D-4915-BFCD-6F58D805414A}" destId="{98460D7B-BC58-40F5-895E-61B8DDD09B25}" srcOrd="0" destOrd="0" presId="urn:microsoft.com/office/officeart/2005/8/layout/hierarchy3"/>
    <dgm:cxn modelId="{15084282-33B0-42E9-B517-8CB599C7BC7D}" type="presOf" srcId="{DC10460F-CB8A-4E2C-A181-8A340A158C22}" destId="{FF45A2CA-B2C5-4DAA-849D-9283AE950B67}" srcOrd="0" destOrd="0" presId="urn:microsoft.com/office/officeart/2005/8/layout/hierarchy3"/>
    <dgm:cxn modelId="{22137ED3-7BBE-4628-8108-58AE2345EC77}" type="presOf" srcId="{EC7D760B-F150-49B0-939F-670D18A77C7F}" destId="{07F75C55-1086-4BD4-BC16-A0B12DB07603}" srcOrd="0" destOrd="0" presId="urn:microsoft.com/office/officeart/2005/8/layout/hierarchy3"/>
    <dgm:cxn modelId="{51D360E2-9A99-46EE-887D-4E6E72E1FE0A}" srcId="{C63C8A28-BD2B-48A6-979A-BD7A036A6B40}" destId="{A87A6462-6889-47E0-8EC1-A4876276D4C6}" srcOrd="1" destOrd="0" parTransId="{BABA4111-8971-49EC-A0F3-7322E412C4F2}" sibTransId="{A3A9EA48-35A7-47D3-B21B-FED68BB31E89}"/>
    <dgm:cxn modelId="{39F0FE5E-5EC7-4488-A450-8AD8C34C243A}" srcId="{3A060DF3-8213-43E8-94A3-D34F786ABFB9}" destId="{2E10B697-E27B-42CB-AED7-CD1D319F66E6}" srcOrd="1" destOrd="0" parTransId="{4739DDD7-8E95-40C7-9A53-2A9EF6D19CA1}" sibTransId="{9665FEF7-D8DF-46A2-9A90-ECD6D9D9B17F}"/>
    <dgm:cxn modelId="{A4FE67FF-E101-4EEA-A24B-FABC2D43BF63}" srcId="{5100B7FA-A78D-4733-A52E-C92BEDD601FD}" destId="{30285341-17EF-4860-B953-507F96EACCD8}" srcOrd="2" destOrd="0" parTransId="{30110DB2-F33B-46B0-8972-1996C8093C37}" sibTransId="{A6419352-E70A-4D4A-B3E9-563D025C9ED7}"/>
    <dgm:cxn modelId="{D07D94FA-4D57-4C19-B54C-FF93CB1E0A62}" srcId="{474DEA9D-34A9-42CB-ADD4-2C01BE00C65B}" destId="{A25DC9B2-9FB8-4D3B-8405-B9974BA0B821}" srcOrd="1" destOrd="0" parTransId="{BC0494C3-D890-4ECD-B66B-A22615340613}" sibTransId="{4F2C2876-6D6E-46B4-BFE6-41091715B5D0}"/>
    <dgm:cxn modelId="{7D3F867C-50B8-41F0-8745-FDE54FE07BC5}" srcId="{474DEA9D-34A9-42CB-ADD4-2C01BE00C65B}" destId="{7C2C5EBD-52CC-4E91-A769-64DCF4E94B9C}" srcOrd="2" destOrd="0" parTransId="{5A24F5B1-C2C6-4A19-9A53-10FAAC1623E3}" sibTransId="{31E09F0E-01AA-4F34-9529-2C2448560CFD}"/>
    <dgm:cxn modelId="{645FE1EA-417E-45E8-81A8-E44C34A8043B}" srcId="{5100B7FA-A78D-4733-A52E-C92BEDD601FD}" destId="{DC10460F-CB8A-4E2C-A181-8A340A158C22}" srcOrd="1" destOrd="0" parTransId="{A41DB2B7-BF08-4A63-8DA6-384544306C8D}" sibTransId="{4C98691E-48F4-4D25-B00D-67ADA4BBA6D0}"/>
    <dgm:cxn modelId="{5DD16F9A-4666-420A-9C41-7038E34DF67F}" type="presOf" srcId="{3A060DF3-8213-43E8-94A3-D34F786ABFB9}" destId="{203151FC-0485-4424-9227-837C3B90D9BD}" srcOrd="0" destOrd="0" presId="urn:microsoft.com/office/officeart/2005/8/layout/hierarchy3"/>
    <dgm:cxn modelId="{41EF6D7C-6800-4B83-821B-AA6D6FA3323E}" type="presOf" srcId="{5100B7FA-A78D-4733-A52E-C92BEDD601FD}" destId="{9730638E-8BC3-43F0-A14A-E98EB67FD1A8}" srcOrd="1" destOrd="0" presId="urn:microsoft.com/office/officeart/2005/8/layout/hierarchy3"/>
    <dgm:cxn modelId="{0D76DB18-D62F-48D3-A5C2-1A258DAFF5A8}" srcId="{2E10B697-E27B-42CB-AED7-CD1D319F66E6}" destId="{6587009C-3C03-4104-8354-F09B96CDA531}" srcOrd="1" destOrd="0" parTransId="{1B2476E5-E3AC-4565-8E7A-C3DE9CD1382F}" sibTransId="{28CF0F7C-A1A6-45D8-8D71-75CF9C3062BC}"/>
    <dgm:cxn modelId="{1692E0D2-D3F8-4076-A6DF-693D87921ED5}" type="presOf" srcId="{C0A3DD02-7FEB-4550-AD56-CFB6ABE08C5A}" destId="{9689E269-C269-45A1-930E-52101A1C6D03}" srcOrd="0" destOrd="1" presId="urn:microsoft.com/office/officeart/2005/8/layout/hierarchy3"/>
    <dgm:cxn modelId="{03EB97F1-871C-46C3-9C87-3575B5EC5DCD}" type="presOf" srcId="{30110DB2-F33B-46B0-8972-1996C8093C37}" destId="{9F14A6EB-B01D-48E3-BC69-89FB324D8E5C}" srcOrd="0" destOrd="0" presId="urn:microsoft.com/office/officeart/2005/8/layout/hierarchy3"/>
    <dgm:cxn modelId="{25844824-2B29-4A3A-9266-740E93D80B37}" type="presOf" srcId="{38B45B9B-C2B3-4D74-AC27-B3BDD32E58A3}" destId="{815D7ECC-FD42-4E7A-A057-8AF5045567CA}" srcOrd="0" destOrd="0" presId="urn:microsoft.com/office/officeart/2005/8/layout/hierarchy3"/>
    <dgm:cxn modelId="{92F398E9-EFE0-4C14-B114-B8B9D464D970}" type="presOf" srcId="{A41DB2B7-BF08-4A63-8DA6-384544306C8D}" destId="{8FB22AC9-96AE-4D24-BC61-9DD40613B32F}" srcOrd="0" destOrd="0" presId="urn:microsoft.com/office/officeart/2005/8/layout/hierarchy3"/>
    <dgm:cxn modelId="{6F4FF050-9E1F-4535-9815-9B3516248165}" type="presOf" srcId="{474DEA9D-34A9-42CB-ADD4-2C01BE00C65B}" destId="{16177A4F-C407-459B-8BA5-8A2722960A58}" srcOrd="0" destOrd="0" presId="urn:microsoft.com/office/officeart/2005/8/layout/hierarchy3"/>
    <dgm:cxn modelId="{2E19C601-F240-4259-9CAC-DC8854E09F0A}" type="presParOf" srcId="{B22F6986-2D37-481F-B6B5-ABED4B389458}" destId="{AB097C96-F9AE-4B1C-9A1A-AFA124FE1513}" srcOrd="0" destOrd="0" presId="urn:microsoft.com/office/officeart/2005/8/layout/hierarchy3"/>
    <dgm:cxn modelId="{16C9F1AB-20B1-442F-BE70-C967319B87EB}" type="presParOf" srcId="{AB097C96-F9AE-4B1C-9A1A-AFA124FE1513}" destId="{A2BD1990-8DF6-4143-A953-CC1A11BF9457}" srcOrd="0" destOrd="0" presId="urn:microsoft.com/office/officeart/2005/8/layout/hierarchy3"/>
    <dgm:cxn modelId="{906126A2-3A41-4770-8A17-5CB864665B13}" type="presParOf" srcId="{A2BD1990-8DF6-4143-A953-CC1A11BF9457}" destId="{31DF774A-C5C1-4B01-80F3-7B00CE3FB272}" srcOrd="0" destOrd="0" presId="urn:microsoft.com/office/officeart/2005/8/layout/hierarchy3"/>
    <dgm:cxn modelId="{28410F9E-CCB1-41C5-9A98-75FA37ADEB4A}" type="presParOf" srcId="{A2BD1990-8DF6-4143-A953-CC1A11BF9457}" destId="{23F2CF60-5BAD-4C0F-8187-E137E2AB0751}" srcOrd="1" destOrd="0" presId="urn:microsoft.com/office/officeart/2005/8/layout/hierarchy3"/>
    <dgm:cxn modelId="{398549C4-C300-46F1-A762-A064A07B88BD}" type="presParOf" srcId="{AB097C96-F9AE-4B1C-9A1A-AFA124FE1513}" destId="{802E7281-C8C6-420D-97A3-D9F99C0FADA1}" srcOrd="1" destOrd="0" presId="urn:microsoft.com/office/officeart/2005/8/layout/hierarchy3"/>
    <dgm:cxn modelId="{A11333FE-CC93-46C7-A2E6-C7D5242B0A40}" type="presParOf" srcId="{802E7281-C8C6-420D-97A3-D9F99C0FADA1}" destId="{2DE2A64B-3B15-4EBC-BCC3-FAD397A45D0F}" srcOrd="0" destOrd="0" presId="urn:microsoft.com/office/officeart/2005/8/layout/hierarchy3"/>
    <dgm:cxn modelId="{610F1543-E0F1-4600-BCD1-D1A433B6287F}" type="presParOf" srcId="{802E7281-C8C6-420D-97A3-D9F99C0FADA1}" destId="{815D7ECC-FD42-4E7A-A057-8AF5045567CA}" srcOrd="1" destOrd="0" presId="urn:microsoft.com/office/officeart/2005/8/layout/hierarchy3"/>
    <dgm:cxn modelId="{9CB7BDE4-AC14-4BD4-8E89-D223463BC647}" type="presParOf" srcId="{B22F6986-2D37-481F-B6B5-ABED4B389458}" destId="{1E358C26-3FA2-4772-89C2-53E677FF3E05}" srcOrd="1" destOrd="0" presId="urn:microsoft.com/office/officeart/2005/8/layout/hierarchy3"/>
    <dgm:cxn modelId="{5C57A616-0866-468E-9DD5-62E063F24911}" type="presParOf" srcId="{1E358C26-3FA2-4772-89C2-53E677FF3E05}" destId="{BCF7D1E1-591E-454D-AC2E-4B859ABABBA2}" srcOrd="0" destOrd="0" presId="urn:microsoft.com/office/officeart/2005/8/layout/hierarchy3"/>
    <dgm:cxn modelId="{B687CE82-D6C7-4225-9703-DFFC9789707E}" type="presParOf" srcId="{BCF7D1E1-591E-454D-AC2E-4B859ABABBA2}" destId="{203151FC-0485-4424-9227-837C3B90D9BD}" srcOrd="0" destOrd="0" presId="urn:microsoft.com/office/officeart/2005/8/layout/hierarchy3"/>
    <dgm:cxn modelId="{736DC9BA-91CF-469B-802C-94D29A843806}" type="presParOf" srcId="{BCF7D1E1-591E-454D-AC2E-4B859ABABBA2}" destId="{58743460-905E-41A7-891C-C26DCF9B4FC1}" srcOrd="1" destOrd="0" presId="urn:microsoft.com/office/officeart/2005/8/layout/hierarchy3"/>
    <dgm:cxn modelId="{F585F15F-C735-4DF8-852B-06AB031885DE}" type="presParOf" srcId="{1E358C26-3FA2-4772-89C2-53E677FF3E05}" destId="{41F669FC-76A2-499D-98C7-0420A41CF06C}" srcOrd="1" destOrd="0" presId="urn:microsoft.com/office/officeart/2005/8/layout/hierarchy3"/>
    <dgm:cxn modelId="{4DE9E5C0-09EE-4ECE-9DA3-E494CC6F3136}" type="presParOf" srcId="{41F669FC-76A2-499D-98C7-0420A41CF06C}" destId="{07F75C55-1086-4BD4-BC16-A0B12DB07603}" srcOrd="0" destOrd="0" presId="urn:microsoft.com/office/officeart/2005/8/layout/hierarchy3"/>
    <dgm:cxn modelId="{FC9DEF43-8970-43D6-A9E1-8E30FC51D6DF}" type="presParOf" srcId="{41F669FC-76A2-499D-98C7-0420A41CF06C}" destId="{16177A4F-C407-459B-8BA5-8A2722960A58}" srcOrd="1" destOrd="0" presId="urn:microsoft.com/office/officeart/2005/8/layout/hierarchy3"/>
    <dgm:cxn modelId="{9E26DB10-BF0E-4C79-A0E5-7F8EA6AF576C}" type="presParOf" srcId="{41F669FC-76A2-499D-98C7-0420A41CF06C}" destId="{DC59A957-AA1D-48AC-8E05-068C239A68A2}" srcOrd="2" destOrd="0" presId="urn:microsoft.com/office/officeart/2005/8/layout/hierarchy3"/>
    <dgm:cxn modelId="{2931B6A6-1716-45B3-9261-97BAB464E10B}" type="presParOf" srcId="{41F669FC-76A2-499D-98C7-0420A41CF06C}" destId="{9689E269-C269-45A1-930E-52101A1C6D03}" srcOrd="3" destOrd="0" presId="urn:microsoft.com/office/officeart/2005/8/layout/hierarchy3"/>
    <dgm:cxn modelId="{989B74FD-4AE6-48B0-B1FE-4B6C56A1C932}" type="presParOf" srcId="{41F669FC-76A2-499D-98C7-0420A41CF06C}" destId="{BA1EB325-81A6-44C8-9A79-C4AE499114B5}" srcOrd="4" destOrd="0" presId="urn:microsoft.com/office/officeart/2005/8/layout/hierarchy3"/>
    <dgm:cxn modelId="{21FFD098-E4FF-4CD7-A397-923138ECE041}" type="presParOf" srcId="{41F669FC-76A2-499D-98C7-0420A41CF06C}" destId="{612232AD-EF9A-417A-A0E3-4993628A2F5D}" srcOrd="5" destOrd="0" presId="urn:microsoft.com/office/officeart/2005/8/layout/hierarchy3"/>
    <dgm:cxn modelId="{026E0D9B-DA37-476C-963C-40E2C0F7323D}" type="presParOf" srcId="{B22F6986-2D37-481F-B6B5-ABED4B389458}" destId="{9A7829A0-62D1-4328-89E7-A99716F6340D}" srcOrd="2" destOrd="0" presId="urn:microsoft.com/office/officeart/2005/8/layout/hierarchy3"/>
    <dgm:cxn modelId="{93BB80F1-86BF-4E75-832A-A9EB83DBBF61}" type="presParOf" srcId="{9A7829A0-62D1-4328-89E7-A99716F6340D}" destId="{F3755481-5FAC-4FAB-9E1C-3B1A87E76D07}" srcOrd="0" destOrd="0" presId="urn:microsoft.com/office/officeart/2005/8/layout/hierarchy3"/>
    <dgm:cxn modelId="{49B459C4-791B-4922-A24A-0CDDE4C59305}" type="presParOf" srcId="{F3755481-5FAC-4FAB-9E1C-3B1A87E76D07}" destId="{DD5456C9-88DC-4D77-8169-150483FCFAF2}" srcOrd="0" destOrd="0" presId="urn:microsoft.com/office/officeart/2005/8/layout/hierarchy3"/>
    <dgm:cxn modelId="{9330AD17-2EC9-493C-B6CB-E9A3F13F97AA}" type="presParOf" srcId="{F3755481-5FAC-4FAB-9E1C-3B1A87E76D07}" destId="{9730638E-8BC3-43F0-A14A-E98EB67FD1A8}" srcOrd="1" destOrd="0" presId="urn:microsoft.com/office/officeart/2005/8/layout/hierarchy3"/>
    <dgm:cxn modelId="{35D58A78-7377-4C98-B28F-8CCDA8562D90}" type="presParOf" srcId="{9A7829A0-62D1-4328-89E7-A99716F6340D}" destId="{F7307C10-2F23-452C-A361-59DBE83B1501}" srcOrd="1" destOrd="0" presId="urn:microsoft.com/office/officeart/2005/8/layout/hierarchy3"/>
    <dgm:cxn modelId="{DD62F5CD-1323-4AC4-A622-85D736E88008}" type="presParOf" srcId="{F7307C10-2F23-452C-A361-59DBE83B1501}" destId="{98460D7B-BC58-40F5-895E-61B8DDD09B25}" srcOrd="0" destOrd="0" presId="urn:microsoft.com/office/officeart/2005/8/layout/hierarchy3"/>
    <dgm:cxn modelId="{D88FF21D-46FE-4298-BC34-1A500AF80A7A}" type="presParOf" srcId="{F7307C10-2F23-452C-A361-59DBE83B1501}" destId="{FFC75975-4027-421B-99C9-BE0B0093D4D3}" srcOrd="1" destOrd="0" presId="urn:microsoft.com/office/officeart/2005/8/layout/hierarchy3"/>
    <dgm:cxn modelId="{A92987C6-C293-4911-9007-2687BED7596D}" type="presParOf" srcId="{F7307C10-2F23-452C-A361-59DBE83B1501}" destId="{8FB22AC9-96AE-4D24-BC61-9DD40613B32F}" srcOrd="2" destOrd="0" presId="urn:microsoft.com/office/officeart/2005/8/layout/hierarchy3"/>
    <dgm:cxn modelId="{55AEB0B9-4916-42AA-B94B-B44176EBB856}" type="presParOf" srcId="{F7307C10-2F23-452C-A361-59DBE83B1501}" destId="{FF45A2CA-B2C5-4DAA-849D-9283AE950B67}" srcOrd="3" destOrd="0" presId="urn:microsoft.com/office/officeart/2005/8/layout/hierarchy3"/>
    <dgm:cxn modelId="{68BFB0D7-386A-4A21-9D40-FF4C8DE5949A}" type="presParOf" srcId="{F7307C10-2F23-452C-A361-59DBE83B1501}" destId="{9F14A6EB-B01D-48E3-BC69-89FB324D8E5C}" srcOrd="4" destOrd="0" presId="urn:microsoft.com/office/officeart/2005/8/layout/hierarchy3"/>
    <dgm:cxn modelId="{33AE3A3C-7B4A-4664-850E-959890854240}" type="presParOf" srcId="{F7307C10-2F23-452C-A361-59DBE83B1501}" destId="{35E6E13D-038C-44B1-805A-4B564C9170C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CB438DA-8092-4933-84AB-361D628633F2}"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zh-TW" altLang="en-US"/>
        </a:p>
      </dgm:t>
    </dgm:pt>
    <dgm:pt modelId="{2FD47F79-2332-4F2F-A5CA-CFEFA0BE4422}">
      <dgm:prSet/>
      <dgm:spPr/>
      <dgm:t>
        <a:bodyPr/>
        <a:lstStyle/>
        <a:p>
          <a:pPr rtl="0"/>
          <a:r>
            <a:rPr lang="zh-TW" b="1" dirty="0" smtClean="0"/>
            <a:t>手術步驟應具防火意識</a:t>
          </a:r>
          <a:endParaRPr lang="zh-TW" dirty="0"/>
        </a:p>
      </dgm:t>
    </dgm:pt>
    <dgm:pt modelId="{60D15709-9E8A-4C84-B4AC-F4820084F339}" type="parTrans" cxnId="{599EDAE6-29EF-44B8-8A82-DF6B89C45B8A}">
      <dgm:prSet/>
      <dgm:spPr/>
      <dgm:t>
        <a:bodyPr/>
        <a:lstStyle/>
        <a:p>
          <a:endParaRPr lang="zh-TW" altLang="en-US"/>
        </a:p>
      </dgm:t>
    </dgm:pt>
    <dgm:pt modelId="{6E79DC2A-ACC5-4CB2-A1A5-67AD0B94AFE6}" type="sibTrans" cxnId="{599EDAE6-29EF-44B8-8A82-DF6B89C45B8A}">
      <dgm:prSet/>
      <dgm:spPr/>
      <dgm:t>
        <a:bodyPr/>
        <a:lstStyle/>
        <a:p>
          <a:endParaRPr lang="zh-TW" altLang="en-US"/>
        </a:p>
      </dgm:t>
    </dgm:pt>
    <dgm:pt modelId="{786B15BD-FB5D-4EAD-9545-B04EB604C57B}">
      <dgm:prSet/>
      <dgm:spPr/>
      <dgm:t>
        <a:bodyPr/>
        <a:lstStyle/>
        <a:p>
          <a:pPr rtl="0"/>
          <a:r>
            <a:rPr lang="zh-TW" dirty="0" smtClean="0"/>
            <a:t>針對帶電之手術器械操作注意事項應列入標準作業流程</a:t>
          </a:r>
          <a:endParaRPr lang="zh-TW" dirty="0"/>
        </a:p>
      </dgm:t>
    </dgm:pt>
    <dgm:pt modelId="{D68B63A5-16D0-43E5-9CB6-E43F2AF0B878}" type="parTrans" cxnId="{9C137CB4-623E-4B5A-97E8-CCD1E7E16809}">
      <dgm:prSet/>
      <dgm:spPr/>
      <dgm:t>
        <a:bodyPr/>
        <a:lstStyle/>
        <a:p>
          <a:endParaRPr lang="zh-TW" altLang="en-US"/>
        </a:p>
      </dgm:t>
    </dgm:pt>
    <dgm:pt modelId="{78850F0F-F7DE-412D-827C-67F78ABB519B}" type="sibTrans" cxnId="{9C137CB4-623E-4B5A-97E8-CCD1E7E16809}">
      <dgm:prSet/>
      <dgm:spPr/>
      <dgm:t>
        <a:bodyPr/>
        <a:lstStyle/>
        <a:p>
          <a:endParaRPr lang="zh-TW" altLang="en-US"/>
        </a:p>
      </dgm:t>
    </dgm:pt>
    <dgm:pt modelId="{FFF5B8B4-1905-4E5E-BEBC-6CE4E45EBDAE}">
      <dgm:prSet/>
      <dgm:spPr/>
      <dgm:t>
        <a:bodyPr/>
        <a:lstStyle/>
        <a:p>
          <a:pPr rtl="0"/>
          <a:r>
            <a:rPr lang="zh-TW" dirty="0" smtClean="0"/>
            <a:t>例如：消毒區域乾燥再鋪上無菌單、電燒筆暫停使用時應置入絕緣套、內視鏡光源及雷射探頭不用時應關閉電源等</a:t>
          </a:r>
          <a:endParaRPr lang="zh-TW" dirty="0"/>
        </a:p>
      </dgm:t>
    </dgm:pt>
    <dgm:pt modelId="{339E3D53-19D8-4C64-B104-7430027B0541}" type="parTrans" cxnId="{74B4C0D6-A523-4D9E-B5B3-7D079EE8029E}">
      <dgm:prSet/>
      <dgm:spPr/>
      <dgm:t>
        <a:bodyPr/>
        <a:lstStyle/>
        <a:p>
          <a:endParaRPr lang="zh-TW" altLang="en-US"/>
        </a:p>
      </dgm:t>
    </dgm:pt>
    <dgm:pt modelId="{5E129095-5EAF-4ED3-97B6-6F9BCE485FC2}" type="sibTrans" cxnId="{74B4C0D6-A523-4D9E-B5B3-7D079EE8029E}">
      <dgm:prSet/>
      <dgm:spPr/>
      <dgm:t>
        <a:bodyPr/>
        <a:lstStyle/>
        <a:p>
          <a:endParaRPr lang="zh-TW" altLang="en-US"/>
        </a:p>
      </dgm:t>
    </dgm:pt>
    <dgm:pt modelId="{D2D3B726-D7BE-4C88-AA71-C83C51F2D5A1}">
      <dgm:prSet/>
      <dgm:spPr/>
      <dgm:t>
        <a:bodyPr/>
        <a:lstStyle/>
        <a:p>
          <a:pPr rtl="0"/>
          <a:r>
            <a:rPr lang="zh-TW" b="1" dirty="0" smtClean="0"/>
            <a:t>進行氣道手術時</a:t>
          </a:r>
          <a:endParaRPr lang="zh-TW" dirty="0"/>
        </a:p>
      </dgm:t>
    </dgm:pt>
    <dgm:pt modelId="{9F8A5129-1124-4E21-86E0-F150A69A3069}" type="parTrans" cxnId="{80CCA920-CBB4-4A50-8371-0428E5C3C1D4}">
      <dgm:prSet/>
      <dgm:spPr/>
      <dgm:t>
        <a:bodyPr/>
        <a:lstStyle/>
        <a:p>
          <a:endParaRPr lang="zh-TW" altLang="en-US"/>
        </a:p>
      </dgm:t>
    </dgm:pt>
    <dgm:pt modelId="{AA07ED51-2751-48F8-9E9C-FEA3BE778DE4}" type="sibTrans" cxnId="{80CCA920-CBB4-4A50-8371-0428E5C3C1D4}">
      <dgm:prSet/>
      <dgm:spPr/>
      <dgm:t>
        <a:bodyPr/>
        <a:lstStyle/>
        <a:p>
          <a:endParaRPr lang="zh-TW" altLang="en-US"/>
        </a:p>
      </dgm:t>
    </dgm:pt>
    <dgm:pt modelId="{C12EA9F6-FFE4-4C1C-86C4-CF261235E12C}">
      <dgm:prSet/>
      <dgm:spPr/>
      <dgm:t>
        <a:bodyPr/>
        <a:lstStyle/>
        <a:p>
          <a:pPr rtl="0"/>
          <a:r>
            <a:rPr lang="zh-TW" dirty="0" smtClean="0"/>
            <a:t>儘可能避免使用高濃度氧氣（濃度</a:t>
          </a:r>
          <a:r>
            <a:rPr lang="en-US" dirty="0" smtClean="0"/>
            <a:t>&gt;50%</a:t>
          </a:r>
          <a:r>
            <a:rPr lang="zh-TW" dirty="0" smtClean="0"/>
            <a:t>）及電燒切入</a:t>
          </a:r>
          <a:endParaRPr lang="zh-TW" dirty="0"/>
        </a:p>
      </dgm:t>
    </dgm:pt>
    <dgm:pt modelId="{CDF513F6-C915-4E34-BB7E-6220084653F1}" type="parTrans" cxnId="{AC482443-0A9C-4DD5-859D-58AB6230E3AF}">
      <dgm:prSet/>
      <dgm:spPr/>
      <dgm:t>
        <a:bodyPr/>
        <a:lstStyle/>
        <a:p>
          <a:endParaRPr lang="zh-TW" altLang="en-US"/>
        </a:p>
      </dgm:t>
    </dgm:pt>
    <dgm:pt modelId="{12A41DF2-714F-4CD2-BAFE-CC2ACED70B21}" type="sibTrans" cxnId="{AC482443-0A9C-4DD5-859D-58AB6230E3AF}">
      <dgm:prSet/>
      <dgm:spPr/>
      <dgm:t>
        <a:bodyPr/>
        <a:lstStyle/>
        <a:p>
          <a:endParaRPr lang="zh-TW" altLang="en-US"/>
        </a:p>
      </dgm:t>
    </dgm:pt>
    <dgm:pt modelId="{7FD55DDC-A33E-4AAF-B4B5-B465B08822A7}">
      <dgm:prSet/>
      <dgm:spPr/>
      <dgm:t>
        <a:bodyPr/>
        <a:lstStyle/>
        <a:p>
          <a:pPr rtl="0"/>
          <a:r>
            <a:rPr lang="zh-TW" dirty="0" smtClean="0"/>
            <a:t>氣管內管應進行絕緣措施</a:t>
          </a:r>
          <a:endParaRPr lang="zh-TW" dirty="0"/>
        </a:p>
      </dgm:t>
    </dgm:pt>
    <dgm:pt modelId="{089E060E-48AB-4FAC-943F-AADEC790321F}" type="parTrans" cxnId="{03A53A36-89E5-4B86-8B0D-C7B9ABA70822}">
      <dgm:prSet/>
      <dgm:spPr/>
      <dgm:t>
        <a:bodyPr/>
        <a:lstStyle/>
        <a:p>
          <a:endParaRPr lang="zh-TW" altLang="en-US"/>
        </a:p>
      </dgm:t>
    </dgm:pt>
    <dgm:pt modelId="{64CD117B-CA83-46CA-8E0E-8BF7E81C240E}" type="sibTrans" cxnId="{03A53A36-89E5-4B86-8B0D-C7B9ABA70822}">
      <dgm:prSet/>
      <dgm:spPr/>
      <dgm:t>
        <a:bodyPr/>
        <a:lstStyle/>
        <a:p>
          <a:endParaRPr lang="zh-TW" altLang="en-US"/>
        </a:p>
      </dgm:t>
    </dgm:pt>
    <dgm:pt modelId="{1C4D747B-4B98-414B-BB77-517B1F4F7FF4}">
      <dgm:prSet/>
      <dgm:spPr/>
      <dgm:t>
        <a:bodyPr/>
        <a:lstStyle/>
        <a:p>
          <a:pPr rtl="0"/>
          <a:r>
            <a:rPr lang="zh-TW" dirty="0" smtClean="0"/>
            <a:t>雷射手術時應使用專用氣管內管，防止穿透燃燒</a:t>
          </a:r>
          <a:endParaRPr lang="zh-TW" dirty="0"/>
        </a:p>
      </dgm:t>
    </dgm:pt>
    <dgm:pt modelId="{B7F8F93F-5469-4D90-BA31-C43D9C4A82F6}" type="parTrans" cxnId="{4413B752-4D2B-46B7-8FBA-C28476A0F26C}">
      <dgm:prSet/>
      <dgm:spPr/>
      <dgm:t>
        <a:bodyPr/>
        <a:lstStyle/>
        <a:p>
          <a:endParaRPr lang="zh-TW" altLang="en-US"/>
        </a:p>
      </dgm:t>
    </dgm:pt>
    <dgm:pt modelId="{FFF29B0F-5E44-4164-BC3E-6AEAB95645CB}" type="sibTrans" cxnId="{4413B752-4D2B-46B7-8FBA-C28476A0F26C}">
      <dgm:prSet/>
      <dgm:spPr/>
      <dgm:t>
        <a:bodyPr/>
        <a:lstStyle/>
        <a:p>
          <a:endParaRPr lang="zh-TW" altLang="en-US"/>
        </a:p>
      </dgm:t>
    </dgm:pt>
    <dgm:pt modelId="{E553D565-B1EC-4AE8-906A-E4A4D61A3545}" type="pres">
      <dgm:prSet presAssocID="{6CB438DA-8092-4933-84AB-361D628633F2}" presName="Name0" presStyleCnt="0">
        <dgm:presLayoutVars>
          <dgm:dir/>
          <dgm:animLvl val="lvl"/>
          <dgm:resizeHandles val="exact"/>
        </dgm:presLayoutVars>
      </dgm:prSet>
      <dgm:spPr/>
      <dgm:t>
        <a:bodyPr/>
        <a:lstStyle/>
        <a:p>
          <a:endParaRPr lang="zh-TW" altLang="en-US"/>
        </a:p>
      </dgm:t>
    </dgm:pt>
    <dgm:pt modelId="{9A97BA13-14E0-4BA6-A7CD-7B08C551D59F}" type="pres">
      <dgm:prSet presAssocID="{2FD47F79-2332-4F2F-A5CA-CFEFA0BE4422}" presName="composite" presStyleCnt="0"/>
      <dgm:spPr/>
    </dgm:pt>
    <dgm:pt modelId="{87CC1649-6458-43AD-930A-2DAE4542BAF5}" type="pres">
      <dgm:prSet presAssocID="{2FD47F79-2332-4F2F-A5CA-CFEFA0BE4422}" presName="parTx" presStyleLbl="alignNode1" presStyleIdx="0" presStyleCnt="2" custLinFactNeighborX="4586">
        <dgm:presLayoutVars>
          <dgm:chMax val="0"/>
          <dgm:chPref val="0"/>
          <dgm:bulletEnabled val="1"/>
        </dgm:presLayoutVars>
      </dgm:prSet>
      <dgm:spPr/>
      <dgm:t>
        <a:bodyPr/>
        <a:lstStyle/>
        <a:p>
          <a:endParaRPr lang="zh-TW" altLang="en-US"/>
        </a:p>
      </dgm:t>
    </dgm:pt>
    <dgm:pt modelId="{C210C702-26D6-4937-A55A-18ECFC8C4769}" type="pres">
      <dgm:prSet presAssocID="{2FD47F79-2332-4F2F-A5CA-CFEFA0BE4422}" presName="desTx" presStyleLbl="alignAccFollowNode1" presStyleIdx="0" presStyleCnt="2" custLinFactNeighborX="4586">
        <dgm:presLayoutVars>
          <dgm:bulletEnabled val="1"/>
        </dgm:presLayoutVars>
      </dgm:prSet>
      <dgm:spPr/>
      <dgm:t>
        <a:bodyPr/>
        <a:lstStyle/>
        <a:p>
          <a:endParaRPr lang="zh-TW" altLang="en-US"/>
        </a:p>
      </dgm:t>
    </dgm:pt>
    <dgm:pt modelId="{E209B7C5-4CCF-4DF2-B2B0-D874223DC13E}" type="pres">
      <dgm:prSet presAssocID="{6E79DC2A-ACC5-4CB2-A1A5-67AD0B94AFE6}" presName="space" presStyleCnt="0"/>
      <dgm:spPr/>
    </dgm:pt>
    <dgm:pt modelId="{585BA5F4-0F5D-4C69-B56C-9AC35E5D78BD}" type="pres">
      <dgm:prSet presAssocID="{D2D3B726-D7BE-4C88-AA71-C83C51F2D5A1}" presName="composite" presStyleCnt="0"/>
      <dgm:spPr/>
    </dgm:pt>
    <dgm:pt modelId="{80808D6E-2C74-41D8-B2F8-44C68DF7092B}" type="pres">
      <dgm:prSet presAssocID="{D2D3B726-D7BE-4C88-AA71-C83C51F2D5A1}" presName="parTx" presStyleLbl="alignNode1" presStyleIdx="1" presStyleCnt="2" custLinFactNeighborX="-5689">
        <dgm:presLayoutVars>
          <dgm:chMax val="0"/>
          <dgm:chPref val="0"/>
          <dgm:bulletEnabled val="1"/>
        </dgm:presLayoutVars>
      </dgm:prSet>
      <dgm:spPr/>
      <dgm:t>
        <a:bodyPr/>
        <a:lstStyle/>
        <a:p>
          <a:endParaRPr lang="zh-TW" altLang="en-US"/>
        </a:p>
      </dgm:t>
    </dgm:pt>
    <dgm:pt modelId="{382061DE-1D90-4494-A143-64D96F6E220B}" type="pres">
      <dgm:prSet presAssocID="{D2D3B726-D7BE-4C88-AA71-C83C51F2D5A1}" presName="desTx" presStyleLbl="alignAccFollowNode1" presStyleIdx="1" presStyleCnt="2" custLinFactNeighborX="-5689">
        <dgm:presLayoutVars>
          <dgm:bulletEnabled val="1"/>
        </dgm:presLayoutVars>
      </dgm:prSet>
      <dgm:spPr/>
      <dgm:t>
        <a:bodyPr/>
        <a:lstStyle/>
        <a:p>
          <a:endParaRPr lang="zh-TW" altLang="en-US"/>
        </a:p>
      </dgm:t>
    </dgm:pt>
  </dgm:ptLst>
  <dgm:cxnLst>
    <dgm:cxn modelId="{80CCA920-CBB4-4A50-8371-0428E5C3C1D4}" srcId="{6CB438DA-8092-4933-84AB-361D628633F2}" destId="{D2D3B726-D7BE-4C88-AA71-C83C51F2D5A1}" srcOrd="1" destOrd="0" parTransId="{9F8A5129-1124-4E21-86E0-F150A69A3069}" sibTransId="{AA07ED51-2751-48F8-9E9C-FEA3BE778DE4}"/>
    <dgm:cxn modelId="{20311E4F-A58C-47A8-833C-7AA7C9E7E16C}" type="presOf" srcId="{C12EA9F6-FFE4-4C1C-86C4-CF261235E12C}" destId="{382061DE-1D90-4494-A143-64D96F6E220B}" srcOrd="0" destOrd="0" presId="urn:microsoft.com/office/officeart/2005/8/layout/hList1"/>
    <dgm:cxn modelId="{22ABC925-0C1A-4F6F-9F3C-38F9BB7D733B}" type="presOf" srcId="{D2D3B726-D7BE-4C88-AA71-C83C51F2D5A1}" destId="{80808D6E-2C74-41D8-B2F8-44C68DF7092B}" srcOrd="0" destOrd="0" presId="urn:microsoft.com/office/officeart/2005/8/layout/hList1"/>
    <dgm:cxn modelId="{9C137CB4-623E-4B5A-97E8-CCD1E7E16809}" srcId="{2FD47F79-2332-4F2F-A5CA-CFEFA0BE4422}" destId="{786B15BD-FB5D-4EAD-9545-B04EB604C57B}" srcOrd="0" destOrd="0" parTransId="{D68B63A5-16D0-43E5-9CB6-E43F2AF0B878}" sibTransId="{78850F0F-F7DE-412D-827C-67F78ABB519B}"/>
    <dgm:cxn modelId="{74B4C0D6-A523-4D9E-B5B3-7D079EE8029E}" srcId="{2FD47F79-2332-4F2F-A5CA-CFEFA0BE4422}" destId="{FFF5B8B4-1905-4E5E-BEBC-6CE4E45EBDAE}" srcOrd="1" destOrd="0" parTransId="{339E3D53-19D8-4C64-B104-7430027B0541}" sibTransId="{5E129095-5EAF-4ED3-97B6-6F9BCE485FC2}"/>
    <dgm:cxn modelId="{1D8DEC15-857C-4328-A627-32322AEF0DFD}" type="presOf" srcId="{7FD55DDC-A33E-4AAF-B4B5-B465B08822A7}" destId="{382061DE-1D90-4494-A143-64D96F6E220B}" srcOrd="0" destOrd="1" presId="urn:microsoft.com/office/officeart/2005/8/layout/hList1"/>
    <dgm:cxn modelId="{C0ED9755-A546-4456-B54A-204DB1CCB104}" type="presOf" srcId="{6CB438DA-8092-4933-84AB-361D628633F2}" destId="{E553D565-B1EC-4AE8-906A-E4A4D61A3545}" srcOrd="0" destOrd="0" presId="urn:microsoft.com/office/officeart/2005/8/layout/hList1"/>
    <dgm:cxn modelId="{03A53A36-89E5-4B86-8B0D-C7B9ABA70822}" srcId="{D2D3B726-D7BE-4C88-AA71-C83C51F2D5A1}" destId="{7FD55DDC-A33E-4AAF-B4B5-B465B08822A7}" srcOrd="1" destOrd="0" parTransId="{089E060E-48AB-4FAC-943F-AADEC790321F}" sibTransId="{64CD117B-CA83-46CA-8E0E-8BF7E81C240E}"/>
    <dgm:cxn modelId="{599EDAE6-29EF-44B8-8A82-DF6B89C45B8A}" srcId="{6CB438DA-8092-4933-84AB-361D628633F2}" destId="{2FD47F79-2332-4F2F-A5CA-CFEFA0BE4422}" srcOrd="0" destOrd="0" parTransId="{60D15709-9E8A-4C84-B4AC-F4820084F339}" sibTransId="{6E79DC2A-ACC5-4CB2-A1A5-67AD0B94AFE6}"/>
    <dgm:cxn modelId="{259CED4E-3DFF-4A45-B209-BBDE57C663D7}" type="presOf" srcId="{FFF5B8B4-1905-4E5E-BEBC-6CE4E45EBDAE}" destId="{C210C702-26D6-4937-A55A-18ECFC8C4769}" srcOrd="0" destOrd="1" presId="urn:microsoft.com/office/officeart/2005/8/layout/hList1"/>
    <dgm:cxn modelId="{4413B752-4D2B-46B7-8FBA-C28476A0F26C}" srcId="{D2D3B726-D7BE-4C88-AA71-C83C51F2D5A1}" destId="{1C4D747B-4B98-414B-BB77-517B1F4F7FF4}" srcOrd="2" destOrd="0" parTransId="{B7F8F93F-5469-4D90-BA31-C43D9C4A82F6}" sibTransId="{FFF29B0F-5E44-4164-BC3E-6AEAB95645CB}"/>
    <dgm:cxn modelId="{F2C396BC-61B1-400F-8D42-F82AA37852E9}" type="presOf" srcId="{1C4D747B-4B98-414B-BB77-517B1F4F7FF4}" destId="{382061DE-1D90-4494-A143-64D96F6E220B}" srcOrd="0" destOrd="2" presId="urn:microsoft.com/office/officeart/2005/8/layout/hList1"/>
    <dgm:cxn modelId="{7C5EF435-B1CD-44B0-90D9-A4598152B3FA}" type="presOf" srcId="{786B15BD-FB5D-4EAD-9545-B04EB604C57B}" destId="{C210C702-26D6-4937-A55A-18ECFC8C4769}" srcOrd="0" destOrd="0" presId="urn:microsoft.com/office/officeart/2005/8/layout/hList1"/>
    <dgm:cxn modelId="{AC482443-0A9C-4DD5-859D-58AB6230E3AF}" srcId="{D2D3B726-D7BE-4C88-AA71-C83C51F2D5A1}" destId="{C12EA9F6-FFE4-4C1C-86C4-CF261235E12C}" srcOrd="0" destOrd="0" parTransId="{CDF513F6-C915-4E34-BB7E-6220084653F1}" sibTransId="{12A41DF2-714F-4CD2-BAFE-CC2ACED70B21}"/>
    <dgm:cxn modelId="{BCB1C1E2-DBBA-4EE5-909B-D9FB448482C0}" type="presOf" srcId="{2FD47F79-2332-4F2F-A5CA-CFEFA0BE4422}" destId="{87CC1649-6458-43AD-930A-2DAE4542BAF5}" srcOrd="0" destOrd="0" presId="urn:microsoft.com/office/officeart/2005/8/layout/hList1"/>
    <dgm:cxn modelId="{E504E3B7-FEBC-4E12-82A9-282D2B974520}" type="presParOf" srcId="{E553D565-B1EC-4AE8-906A-E4A4D61A3545}" destId="{9A97BA13-14E0-4BA6-A7CD-7B08C551D59F}" srcOrd="0" destOrd="0" presId="urn:microsoft.com/office/officeart/2005/8/layout/hList1"/>
    <dgm:cxn modelId="{ED60AECA-8F29-4489-9B9A-A3FF31A7F065}" type="presParOf" srcId="{9A97BA13-14E0-4BA6-A7CD-7B08C551D59F}" destId="{87CC1649-6458-43AD-930A-2DAE4542BAF5}" srcOrd="0" destOrd="0" presId="urn:microsoft.com/office/officeart/2005/8/layout/hList1"/>
    <dgm:cxn modelId="{7312B326-F322-4174-8437-C2A4A5716309}" type="presParOf" srcId="{9A97BA13-14E0-4BA6-A7CD-7B08C551D59F}" destId="{C210C702-26D6-4937-A55A-18ECFC8C4769}" srcOrd="1" destOrd="0" presId="urn:microsoft.com/office/officeart/2005/8/layout/hList1"/>
    <dgm:cxn modelId="{ED874F4E-7C01-4657-8B31-0ACF28697D99}" type="presParOf" srcId="{E553D565-B1EC-4AE8-906A-E4A4D61A3545}" destId="{E209B7C5-4CCF-4DF2-B2B0-D874223DC13E}" srcOrd="1" destOrd="0" presId="urn:microsoft.com/office/officeart/2005/8/layout/hList1"/>
    <dgm:cxn modelId="{3B5A7A5A-71D8-4536-A8C5-BEF9E04D2FD3}" type="presParOf" srcId="{E553D565-B1EC-4AE8-906A-E4A4D61A3545}" destId="{585BA5F4-0F5D-4C69-B56C-9AC35E5D78BD}" srcOrd="2" destOrd="0" presId="urn:microsoft.com/office/officeart/2005/8/layout/hList1"/>
    <dgm:cxn modelId="{3348E795-9C4E-4DCA-B652-8F04BD92C719}" type="presParOf" srcId="{585BA5F4-0F5D-4C69-B56C-9AC35E5D78BD}" destId="{80808D6E-2C74-41D8-B2F8-44C68DF7092B}" srcOrd="0" destOrd="0" presId="urn:microsoft.com/office/officeart/2005/8/layout/hList1"/>
    <dgm:cxn modelId="{46A9C8AA-53B9-412D-8526-4A69FFADDB74}" type="presParOf" srcId="{585BA5F4-0F5D-4C69-B56C-9AC35E5D78BD}" destId="{382061DE-1D90-4494-A143-64D96F6E22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E1D4F88-5B88-48FC-920B-BBF313CD09E0}"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zh-TW" altLang="en-US"/>
        </a:p>
      </dgm:t>
    </dgm:pt>
    <dgm:pt modelId="{940B546E-6AEF-4F86-8842-A224DDF43EE3}">
      <dgm:prSet custT="1"/>
      <dgm:spPr/>
      <dgm:t>
        <a:bodyPr lIns="36000" rIns="36000"/>
        <a:lstStyle/>
        <a:p>
          <a:pPr rtl="0"/>
          <a:r>
            <a:rPr lang="zh-TW" altLang="en-US" sz="2400" b="1" dirty="0" smtClean="0"/>
            <a:t>防災應變計畫之規劃</a:t>
          </a:r>
          <a:endParaRPr lang="zh-TW" altLang="en-US" sz="2400" b="1" dirty="0"/>
        </a:p>
      </dgm:t>
    </dgm:pt>
    <dgm:pt modelId="{31991456-952B-4A33-A8B7-325549F9870B}" type="parTrans" cxnId="{D26722CB-B97F-4AA3-AEB9-6296962047D7}">
      <dgm:prSet/>
      <dgm:spPr/>
      <dgm:t>
        <a:bodyPr/>
        <a:lstStyle/>
        <a:p>
          <a:endParaRPr lang="zh-TW" altLang="en-US"/>
        </a:p>
      </dgm:t>
    </dgm:pt>
    <dgm:pt modelId="{F80FBC54-7E09-4D1C-9517-4D792EC13227}" type="sibTrans" cxnId="{D26722CB-B97F-4AA3-AEB9-6296962047D7}">
      <dgm:prSet/>
      <dgm:spPr/>
      <dgm:t>
        <a:bodyPr/>
        <a:lstStyle/>
        <a:p>
          <a:endParaRPr lang="zh-TW" altLang="en-US"/>
        </a:p>
      </dgm:t>
    </dgm:pt>
    <dgm:pt modelId="{9B666C60-B390-418C-97B2-4DD979DBCD65}">
      <dgm:prSet custT="1"/>
      <dgm:spPr/>
      <dgm:t>
        <a:bodyPr lIns="216000" rIns="36000"/>
        <a:lstStyle/>
        <a:p>
          <a:pPr rtl="0"/>
          <a:r>
            <a:rPr lang="zh-TW" altLang="en-US" sz="1600" b="1" dirty="0" smtClean="0"/>
            <a:t>應納入災害發生時序、情境與空間人員屬性概念</a:t>
          </a:r>
          <a:endParaRPr lang="zh-TW" altLang="en-US" sz="1600" b="1" dirty="0"/>
        </a:p>
      </dgm:t>
    </dgm:pt>
    <dgm:pt modelId="{413B739D-67C5-4250-B363-A5665F92845C}" type="parTrans" cxnId="{48E7E94B-2898-4B87-B2D4-EB6BD5485BC9}">
      <dgm:prSet/>
      <dgm:spPr/>
      <dgm:t>
        <a:bodyPr/>
        <a:lstStyle/>
        <a:p>
          <a:endParaRPr lang="zh-TW" altLang="en-US"/>
        </a:p>
      </dgm:t>
    </dgm:pt>
    <dgm:pt modelId="{CA5A547C-319C-4416-AC10-778ACC7F47F1}" type="sibTrans" cxnId="{48E7E94B-2898-4B87-B2D4-EB6BD5485BC9}">
      <dgm:prSet/>
      <dgm:spPr/>
      <dgm:t>
        <a:bodyPr/>
        <a:lstStyle/>
        <a:p>
          <a:endParaRPr lang="zh-TW" altLang="en-US"/>
        </a:p>
      </dgm:t>
    </dgm:pt>
    <dgm:pt modelId="{D980989B-4DD2-4F59-8CCE-0CC5FB5ABC55}">
      <dgm:prSet custT="1"/>
      <dgm:spPr/>
      <dgm:t>
        <a:bodyPr lIns="216000" rIns="36000"/>
        <a:lstStyle/>
        <a:p>
          <a:pPr rtl="0"/>
          <a:r>
            <a:rPr lang="zh-TW" altLang="en-US" sz="1600" b="1" dirty="0" smtClean="0"/>
            <a:t>應考量日夜間不同時段之應變機制與聯繫方式</a:t>
          </a:r>
          <a:endParaRPr lang="zh-TW" altLang="en-US" sz="1600" b="1" dirty="0"/>
        </a:p>
      </dgm:t>
    </dgm:pt>
    <dgm:pt modelId="{B53B91AC-D4EA-4DFE-8DAA-685E14E5E115}" type="parTrans" cxnId="{E4ADDE36-9F9F-41B3-B3CC-36D68EE72136}">
      <dgm:prSet/>
      <dgm:spPr/>
      <dgm:t>
        <a:bodyPr/>
        <a:lstStyle/>
        <a:p>
          <a:endParaRPr lang="zh-TW" altLang="en-US"/>
        </a:p>
      </dgm:t>
    </dgm:pt>
    <dgm:pt modelId="{64216358-5611-4AF4-AEFB-C3D41A3EA151}" type="sibTrans" cxnId="{E4ADDE36-9F9F-41B3-B3CC-36D68EE72136}">
      <dgm:prSet/>
      <dgm:spPr/>
      <dgm:t>
        <a:bodyPr/>
        <a:lstStyle/>
        <a:p>
          <a:endParaRPr lang="zh-TW" altLang="en-US"/>
        </a:p>
      </dgm:t>
    </dgm:pt>
    <dgm:pt modelId="{C729DB91-A2B9-4F5E-A7A0-FF90537CBAF4}">
      <dgm:prSet custT="1"/>
      <dgm:spPr/>
      <dgm:t>
        <a:bodyPr lIns="216000" rIns="36000"/>
        <a:lstStyle/>
        <a:p>
          <a:pPr rtl="0"/>
          <a:r>
            <a:rPr lang="zh-TW" altLang="en-US" sz="1600" b="1" dirty="0" smtClean="0"/>
            <a:t>各單位同仁應進行火災緊急應變編組</a:t>
          </a:r>
          <a:endParaRPr lang="zh-TW" altLang="en-US" sz="1600" b="1" dirty="0"/>
        </a:p>
      </dgm:t>
    </dgm:pt>
    <dgm:pt modelId="{8D43F375-DC0F-42A5-A8C4-D9567BCEA0BF}" type="parTrans" cxnId="{E22F625F-ED96-44DC-8DED-68EDA48F0C3C}">
      <dgm:prSet/>
      <dgm:spPr/>
      <dgm:t>
        <a:bodyPr/>
        <a:lstStyle/>
        <a:p>
          <a:endParaRPr lang="zh-TW" altLang="en-US"/>
        </a:p>
      </dgm:t>
    </dgm:pt>
    <dgm:pt modelId="{772B91D1-27F8-4FB2-BF4A-39B55529098C}" type="sibTrans" cxnId="{E22F625F-ED96-44DC-8DED-68EDA48F0C3C}">
      <dgm:prSet/>
      <dgm:spPr/>
      <dgm:t>
        <a:bodyPr/>
        <a:lstStyle/>
        <a:p>
          <a:endParaRPr lang="zh-TW" altLang="en-US"/>
        </a:p>
      </dgm:t>
    </dgm:pt>
    <dgm:pt modelId="{31C3B6C2-751A-49DF-BA20-7FBFBE537C45}">
      <dgm:prSet custT="1"/>
      <dgm:spPr/>
      <dgm:t>
        <a:bodyPr lIns="216000" rIns="36000"/>
        <a:lstStyle/>
        <a:p>
          <a:pPr rtl="0"/>
          <a:r>
            <a:rPr lang="zh-TW" altLang="en-US" sz="1600" b="1" dirty="0" smtClean="0"/>
            <a:t>特殊單位應依病人特性訂定防火管理及緊急應變計畫</a:t>
          </a:r>
          <a:endParaRPr lang="zh-TW" altLang="en-US" sz="1600" b="1" dirty="0"/>
        </a:p>
      </dgm:t>
    </dgm:pt>
    <dgm:pt modelId="{91262A61-39DB-4E68-99F4-D06AD18AFF13}" type="parTrans" cxnId="{2842AA6A-E9D8-47D4-939C-3B17F4A6D9D6}">
      <dgm:prSet/>
      <dgm:spPr/>
      <dgm:t>
        <a:bodyPr/>
        <a:lstStyle/>
        <a:p>
          <a:endParaRPr lang="zh-TW" altLang="en-US"/>
        </a:p>
      </dgm:t>
    </dgm:pt>
    <dgm:pt modelId="{33761445-4D08-4D06-8E74-B6D6503FA66C}" type="sibTrans" cxnId="{2842AA6A-E9D8-47D4-939C-3B17F4A6D9D6}">
      <dgm:prSet/>
      <dgm:spPr/>
      <dgm:t>
        <a:bodyPr/>
        <a:lstStyle/>
        <a:p>
          <a:endParaRPr lang="zh-TW" altLang="en-US"/>
        </a:p>
      </dgm:t>
    </dgm:pt>
    <dgm:pt modelId="{B7C90C74-319D-4684-89C0-C42DA5FA624C}">
      <dgm:prSet custT="1"/>
      <dgm:spPr/>
      <dgm:t>
        <a:bodyPr lIns="216000" rIns="36000"/>
        <a:lstStyle/>
        <a:p>
          <a:pPr rtl="0"/>
          <a:r>
            <a:rPr lang="zh-TW" altLang="en-US" sz="1600" b="1" dirty="0" smtClean="0"/>
            <a:t>院內餐廳或美食街應併入醫院之火災緊急應變作業規範及演練</a:t>
          </a:r>
          <a:endParaRPr lang="zh-TW" altLang="en-US" sz="1600" b="1" dirty="0"/>
        </a:p>
      </dgm:t>
    </dgm:pt>
    <dgm:pt modelId="{D7F86FD6-DF94-4D4A-BD2C-7B89D2120FBB}" type="parTrans" cxnId="{7D7841D9-52E5-4EA7-95F2-E5372D78265C}">
      <dgm:prSet/>
      <dgm:spPr/>
      <dgm:t>
        <a:bodyPr/>
        <a:lstStyle/>
        <a:p>
          <a:endParaRPr lang="zh-TW" altLang="en-US"/>
        </a:p>
      </dgm:t>
    </dgm:pt>
    <dgm:pt modelId="{C56CB562-9D7F-4406-B6C2-B4CD8D35BDB9}" type="sibTrans" cxnId="{7D7841D9-52E5-4EA7-95F2-E5372D78265C}">
      <dgm:prSet/>
      <dgm:spPr/>
      <dgm:t>
        <a:bodyPr/>
        <a:lstStyle/>
        <a:p>
          <a:endParaRPr lang="zh-TW" altLang="en-US"/>
        </a:p>
      </dgm:t>
    </dgm:pt>
    <dgm:pt modelId="{CF29DB20-76A0-4062-B53C-FF65821B01CB}">
      <dgm:prSet custT="1"/>
      <dgm:spPr/>
      <dgm:t>
        <a:bodyPr lIns="36000" rIns="36000"/>
        <a:lstStyle/>
        <a:p>
          <a:pPr rtl="0"/>
          <a:r>
            <a:rPr lang="zh-TW" altLang="en-US" sz="2400" b="1" dirty="0" smtClean="0"/>
            <a:t>避難與疏散</a:t>
          </a:r>
          <a:endParaRPr lang="zh-TW" altLang="en-US" sz="2400" b="1" dirty="0"/>
        </a:p>
      </dgm:t>
    </dgm:pt>
    <dgm:pt modelId="{4AEC61AE-FB23-4B0C-B27D-415163B3DB3F}" type="parTrans" cxnId="{8F189A8D-311E-4B2D-BD31-4820F84978A1}">
      <dgm:prSet/>
      <dgm:spPr/>
      <dgm:t>
        <a:bodyPr/>
        <a:lstStyle/>
        <a:p>
          <a:endParaRPr lang="zh-TW" altLang="en-US"/>
        </a:p>
      </dgm:t>
    </dgm:pt>
    <dgm:pt modelId="{65BBADE5-5579-41DA-BB24-3C3D50C0C58D}" type="sibTrans" cxnId="{8F189A8D-311E-4B2D-BD31-4820F84978A1}">
      <dgm:prSet/>
      <dgm:spPr/>
      <dgm:t>
        <a:bodyPr/>
        <a:lstStyle/>
        <a:p>
          <a:endParaRPr lang="zh-TW" altLang="en-US"/>
        </a:p>
      </dgm:t>
    </dgm:pt>
    <dgm:pt modelId="{B322CFD1-35CD-4F91-B7A3-9FA89621D28B}">
      <dgm:prSet custT="1"/>
      <dgm:spPr/>
      <dgm:t>
        <a:bodyPr lIns="216000" rIns="36000"/>
        <a:lstStyle/>
        <a:p>
          <a:pPr rtl="0"/>
          <a:r>
            <a:rPr lang="zh-TW" altLang="en-US" sz="1600" b="1" dirty="0" smtClean="0"/>
            <a:t>病人進行整棟完全疏散困難度高，故火警疏散以水平避難為主</a:t>
          </a:r>
          <a:endParaRPr lang="zh-TW" altLang="en-US" sz="1600" b="1" dirty="0"/>
        </a:p>
      </dgm:t>
    </dgm:pt>
    <dgm:pt modelId="{632B6A76-1C1B-4BE0-8BEB-3B110C7474AD}" type="parTrans" cxnId="{7E3E9F3B-B95A-4B5C-84C1-8CED8F0A4CCA}">
      <dgm:prSet/>
      <dgm:spPr/>
      <dgm:t>
        <a:bodyPr/>
        <a:lstStyle/>
        <a:p>
          <a:endParaRPr lang="zh-TW" altLang="en-US"/>
        </a:p>
      </dgm:t>
    </dgm:pt>
    <dgm:pt modelId="{307C3A38-5C06-4FEC-AA5F-00055AA05D57}" type="sibTrans" cxnId="{7E3E9F3B-B95A-4B5C-84C1-8CED8F0A4CCA}">
      <dgm:prSet/>
      <dgm:spPr/>
      <dgm:t>
        <a:bodyPr/>
        <a:lstStyle/>
        <a:p>
          <a:endParaRPr lang="zh-TW" altLang="en-US"/>
        </a:p>
      </dgm:t>
    </dgm:pt>
    <dgm:pt modelId="{1ED17672-5E1B-431F-8538-A7CE9192C290}">
      <dgm:prSet custT="1"/>
      <dgm:spPr/>
      <dgm:t>
        <a:bodyPr lIns="216000" rIns="36000"/>
        <a:lstStyle/>
        <a:p>
          <a:pPr rtl="0"/>
          <a:r>
            <a:rPr lang="zh-TW" altLang="en-US" sz="1600" b="1" dirty="0" smtClean="0"/>
            <a:t>不方便移動之病人施行「就地避難」策略，以維持病人生命、進行未完成醫療作業</a:t>
          </a:r>
          <a:endParaRPr lang="zh-TW" altLang="en-US" sz="1600" b="1" dirty="0"/>
        </a:p>
      </dgm:t>
    </dgm:pt>
    <dgm:pt modelId="{B158D33C-2EEA-414C-B9CB-C9391FE29BA4}" type="parTrans" cxnId="{6EFDB32F-724B-4BD1-969D-417C52C2034E}">
      <dgm:prSet/>
      <dgm:spPr/>
      <dgm:t>
        <a:bodyPr/>
        <a:lstStyle/>
        <a:p>
          <a:endParaRPr lang="zh-TW" altLang="en-US"/>
        </a:p>
      </dgm:t>
    </dgm:pt>
    <dgm:pt modelId="{4FBB55C3-C14F-4883-94D3-ACA8DFFBE21F}" type="sibTrans" cxnId="{6EFDB32F-724B-4BD1-969D-417C52C2034E}">
      <dgm:prSet/>
      <dgm:spPr/>
      <dgm:t>
        <a:bodyPr/>
        <a:lstStyle/>
        <a:p>
          <a:endParaRPr lang="zh-TW" altLang="en-US"/>
        </a:p>
      </dgm:t>
    </dgm:pt>
    <dgm:pt modelId="{4D382BC5-6FCB-4C7B-9FF7-DCCADAAEE6E0}">
      <dgm:prSet custT="1"/>
      <dgm:spPr/>
      <dgm:t>
        <a:bodyPr lIns="216000" rIns="36000"/>
        <a:lstStyle/>
        <a:p>
          <a:pPr rtl="0"/>
          <a:r>
            <a:rPr lang="zh-TW" altLang="en-US" sz="1600" b="1" dirty="0" smtClean="0"/>
            <a:t>避難動線與消防救援動線應該避免衝突</a:t>
          </a:r>
          <a:endParaRPr lang="zh-TW" altLang="en-US" sz="1600" b="1" dirty="0"/>
        </a:p>
      </dgm:t>
    </dgm:pt>
    <dgm:pt modelId="{CE7D2F17-2876-4620-933A-E7003DA9C70A}" type="parTrans" cxnId="{BD69B0E1-CE91-4081-B840-D330B786A9B9}">
      <dgm:prSet/>
      <dgm:spPr/>
      <dgm:t>
        <a:bodyPr/>
        <a:lstStyle/>
        <a:p>
          <a:endParaRPr lang="zh-TW" altLang="en-US"/>
        </a:p>
      </dgm:t>
    </dgm:pt>
    <dgm:pt modelId="{ECFB7990-5FDA-42C5-9B80-3A95D659881A}" type="sibTrans" cxnId="{BD69B0E1-CE91-4081-B840-D330B786A9B9}">
      <dgm:prSet/>
      <dgm:spPr/>
      <dgm:t>
        <a:bodyPr/>
        <a:lstStyle/>
        <a:p>
          <a:endParaRPr lang="zh-TW" altLang="en-US"/>
        </a:p>
      </dgm:t>
    </dgm:pt>
    <dgm:pt modelId="{1E5592FE-52A8-4B27-A7FF-52BCA13EDD81}" type="pres">
      <dgm:prSet presAssocID="{6E1D4F88-5B88-48FC-920B-BBF313CD09E0}" presName="Name0" presStyleCnt="0">
        <dgm:presLayoutVars>
          <dgm:dir/>
          <dgm:animLvl val="lvl"/>
          <dgm:resizeHandles val="exact"/>
        </dgm:presLayoutVars>
      </dgm:prSet>
      <dgm:spPr/>
      <dgm:t>
        <a:bodyPr/>
        <a:lstStyle/>
        <a:p>
          <a:endParaRPr lang="zh-TW" altLang="en-US"/>
        </a:p>
      </dgm:t>
    </dgm:pt>
    <dgm:pt modelId="{48418B71-0790-4C73-BCBD-5D0F6523DAC4}" type="pres">
      <dgm:prSet presAssocID="{940B546E-6AEF-4F86-8842-A224DDF43EE3}" presName="linNode" presStyleCnt="0"/>
      <dgm:spPr/>
    </dgm:pt>
    <dgm:pt modelId="{70FA0BA6-843D-4CE0-ABD3-35120C85C64D}" type="pres">
      <dgm:prSet presAssocID="{940B546E-6AEF-4F86-8842-A224DDF43EE3}" presName="parentText" presStyleLbl="node1" presStyleIdx="0" presStyleCnt="2" custScaleX="85899" custScaleY="792772" custLinFactNeighborX="-8390">
        <dgm:presLayoutVars>
          <dgm:chMax val="1"/>
          <dgm:bulletEnabled val="1"/>
        </dgm:presLayoutVars>
      </dgm:prSet>
      <dgm:spPr/>
      <dgm:t>
        <a:bodyPr/>
        <a:lstStyle/>
        <a:p>
          <a:endParaRPr lang="zh-TW" altLang="en-US"/>
        </a:p>
      </dgm:t>
    </dgm:pt>
    <dgm:pt modelId="{2E589893-DC67-47C6-96E7-5FFC7C2BECA5}" type="pres">
      <dgm:prSet presAssocID="{940B546E-6AEF-4F86-8842-A224DDF43EE3}" presName="descendantText" presStyleLbl="alignAccFollowNode1" presStyleIdx="0" presStyleCnt="2" custScaleX="157457" custScaleY="869719" custLinFactNeighborX="-6445">
        <dgm:presLayoutVars>
          <dgm:bulletEnabled val="1"/>
        </dgm:presLayoutVars>
      </dgm:prSet>
      <dgm:spPr/>
      <dgm:t>
        <a:bodyPr/>
        <a:lstStyle/>
        <a:p>
          <a:endParaRPr lang="zh-TW" altLang="en-US"/>
        </a:p>
      </dgm:t>
    </dgm:pt>
    <dgm:pt modelId="{50B60152-264F-4F15-9E0F-250029D4C843}" type="pres">
      <dgm:prSet presAssocID="{F80FBC54-7E09-4D1C-9517-4D792EC13227}" presName="sp" presStyleCnt="0"/>
      <dgm:spPr/>
    </dgm:pt>
    <dgm:pt modelId="{B37E35EA-B191-45FB-89EC-397B3FA174F8}" type="pres">
      <dgm:prSet presAssocID="{CF29DB20-76A0-4062-B53C-FF65821B01CB}" presName="linNode" presStyleCnt="0"/>
      <dgm:spPr/>
    </dgm:pt>
    <dgm:pt modelId="{6FD6F78A-CBFE-410A-8337-6285BCB01ACA}" type="pres">
      <dgm:prSet presAssocID="{CF29DB20-76A0-4062-B53C-FF65821B01CB}" presName="parentText" presStyleLbl="node1" presStyleIdx="1" presStyleCnt="2" custScaleX="85899" custScaleY="685129" custLinFactNeighborX="-73" custLinFactNeighborY="25732">
        <dgm:presLayoutVars>
          <dgm:chMax val="1"/>
          <dgm:bulletEnabled val="1"/>
        </dgm:presLayoutVars>
      </dgm:prSet>
      <dgm:spPr/>
      <dgm:t>
        <a:bodyPr/>
        <a:lstStyle/>
        <a:p>
          <a:endParaRPr lang="zh-TW" altLang="en-US"/>
        </a:p>
      </dgm:t>
    </dgm:pt>
    <dgm:pt modelId="{2F812BE3-958F-4242-9F3E-E55897427766}" type="pres">
      <dgm:prSet presAssocID="{CF29DB20-76A0-4062-B53C-FF65821B01CB}" presName="descendantText" presStyleLbl="alignAccFollowNode1" presStyleIdx="1" presStyleCnt="2" custScaleX="157457" custScaleY="714139" custLinFactNeighborX="-6445" custLinFactNeighborY="31442">
        <dgm:presLayoutVars>
          <dgm:bulletEnabled val="1"/>
        </dgm:presLayoutVars>
      </dgm:prSet>
      <dgm:spPr/>
      <dgm:t>
        <a:bodyPr/>
        <a:lstStyle/>
        <a:p>
          <a:endParaRPr lang="zh-TW" altLang="en-US"/>
        </a:p>
      </dgm:t>
    </dgm:pt>
  </dgm:ptLst>
  <dgm:cxnLst>
    <dgm:cxn modelId="{48E7E94B-2898-4B87-B2D4-EB6BD5485BC9}" srcId="{940B546E-6AEF-4F86-8842-A224DDF43EE3}" destId="{9B666C60-B390-418C-97B2-4DD979DBCD65}" srcOrd="0" destOrd="0" parTransId="{413B739D-67C5-4250-B363-A5665F92845C}" sibTransId="{CA5A547C-319C-4416-AC10-778ACC7F47F1}"/>
    <dgm:cxn modelId="{B158809F-6E57-4AD8-9A11-73BE76E38AD1}" type="presOf" srcId="{6E1D4F88-5B88-48FC-920B-BBF313CD09E0}" destId="{1E5592FE-52A8-4B27-A7FF-52BCA13EDD81}" srcOrd="0" destOrd="0" presId="urn:microsoft.com/office/officeart/2005/8/layout/vList5"/>
    <dgm:cxn modelId="{7360AE70-724F-419D-99E3-83C0D212674C}" type="presOf" srcId="{B7C90C74-319D-4684-89C0-C42DA5FA624C}" destId="{2E589893-DC67-47C6-96E7-5FFC7C2BECA5}" srcOrd="0" destOrd="4" presId="urn:microsoft.com/office/officeart/2005/8/layout/vList5"/>
    <dgm:cxn modelId="{9A6E5DD7-423E-4395-9C49-6429A88DEC87}" type="presOf" srcId="{31C3B6C2-751A-49DF-BA20-7FBFBE537C45}" destId="{2E589893-DC67-47C6-96E7-5FFC7C2BECA5}" srcOrd="0" destOrd="3" presId="urn:microsoft.com/office/officeart/2005/8/layout/vList5"/>
    <dgm:cxn modelId="{2842AA6A-E9D8-47D4-939C-3B17F4A6D9D6}" srcId="{940B546E-6AEF-4F86-8842-A224DDF43EE3}" destId="{31C3B6C2-751A-49DF-BA20-7FBFBE537C45}" srcOrd="3" destOrd="0" parTransId="{91262A61-39DB-4E68-99F4-D06AD18AFF13}" sibTransId="{33761445-4D08-4D06-8E74-B6D6503FA66C}"/>
    <dgm:cxn modelId="{A8E57A28-14E4-461E-921A-054D37F2AE5A}" type="presOf" srcId="{9B666C60-B390-418C-97B2-4DD979DBCD65}" destId="{2E589893-DC67-47C6-96E7-5FFC7C2BECA5}" srcOrd="0" destOrd="0" presId="urn:microsoft.com/office/officeart/2005/8/layout/vList5"/>
    <dgm:cxn modelId="{7E3E9F3B-B95A-4B5C-84C1-8CED8F0A4CCA}" srcId="{CF29DB20-76A0-4062-B53C-FF65821B01CB}" destId="{B322CFD1-35CD-4F91-B7A3-9FA89621D28B}" srcOrd="0" destOrd="0" parTransId="{632B6A76-1C1B-4BE0-8BEB-3B110C7474AD}" sibTransId="{307C3A38-5C06-4FEC-AA5F-00055AA05D57}"/>
    <dgm:cxn modelId="{287D04BB-2A5C-4741-A80F-02CCD1B4E6FA}" type="presOf" srcId="{B322CFD1-35CD-4F91-B7A3-9FA89621D28B}" destId="{2F812BE3-958F-4242-9F3E-E55897427766}" srcOrd="0" destOrd="0" presId="urn:microsoft.com/office/officeart/2005/8/layout/vList5"/>
    <dgm:cxn modelId="{EBB7C4B3-2212-4AA6-8C63-29297B76ACD6}" type="presOf" srcId="{D980989B-4DD2-4F59-8CCE-0CC5FB5ABC55}" destId="{2E589893-DC67-47C6-96E7-5FFC7C2BECA5}" srcOrd="0" destOrd="1" presId="urn:microsoft.com/office/officeart/2005/8/layout/vList5"/>
    <dgm:cxn modelId="{72025234-B211-423A-9163-7AD8DA3931C6}" type="presOf" srcId="{1ED17672-5E1B-431F-8538-A7CE9192C290}" destId="{2F812BE3-958F-4242-9F3E-E55897427766}" srcOrd="0" destOrd="1" presId="urn:microsoft.com/office/officeart/2005/8/layout/vList5"/>
    <dgm:cxn modelId="{D793F101-9365-4BD8-8DCF-F339B205D81B}" type="presOf" srcId="{C729DB91-A2B9-4F5E-A7A0-FF90537CBAF4}" destId="{2E589893-DC67-47C6-96E7-5FFC7C2BECA5}" srcOrd="0" destOrd="2" presId="urn:microsoft.com/office/officeart/2005/8/layout/vList5"/>
    <dgm:cxn modelId="{EFF596B5-DB61-4F90-BF7D-117FC4497983}" type="presOf" srcId="{940B546E-6AEF-4F86-8842-A224DDF43EE3}" destId="{70FA0BA6-843D-4CE0-ABD3-35120C85C64D}" srcOrd="0" destOrd="0" presId="urn:microsoft.com/office/officeart/2005/8/layout/vList5"/>
    <dgm:cxn modelId="{E4ADDE36-9F9F-41B3-B3CC-36D68EE72136}" srcId="{940B546E-6AEF-4F86-8842-A224DDF43EE3}" destId="{D980989B-4DD2-4F59-8CCE-0CC5FB5ABC55}" srcOrd="1" destOrd="0" parTransId="{B53B91AC-D4EA-4DFE-8DAA-685E14E5E115}" sibTransId="{64216358-5611-4AF4-AEFB-C3D41A3EA151}"/>
    <dgm:cxn modelId="{BD69B0E1-CE91-4081-B840-D330B786A9B9}" srcId="{CF29DB20-76A0-4062-B53C-FF65821B01CB}" destId="{4D382BC5-6FCB-4C7B-9FF7-DCCADAAEE6E0}" srcOrd="2" destOrd="0" parTransId="{CE7D2F17-2876-4620-933A-E7003DA9C70A}" sibTransId="{ECFB7990-5FDA-42C5-9B80-3A95D659881A}"/>
    <dgm:cxn modelId="{D26722CB-B97F-4AA3-AEB9-6296962047D7}" srcId="{6E1D4F88-5B88-48FC-920B-BBF313CD09E0}" destId="{940B546E-6AEF-4F86-8842-A224DDF43EE3}" srcOrd="0" destOrd="0" parTransId="{31991456-952B-4A33-A8B7-325549F9870B}" sibTransId="{F80FBC54-7E09-4D1C-9517-4D792EC13227}"/>
    <dgm:cxn modelId="{8F189A8D-311E-4B2D-BD31-4820F84978A1}" srcId="{6E1D4F88-5B88-48FC-920B-BBF313CD09E0}" destId="{CF29DB20-76A0-4062-B53C-FF65821B01CB}" srcOrd="1" destOrd="0" parTransId="{4AEC61AE-FB23-4B0C-B27D-415163B3DB3F}" sibTransId="{65BBADE5-5579-41DA-BB24-3C3D50C0C58D}"/>
    <dgm:cxn modelId="{6EFDB32F-724B-4BD1-969D-417C52C2034E}" srcId="{CF29DB20-76A0-4062-B53C-FF65821B01CB}" destId="{1ED17672-5E1B-431F-8538-A7CE9192C290}" srcOrd="1" destOrd="0" parTransId="{B158D33C-2EEA-414C-B9CB-C9391FE29BA4}" sibTransId="{4FBB55C3-C14F-4883-94D3-ACA8DFFBE21F}"/>
    <dgm:cxn modelId="{C52E272E-D4E1-4AE6-9E52-CDC3EE7FAAFD}" type="presOf" srcId="{CF29DB20-76A0-4062-B53C-FF65821B01CB}" destId="{6FD6F78A-CBFE-410A-8337-6285BCB01ACA}" srcOrd="0" destOrd="0" presId="urn:microsoft.com/office/officeart/2005/8/layout/vList5"/>
    <dgm:cxn modelId="{25A8132E-4BB8-4EDB-B627-DA8E27CA70CA}" type="presOf" srcId="{4D382BC5-6FCB-4C7B-9FF7-DCCADAAEE6E0}" destId="{2F812BE3-958F-4242-9F3E-E55897427766}" srcOrd="0" destOrd="2" presId="urn:microsoft.com/office/officeart/2005/8/layout/vList5"/>
    <dgm:cxn modelId="{7D7841D9-52E5-4EA7-95F2-E5372D78265C}" srcId="{940B546E-6AEF-4F86-8842-A224DDF43EE3}" destId="{B7C90C74-319D-4684-89C0-C42DA5FA624C}" srcOrd="4" destOrd="0" parTransId="{D7F86FD6-DF94-4D4A-BD2C-7B89D2120FBB}" sibTransId="{C56CB562-9D7F-4406-B6C2-B4CD8D35BDB9}"/>
    <dgm:cxn modelId="{E22F625F-ED96-44DC-8DED-68EDA48F0C3C}" srcId="{940B546E-6AEF-4F86-8842-A224DDF43EE3}" destId="{C729DB91-A2B9-4F5E-A7A0-FF90537CBAF4}" srcOrd="2" destOrd="0" parTransId="{8D43F375-DC0F-42A5-A8C4-D9567BCEA0BF}" sibTransId="{772B91D1-27F8-4FB2-BF4A-39B55529098C}"/>
    <dgm:cxn modelId="{E05AC921-ACB1-4FFA-AE3B-FC00410EDD94}" type="presParOf" srcId="{1E5592FE-52A8-4B27-A7FF-52BCA13EDD81}" destId="{48418B71-0790-4C73-BCBD-5D0F6523DAC4}" srcOrd="0" destOrd="0" presId="urn:microsoft.com/office/officeart/2005/8/layout/vList5"/>
    <dgm:cxn modelId="{152D01C1-1523-43C7-B902-69B3ED9E0EEC}" type="presParOf" srcId="{48418B71-0790-4C73-BCBD-5D0F6523DAC4}" destId="{70FA0BA6-843D-4CE0-ABD3-35120C85C64D}" srcOrd="0" destOrd="0" presId="urn:microsoft.com/office/officeart/2005/8/layout/vList5"/>
    <dgm:cxn modelId="{DD6EE503-4960-44B1-8F91-E16DE801B136}" type="presParOf" srcId="{48418B71-0790-4C73-BCBD-5D0F6523DAC4}" destId="{2E589893-DC67-47C6-96E7-5FFC7C2BECA5}" srcOrd="1" destOrd="0" presId="urn:microsoft.com/office/officeart/2005/8/layout/vList5"/>
    <dgm:cxn modelId="{1897D91A-8BC3-482C-8947-09688D74E0E4}" type="presParOf" srcId="{1E5592FE-52A8-4B27-A7FF-52BCA13EDD81}" destId="{50B60152-264F-4F15-9E0F-250029D4C843}" srcOrd="1" destOrd="0" presId="urn:microsoft.com/office/officeart/2005/8/layout/vList5"/>
    <dgm:cxn modelId="{ECED53D1-28AD-4672-9D7F-60AD20F46BE5}" type="presParOf" srcId="{1E5592FE-52A8-4B27-A7FF-52BCA13EDD81}" destId="{B37E35EA-B191-45FB-89EC-397B3FA174F8}" srcOrd="2" destOrd="0" presId="urn:microsoft.com/office/officeart/2005/8/layout/vList5"/>
    <dgm:cxn modelId="{B5AB0182-7E99-4F2C-B4E1-0944078CAEEF}" type="presParOf" srcId="{B37E35EA-B191-45FB-89EC-397B3FA174F8}" destId="{6FD6F78A-CBFE-410A-8337-6285BCB01ACA}" srcOrd="0" destOrd="0" presId="urn:microsoft.com/office/officeart/2005/8/layout/vList5"/>
    <dgm:cxn modelId="{5E9679F3-92A8-4529-B4A5-F6DF3E8B8E0F}" type="presParOf" srcId="{B37E35EA-B191-45FB-89EC-397B3FA174F8}" destId="{2F812BE3-958F-4242-9F3E-E5589742776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A505799-7C61-4716-83D1-5277CC78E0C1}"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zh-TW" altLang="en-US"/>
        </a:p>
      </dgm:t>
    </dgm:pt>
    <dgm:pt modelId="{FBD047D8-98EB-4D19-BE3B-CA65E2AC14CF}">
      <dgm:prSet custT="1"/>
      <dgm:spPr/>
      <dgm:t>
        <a:bodyPr/>
        <a:lstStyle/>
        <a:p>
          <a:pPr rtl="0">
            <a:lnSpc>
              <a:spcPct val="50000"/>
            </a:lnSpc>
          </a:pPr>
          <a:r>
            <a:rPr lang="zh-TW" altLang="en-US" sz="2400" b="1" dirty="0" smtClean="0"/>
            <a:t>員工</a:t>
          </a:r>
          <a:endParaRPr lang="en-US" altLang="zh-TW" sz="2400" b="1" dirty="0" smtClean="0"/>
        </a:p>
        <a:p>
          <a:pPr rtl="0">
            <a:lnSpc>
              <a:spcPct val="50000"/>
            </a:lnSpc>
          </a:pPr>
          <a:r>
            <a:rPr lang="zh-TW" altLang="en-US" sz="2400" b="1" dirty="0" smtClean="0"/>
            <a:t>訓練</a:t>
          </a:r>
          <a:endParaRPr lang="zh-TW" altLang="en-US" sz="2400" b="1" dirty="0"/>
        </a:p>
      </dgm:t>
    </dgm:pt>
    <dgm:pt modelId="{DB02A740-5B75-431E-AC08-86FA4B2FA0EE}" type="parTrans" cxnId="{CEB6DACB-83C2-460A-AC4A-72583DD28E1E}">
      <dgm:prSet/>
      <dgm:spPr/>
      <dgm:t>
        <a:bodyPr/>
        <a:lstStyle/>
        <a:p>
          <a:endParaRPr lang="zh-TW" altLang="en-US"/>
        </a:p>
      </dgm:t>
    </dgm:pt>
    <dgm:pt modelId="{0847CD84-065C-46D3-B1F0-FF4A2DD2B304}" type="sibTrans" cxnId="{CEB6DACB-83C2-460A-AC4A-72583DD28E1E}">
      <dgm:prSet/>
      <dgm:spPr/>
      <dgm:t>
        <a:bodyPr/>
        <a:lstStyle/>
        <a:p>
          <a:endParaRPr lang="zh-TW" altLang="en-US"/>
        </a:p>
      </dgm:t>
    </dgm:pt>
    <dgm:pt modelId="{B04AEA11-F6B5-4866-978D-7E35171CAE4A}">
      <dgm:prSet custT="1"/>
      <dgm:spPr/>
      <dgm:t>
        <a:bodyPr/>
        <a:lstStyle/>
        <a:p>
          <a:pPr rtl="0"/>
          <a:r>
            <a:rPr lang="zh-TW" altLang="en-US" sz="2400" b="1" dirty="0" smtClean="0"/>
            <a:t>定期演習</a:t>
          </a:r>
          <a:endParaRPr lang="zh-TW" altLang="en-US" sz="2400" b="1" dirty="0"/>
        </a:p>
      </dgm:t>
    </dgm:pt>
    <dgm:pt modelId="{D6D8B082-58E5-4FE1-A350-D7F2839F86B4}" type="parTrans" cxnId="{E9FAE37B-0B6F-47BB-8FBE-2D2477729168}">
      <dgm:prSet/>
      <dgm:spPr/>
      <dgm:t>
        <a:bodyPr/>
        <a:lstStyle/>
        <a:p>
          <a:endParaRPr lang="zh-TW" altLang="en-US"/>
        </a:p>
      </dgm:t>
    </dgm:pt>
    <dgm:pt modelId="{82BE2AA0-2D78-4A5B-8917-AD2B2E1E5020}" type="sibTrans" cxnId="{E9FAE37B-0B6F-47BB-8FBE-2D2477729168}">
      <dgm:prSet/>
      <dgm:spPr/>
      <dgm:t>
        <a:bodyPr/>
        <a:lstStyle/>
        <a:p>
          <a:endParaRPr lang="zh-TW" altLang="en-US"/>
        </a:p>
      </dgm:t>
    </dgm:pt>
    <dgm:pt modelId="{A9DD7013-19D0-4EFC-A4BB-B5BAAE7795AF}">
      <dgm:prSet custT="1"/>
      <dgm:spPr/>
      <dgm:t>
        <a:bodyPr/>
        <a:lstStyle/>
        <a:p>
          <a:pPr rtl="0"/>
          <a:r>
            <a:rPr lang="zh-TW" altLang="en-US" sz="2400" b="1" dirty="0" smtClean="0"/>
            <a:t>手術室火災應變措施</a:t>
          </a:r>
          <a:endParaRPr lang="zh-TW" altLang="en-US" sz="2400" b="1" dirty="0"/>
        </a:p>
      </dgm:t>
    </dgm:pt>
    <dgm:pt modelId="{605A975A-61CE-4C01-B78A-2E6BBCC7652D}" type="parTrans" cxnId="{3D42070C-9B1F-4F71-A064-8E9E408B58D7}">
      <dgm:prSet/>
      <dgm:spPr/>
      <dgm:t>
        <a:bodyPr/>
        <a:lstStyle/>
        <a:p>
          <a:endParaRPr lang="zh-TW" altLang="en-US"/>
        </a:p>
      </dgm:t>
    </dgm:pt>
    <dgm:pt modelId="{CDF6B7E2-DA50-4D52-8867-45B46D548589}" type="sibTrans" cxnId="{3D42070C-9B1F-4F71-A064-8E9E408B58D7}">
      <dgm:prSet/>
      <dgm:spPr/>
      <dgm:t>
        <a:bodyPr/>
        <a:lstStyle/>
        <a:p>
          <a:endParaRPr lang="zh-TW" altLang="en-US"/>
        </a:p>
      </dgm:t>
    </dgm:pt>
    <dgm:pt modelId="{3A13D0A1-CF02-4BF6-9784-151EB198830A}" type="pres">
      <dgm:prSet presAssocID="{AA505799-7C61-4716-83D1-5277CC78E0C1}" presName="diagram" presStyleCnt="0">
        <dgm:presLayoutVars>
          <dgm:dir/>
          <dgm:resizeHandles val="exact"/>
        </dgm:presLayoutVars>
      </dgm:prSet>
      <dgm:spPr/>
      <dgm:t>
        <a:bodyPr/>
        <a:lstStyle/>
        <a:p>
          <a:endParaRPr lang="zh-TW" altLang="en-US"/>
        </a:p>
      </dgm:t>
    </dgm:pt>
    <dgm:pt modelId="{8F22E4D5-D8C5-435C-933C-475FC241C48E}" type="pres">
      <dgm:prSet presAssocID="{FBD047D8-98EB-4D19-BE3B-CA65E2AC14CF}" presName="arrow" presStyleLbl="node1" presStyleIdx="0" presStyleCnt="3" custScaleX="100079" custScaleY="88984" custRadScaleRad="104139" custRadScaleInc="0">
        <dgm:presLayoutVars>
          <dgm:bulletEnabled val="1"/>
        </dgm:presLayoutVars>
      </dgm:prSet>
      <dgm:spPr/>
      <dgm:t>
        <a:bodyPr/>
        <a:lstStyle/>
        <a:p>
          <a:endParaRPr lang="zh-TW" altLang="en-US"/>
        </a:p>
      </dgm:t>
    </dgm:pt>
    <dgm:pt modelId="{A21828A3-B2BA-439F-8400-56547FAD53EA}" type="pres">
      <dgm:prSet presAssocID="{A9DD7013-19D0-4EFC-A4BB-B5BAAE7795AF}" presName="arrow" presStyleLbl="node1" presStyleIdx="1" presStyleCnt="3" custRadScaleRad="119535" custRadScaleInc="-2472">
        <dgm:presLayoutVars>
          <dgm:bulletEnabled val="1"/>
        </dgm:presLayoutVars>
      </dgm:prSet>
      <dgm:spPr/>
      <dgm:t>
        <a:bodyPr/>
        <a:lstStyle/>
        <a:p>
          <a:endParaRPr lang="zh-TW" altLang="en-US"/>
        </a:p>
      </dgm:t>
    </dgm:pt>
    <dgm:pt modelId="{60EF34A3-CD16-42F1-9D69-F5D22974978D}" type="pres">
      <dgm:prSet presAssocID="{B04AEA11-F6B5-4866-978D-7E35171CAE4A}" presName="arrow" presStyleLbl="node1" presStyleIdx="2" presStyleCnt="3" custRadScaleRad="126490" custRadScaleInc="3802">
        <dgm:presLayoutVars>
          <dgm:bulletEnabled val="1"/>
        </dgm:presLayoutVars>
      </dgm:prSet>
      <dgm:spPr/>
      <dgm:t>
        <a:bodyPr/>
        <a:lstStyle/>
        <a:p>
          <a:endParaRPr lang="zh-TW" altLang="en-US"/>
        </a:p>
      </dgm:t>
    </dgm:pt>
  </dgm:ptLst>
  <dgm:cxnLst>
    <dgm:cxn modelId="{E9FAE37B-0B6F-47BB-8FBE-2D2477729168}" srcId="{AA505799-7C61-4716-83D1-5277CC78E0C1}" destId="{B04AEA11-F6B5-4866-978D-7E35171CAE4A}" srcOrd="2" destOrd="0" parTransId="{D6D8B082-58E5-4FE1-A350-D7F2839F86B4}" sibTransId="{82BE2AA0-2D78-4A5B-8917-AD2B2E1E5020}"/>
    <dgm:cxn modelId="{CEB6DACB-83C2-460A-AC4A-72583DD28E1E}" srcId="{AA505799-7C61-4716-83D1-5277CC78E0C1}" destId="{FBD047D8-98EB-4D19-BE3B-CA65E2AC14CF}" srcOrd="0" destOrd="0" parTransId="{DB02A740-5B75-431E-AC08-86FA4B2FA0EE}" sibTransId="{0847CD84-065C-46D3-B1F0-FF4A2DD2B304}"/>
    <dgm:cxn modelId="{4753C2C0-F596-4BC9-8D28-400DD6C423B4}" type="presOf" srcId="{FBD047D8-98EB-4D19-BE3B-CA65E2AC14CF}" destId="{8F22E4D5-D8C5-435C-933C-475FC241C48E}" srcOrd="0" destOrd="0" presId="urn:microsoft.com/office/officeart/2005/8/layout/arrow5"/>
    <dgm:cxn modelId="{41E956B7-C158-4C2E-8604-049ED91E1438}" type="presOf" srcId="{A9DD7013-19D0-4EFC-A4BB-B5BAAE7795AF}" destId="{A21828A3-B2BA-439F-8400-56547FAD53EA}" srcOrd="0" destOrd="0" presId="urn:microsoft.com/office/officeart/2005/8/layout/arrow5"/>
    <dgm:cxn modelId="{B013B667-C71D-47F1-B31E-58B3680514E4}" type="presOf" srcId="{AA505799-7C61-4716-83D1-5277CC78E0C1}" destId="{3A13D0A1-CF02-4BF6-9784-151EB198830A}" srcOrd="0" destOrd="0" presId="urn:microsoft.com/office/officeart/2005/8/layout/arrow5"/>
    <dgm:cxn modelId="{3D42070C-9B1F-4F71-A064-8E9E408B58D7}" srcId="{AA505799-7C61-4716-83D1-5277CC78E0C1}" destId="{A9DD7013-19D0-4EFC-A4BB-B5BAAE7795AF}" srcOrd="1" destOrd="0" parTransId="{605A975A-61CE-4C01-B78A-2E6BBCC7652D}" sibTransId="{CDF6B7E2-DA50-4D52-8867-45B46D548589}"/>
    <dgm:cxn modelId="{E9ED7987-9A45-4710-B6B9-4F4BD6EA4744}" type="presOf" srcId="{B04AEA11-F6B5-4866-978D-7E35171CAE4A}" destId="{60EF34A3-CD16-42F1-9D69-F5D22974978D}" srcOrd="0" destOrd="0" presId="urn:microsoft.com/office/officeart/2005/8/layout/arrow5"/>
    <dgm:cxn modelId="{93519837-F216-4E84-B56F-6AAF6BC2E31D}" type="presParOf" srcId="{3A13D0A1-CF02-4BF6-9784-151EB198830A}" destId="{8F22E4D5-D8C5-435C-933C-475FC241C48E}" srcOrd="0" destOrd="0" presId="urn:microsoft.com/office/officeart/2005/8/layout/arrow5"/>
    <dgm:cxn modelId="{1E743126-0FD4-45C2-8C04-33BD962623BC}" type="presParOf" srcId="{3A13D0A1-CF02-4BF6-9784-151EB198830A}" destId="{A21828A3-B2BA-439F-8400-56547FAD53EA}" srcOrd="1" destOrd="0" presId="urn:microsoft.com/office/officeart/2005/8/layout/arrow5"/>
    <dgm:cxn modelId="{A057D9ED-1E5E-427F-A3D7-5BE0B7029D35}" type="presParOf" srcId="{3A13D0A1-CF02-4BF6-9784-151EB198830A}" destId="{60EF34A3-CD16-42F1-9D69-F5D22974978D}"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B2135807-1AAB-478A-AB7C-B362CBFC7EBC}"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zh-TW" altLang="en-US"/>
        </a:p>
      </dgm:t>
    </dgm:pt>
    <dgm:pt modelId="{41E39019-63E2-49EC-950C-114EAF467CB9}">
      <dgm:prSet custT="1"/>
      <dgm:spPr/>
      <dgm:t>
        <a:bodyPr/>
        <a:lstStyle/>
        <a:p>
          <a:pPr rtl="0"/>
          <a:r>
            <a:rPr lang="zh-TW" altLang="en-US" sz="2000" b="1" dirty="0" smtClean="0"/>
            <a:t>日常管理</a:t>
          </a:r>
          <a:endParaRPr lang="zh-TW" altLang="en-US" sz="2000" dirty="0"/>
        </a:p>
      </dgm:t>
    </dgm:pt>
    <dgm:pt modelId="{187EB27D-808B-43F3-B4B0-416677D56FE4}" type="parTrans" cxnId="{A3E37E1F-6342-4847-91ED-FA6D82202FFA}">
      <dgm:prSet/>
      <dgm:spPr/>
      <dgm:t>
        <a:bodyPr/>
        <a:lstStyle/>
        <a:p>
          <a:endParaRPr lang="zh-TW" altLang="en-US" sz="2000"/>
        </a:p>
      </dgm:t>
    </dgm:pt>
    <dgm:pt modelId="{9D1E07A3-AA79-496B-892F-00ABF5800EEE}" type="sibTrans" cxnId="{A3E37E1F-6342-4847-91ED-FA6D82202FFA}">
      <dgm:prSet/>
      <dgm:spPr/>
      <dgm:t>
        <a:bodyPr/>
        <a:lstStyle/>
        <a:p>
          <a:endParaRPr lang="zh-TW" altLang="en-US" sz="2000"/>
        </a:p>
      </dgm:t>
    </dgm:pt>
    <dgm:pt modelId="{02F69538-2691-4FE6-BEFE-79746C68A117}">
      <dgm:prSet custT="1"/>
      <dgm:spPr/>
      <dgm:t>
        <a:bodyPr lIns="360000" rIns="36000"/>
        <a:lstStyle/>
        <a:p>
          <a:pPr rtl="0"/>
          <a:r>
            <a:rPr lang="zh-TW" altLang="en-US" sz="1400" dirty="0" smtClean="0"/>
            <a:t>同仁須瞭解緊急用品之放置處並清楚院內火警代號</a:t>
          </a:r>
          <a:endParaRPr lang="zh-TW" altLang="en-US" sz="1400" dirty="0"/>
        </a:p>
      </dgm:t>
    </dgm:pt>
    <dgm:pt modelId="{96540497-C1E6-4EF9-9173-2557D1FD6518}" type="parTrans" cxnId="{4425E6E9-D38F-45AF-AE05-BBBC05F93F2A}">
      <dgm:prSet/>
      <dgm:spPr/>
      <dgm:t>
        <a:bodyPr/>
        <a:lstStyle/>
        <a:p>
          <a:endParaRPr lang="zh-TW" altLang="en-US" sz="2000"/>
        </a:p>
      </dgm:t>
    </dgm:pt>
    <dgm:pt modelId="{A82D9F7D-495D-4276-8C43-32859A646045}" type="sibTrans" cxnId="{4425E6E9-D38F-45AF-AE05-BBBC05F93F2A}">
      <dgm:prSet/>
      <dgm:spPr/>
      <dgm:t>
        <a:bodyPr/>
        <a:lstStyle/>
        <a:p>
          <a:endParaRPr lang="zh-TW" altLang="en-US" sz="2000"/>
        </a:p>
      </dgm:t>
    </dgm:pt>
    <dgm:pt modelId="{6EC1CCB2-0A57-4130-B22F-C7455BDF0426}">
      <dgm:prSet custT="1"/>
      <dgm:spPr/>
      <dgm:t>
        <a:bodyPr lIns="360000" rIns="36000"/>
        <a:lstStyle/>
        <a:p>
          <a:pPr rtl="0"/>
          <a:r>
            <a:rPr lang="zh-TW" altLang="en-US" sz="1400" dirty="0" smtClean="0"/>
            <a:t>可將緊急狀況通報電話張貼於明顯處</a:t>
          </a:r>
          <a:endParaRPr lang="zh-TW" altLang="en-US" sz="1400" dirty="0"/>
        </a:p>
      </dgm:t>
    </dgm:pt>
    <dgm:pt modelId="{387BA8E7-34ED-4270-95AB-565C77A7A00A}" type="parTrans" cxnId="{678EC09D-9626-41FF-BE24-B039E43ABDAD}">
      <dgm:prSet/>
      <dgm:spPr/>
      <dgm:t>
        <a:bodyPr/>
        <a:lstStyle/>
        <a:p>
          <a:endParaRPr lang="zh-TW" altLang="en-US" sz="2000"/>
        </a:p>
      </dgm:t>
    </dgm:pt>
    <dgm:pt modelId="{97C4B81B-A3F6-4EE0-878D-3552A3B767CF}" type="sibTrans" cxnId="{678EC09D-9626-41FF-BE24-B039E43ABDAD}">
      <dgm:prSet/>
      <dgm:spPr/>
      <dgm:t>
        <a:bodyPr/>
        <a:lstStyle/>
        <a:p>
          <a:endParaRPr lang="zh-TW" altLang="en-US" sz="2000"/>
        </a:p>
      </dgm:t>
    </dgm:pt>
    <dgm:pt modelId="{7649094A-5E63-4142-8BE4-D06FD5166E4A}">
      <dgm:prSet custT="1"/>
      <dgm:spPr/>
      <dgm:t>
        <a:bodyPr/>
        <a:lstStyle/>
        <a:p>
          <a:pPr rtl="0"/>
          <a:r>
            <a:rPr lang="zh-TW" sz="2000" b="1" dirty="0" smtClean="0"/>
            <a:t>「</a:t>
          </a:r>
          <a:r>
            <a:rPr lang="en-US" sz="2000" b="1" dirty="0" smtClean="0"/>
            <a:t>RACE</a:t>
          </a:r>
          <a:r>
            <a:rPr lang="zh-TW" sz="2000" b="1" dirty="0" smtClean="0"/>
            <a:t>」火災緊急疏散流程</a:t>
          </a:r>
          <a:endParaRPr lang="zh-TW" sz="2000" dirty="0"/>
        </a:p>
      </dgm:t>
    </dgm:pt>
    <dgm:pt modelId="{4E920842-9385-4863-BF09-EE2AC03C8669}" type="parTrans" cxnId="{6DACD055-0FF4-4044-ACBE-7E39C205AB6C}">
      <dgm:prSet/>
      <dgm:spPr/>
      <dgm:t>
        <a:bodyPr/>
        <a:lstStyle/>
        <a:p>
          <a:endParaRPr lang="zh-TW" altLang="en-US" sz="2000"/>
        </a:p>
      </dgm:t>
    </dgm:pt>
    <dgm:pt modelId="{5E6B54F1-71D7-4C97-9033-0176B8286AF5}" type="sibTrans" cxnId="{6DACD055-0FF4-4044-ACBE-7E39C205AB6C}">
      <dgm:prSet/>
      <dgm:spPr/>
      <dgm:t>
        <a:bodyPr/>
        <a:lstStyle/>
        <a:p>
          <a:endParaRPr lang="zh-TW" altLang="en-US" sz="2000"/>
        </a:p>
      </dgm:t>
    </dgm:pt>
    <dgm:pt modelId="{6BC81FFE-1354-4294-9061-6F2B41640574}">
      <dgm:prSet custT="1"/>
      <dgm:spPr/>
      <dgm:t>
        <a:bodyPr lIns="360000" rIns="36000"/>
        <a:lstStyle/>
        <a:p>
          <a:pPr rtl="0"/>
          <a:r>
            <a:rPr lang="en-US" sz="1400" dirty="0" smtClean="0"/>
            <a:t>R</a:t>
          </a:r>
          <a:r>
            <a:rPr lang="zh-TW" sz="1400" dirty="0" smtClean="0"/>
            <a:t>（</a:t>
          </a:r>
          <a:r>
            <a:rPr lang="en-US" sz="1400" dirty="0" smtClean="0"/>
            <a:t>Remove, Rescue</a:t>
          </a:r>
          <a:r>
            <a:rPr lang="zh-TW" sz="1400" dirty="0" smtClean="0"/>
            <a:t>）：將病人移出著火的區域或房間</a:t>
          </a:r>
          <a:endParaRPr lang="zh-TW" sz="1400" dirty="0"/>
        </a:p>
      </dgm:t>
    </dgm:pt>
    <dgm:pt modelId="{A5FB0951-A003-43EB-B062-C4D794493A4B}" type="parTrans" cxnId="{1CDE07E0-5A18-4F8C-A19E-6F19A5991C4D}">
      <dgm:prSet/>
      <dgm:spPr/>
      <dgm:t>
        <a:bodyPr/>
        <a:lstStyle/>
        <a:p>
          <a:endParaRPr lang="zh-TW" altLang="en-US" sz="2000"/>
        </a:p>
      </dgm:t>
    </dgm:pt>
    <dgm:pt modelId="{2E65E260-DB5B-47FE-8C7E-11A06F9F7775}" type="sibTrans" cxnId="{1CDE07E0-5A18-4F8C-A19E-6F19A5991C4D}">
      <dgm:prSet/>
      <dgm:spPr/>
      <dgm:t>
        <a:bodyPr/>
        <a:lstStyle/>
        <a:p>
          <a:endParaRPr lang="zh-TW" altLang="en-US" sz="2000"/>
        </a:p>
      </dgm:t>
    </dgm:pt>
    <dgm:pt modelId="{44887BE2-1D8B-4760-8049-9360B85BDCE8}">
      <dgm:prSet custT="1"/>
      <dgm:spPr/>
      <dgm:t>
        <a:bodyPr lIns="360000" rIns="36000"/>
        <a:lstStyle/>
        <a:p>
          <a:pPr rtl="0"/>
          <a:r>
            <a:rPr lang="en-US" sz="1400" dirty="0" smtClean="0"/>
            <a:t>A(Alarm):</a:t>
          </a:r>
          <a:r>
            <a:rPr lang="zh-TW" sz="1400" dirty="0" smtClean="0"/>
            <a:t>啟動警報及警示周邊的人，例如啟動警鈴、廣播或是通知其他周邊的人員等</a:t>
          </a:r>
          <a:endParaRPr lang="zh-TW" sz="1400" dirty="0"/>
        </a:p>
      </dgm:t>
    </dgm:pt>
    <dgm:pt modelId="{FC1948C0-753D-46C4-B0C4-2C189A9AC46A}" type="parTrans" cxnId="{F880D093-C236-408F-9772-D6AC99AC4E0A}">
      <dgm:prSet/>
      <dgm:spPr/>
      <dgm:t>
        <a:bodyPr/>
        <a:lstStyle/>
        <a:p>
          <a:endParaRPr lang="zh-TW" altLang="en-US" sz="2000"/>
        </a:p>
      </dgm:t>
    </dgm:pt>
    <dgm:pt modelId="{40794242-7608-4332-B1E5-6AB52F07A690}" type="sibTrans" cxnId="{F880D093-C236-408F-9772-D6AC99AC4E0A}">
      <dgm:prSet/>
      <dgm:spPr/>
      <dgm:t>
        <a:bodyPr/>
        <a:lstStyle/>
        <a:p>
          <a:endParaRPr lang="zh-TW" altLang="en-US" sz="2000"/>
        </a:p>
      </dgm:t>
    </dgm:pt>
    <dgm:pt modelId="{258AC177-F923-4FF8-B6BD-DD897E99EEDC}">
      <dgm:prSet custT="1"/>
      <dgm:spPr/>
      <dgm:t>
        <a:bodyPr lIns="360000" rIns="36000"/>
        <a:lstStyle/>
        <a:p>
          <a:pPr rtl="0"/>
          <a:r>
            <a:rPr lang="en-US" sz="1400" dirty="0" smtClean="0"/>
            <a:t>C(Contain)</a:t>
          </a:r>
          <a:r>
            <a:rPr lang="zh-TW" sz="1400" dirty="0" smtClean="0"/>
            <a:t>：人員撤離著火的病房，立即關上房門，把火及煙侷限在某一個區域，以利人員疏散</a:t>
          </a:r>
          <a:endParaRPr lang="zh-TW" sz="1400" dirty="0"/>
        </a:p>
      </dgm:t>
    </dgm:pt>
    <dgm:pt modelId="{B7C649E4-B639-41C5-8FD0-B142F8622B34}" type="parTrans" cxnId="{DF2A80A6-4346-48BD-82C5-46679EC9C05F}">
      <dgm:prSet/>
      <dgm:spPr/>
      <dgm:t>
        <a:bodyPr/>
        <a:lstStyle/>
        <a:p>
          <a:endParaRPr lang="zh-TW" altLang="en-US" sz="2000"/>
        </a:p>
      </dgm:t>
    </dgm:pt>
    <dgm:pt modelId="{DF65E9D1-C9A9-4B0F-B934-7758EFED98FB}" type="sibTrans" cxnId="{DF2A80A6-4346-48BD-82C5-46679EC9C05F}">
      <dgm:prSet/>
      <dgm:spPr/>
      <dgm:t>
        <a:bodyPr/>
        <a:lstStyle/>
        <a:p>
          <a:endParaRPr lang="zh-TW" altLang="en-US" sz="2000"/>
        </a:p>
      </dgm:t>
    </dgm:pt>
    <dgm:pt modelId="{6ECB74CF-B30C-472E-8CDE-5AF55F86B477}">
      <dgm:prSet custT="1"/>
      <dgm:spPr/>
      <dgm:t>
        <a:bodyPr lIns="360000" rIns="36000"/>
        <a:lstStyle/>
        <a:p>
          <a:pPr rtl="0"/>
          <a:r>
            <a:rPr lang="en-US" sz="1400" dirty="0" smtClean="0"/>
            <a:t>E(Extinguish, Evacuate)</a:t>
          </a:r>
          <a:r>
            <a:rPr lang="zh-TW" sz="1400" dirty="0" smtClean="0"/>
            <a:t>：先用滅火器進行初期滅火，如果無法撲滅，就要進行疏散</a:t>
          </a:r>
          <a:endParaRPr lang="zh-TW" sz="1400" dirty="0"/>
        </a:p>
      </dgm:t>
    </dgm:pt>
    <dgm:pt modelId="{E8C26827-8FE8-4E98-9CC4-FEC4243BD6B3}" type="parTrans" cxnId="{BE0ACF5A-A76C-4902-A828-BB340733DE7E}">
      <dgm:prSet/>
      <dgm:spPr/>
      <dgm:t>
        <a:bodyPr/>
        <a:lstStyle/>
        <a:p>
          <a:endParaRPr lang="zh-TW" altLang="en-US" sz="2000"/>
        </a:p>
      </dgm:t>
    </dgm:pt>
    <dgm:pt modelId="{64BC8CD4-D54B-4755-94E8-2E77D5A512A3}" type="sibTrans" cxnId="{BE0ACF5A-A76C-4902-A828-BB340733DE7E}">
      <dgm:prSet/>
      <dgm:spPr/>
      <dgm:t>
        <a:bodyPr/>
        <a:lstStyle/>
        <a:p>
          <a:endParaRPr lang="zh-TW" altLang="en-US" sz="2000"/>
        </a:p>
      </dgm:t>
    </dgm:pt>
    <dgm:pt modelId="{CD7AF071-AE9E-4B89-8EA9-116CA96D00C6}">
      <dgm:prSet custT="1"/>
      <dgm:spPr/>
      <dgm:t>
        <a:bodyPr/>
        <a:lstStyle/>
        <a:p>
          <a:pPr rtl="0"/>
          <a:r>
            <a:rPr lang="zh-TW" altLang="en-US" sz="2000" b="1" dirty="0" smtClean="0"/>
            <a:t>初期滅火</a:t>
          </a:r>
          <a:endParaRPr lang="zh-TW" altLang="en-US" sz="2000" dirty="0"/>
        </a:p>
      </dgm:t>
    </dgm:pt>
    <dgm:pt modelId="{FF969588-BF4D-4B61-A0B0-7665E1002801}" type="parTrans" cxnId="{D70F7554-0638-4DF5-BD85-6164288C34C7}">
      <dgm:prSet/>
      <dgm:spPr/>
      <dgm:t>
        <a:bodyPr/>
        <a:lstStyle/>
        <a:p>
          <a:endParaRPr lang="zh-TW" altLang="en-US" sz="2000"/>
        </a:p>
      </dgm:t>
    </dgm:pt>
    <dgm:pt modelId="{37AB74F6-9635-4651-9B67-7F2F5863AA95}" type="sibTrans" cxnId="{D70F7554-0638-4DF5-BD85-6164288C34C7}">
      <dgm:prSet/>
      <dgm:spPr/>
      <dgm:t>
        <a:bodyPr/>
        <a:lstStyle/>
        <a:p>
          <a:endParaRPr lang="zh-TW" altLang="en-US" sz="2000"/>
        </a:p>
      </dgm:t>
    </dgm:pt>
    <dgm:pt modelId="{BD6DE6AB-26C0-44B1-9B20-AB05482E17CF}">
      <dgm:prSet custT="1"/>
      <dgm:spPr/>
      <dgm:t>
        <a:bodyPr lIns="360000" rIns="36000"/>
        <a:lstStyle/>
        <a:p>
          <a:pPr rtl="0"/>
          <a:r>
            <a:rPr lang="zh-TW" altLang="en-US" sz="1400" dirty="0" smtClean="0"/>
            <a:t>同仁須清楚單位滅火器及消防栓地點，並可獨自操作。</a:t>
          </a:r>
          <a:endParaRPr lang="zh-TW" altLang="en-US" sz="1400" dirty="0"/>
        </a:p>
      </dgm:t>
    </dgm:pt>
    <dgm:pt modelId="{9B721151-3225-4D30-BA8E-B0C5435A25F8}" type="parTrans" cxnId="{704B442B-65B5-4343-8F92-6A60377E3354}">
      <dgm:prSet/>
      <dgm:spPr/>
      <dgm:t>
        <a:bodyPr/>
        <a:lstStyle/>
        <a:p>
          <a:endParaRPr lang="zh-TW" altLang="en-US" sz="2000"/>
        </a:p>
      </dgm:t>
    </dgm:pt>
    <dgm:pt modelId="{3A6037A3-2AB4-4F61-BF53-0A40E69937E9}" type="sibTrans" cxnId="{704B442B-65B5-4343-8F92-6A60377E3354}">
      <dgm:prSet/>
      <dgm:spPr/>
      <dgm:t>
        <a:bodyPr/>
        <a:lstStyle/>
        <a:p>
          <a:endParaRPr lang="zh-TW" altLang="en-US" sz="2000"/>
        </a:p>
      </dgm:t>
    </dgm:pt>
    <dgm:pt modelId="{C9D4BC14-BF3E-4D0A-8684-8A3462849958}">
      <dgm:prSet custT="1"/>
      <dgm:spPr/>
      <dgm:t>
        <a:bodyPr lIns="360000" rIns="36000"/>
        <a:lstStyle/>
        <a:p>
          <a:pPr rtl="0"/>
          <a:r>
            <a:rPr lang="zh-TW" altLang="en-US" sz="1400" dirty="0" smtClean="0"/>
            <a:t>滅火器操作「拉拉壓」：拉拔插銷、拉噴嘴、壓把手。</a:t>
          </a:r>
          <a:endParaRPr lang="zh-TW" altLang="en-US" sz="1400" dirty="0"/>
        </a:p>
      </dgm:t>
    </dgm:pt>
    <dgm:pt modelId="{367FBE75-9BD2-49B2-AFC1-5675BC91051D}" type="parTrans" cxnId="{ADF50706-53DC-4F15-A459-69D65D76E9DE}">
      <dgm:prSet/>
      <dgm:spPr/>
      <dgm:t>
        <a:bodyPr/>
        <a:lstStyle/>
        <a:p>
          <a:endParaRPr lang="zh-TW" altLang="en-US" sz="2000"/>
        </a:p>
      </dgm:t>
    </dgm:pt>
    <dgm:pt modelId="{85844E39-04C3-4EAF-92EB-77879BA91B81}" type="sibTrans" cxnId="{ADF50706-53DC-4F15-A459-69D65D76E9DE}">
      <dgm:prSet/>
      <dgm:spPr/>
      <dgm:t>
        <a:bodyPr/>
        <a:lstStyle/>
        <a:p>
          <a:endParaRPr lang="zh-TW" altLang="en-US" sz="2000"/>
        </a:p>
      </dgm:t>
    </dgm:pt>
    <dgm:pt modelId="{442AB4FD-9F1C-458F-A796-F924AF014AEF}" type="pres">
      <dgm:prSet presAssocID="{B2135807-1AAB-478A-AB7C-B362CBFC7EBC}" presName="linear" presStyleCnt="0">
        <dgm:presLayoutVars>
          <dgm:dir/>
          <dgm:animLvl val="lvl"/>
          <dgm:resizeHandles val="exact"/>
        </dgm:presLayoutVars>
      </dgm:prSet>
      <dgm:spPr/>
      <dgm:t>
        <a:bodyPr/>
        <a:lstStyle/>
        <a:p>
          <a:endParaRPr lang="zh-TW" altLang="en-US"/>
        </a:p>
      </dgm:t>
    </dgm:pt>
    <dgm:pt modelId="{D8F10579-A9A9-4C19-ACFE-D9CCF6C41DBF}" type="pres">
      <dgm:prSet presAssocID="{41E39019-63E2-49EC-950C-114EAF467CB9}" presName="parentLin" presStyleCnt="0"/>
      <dgm:spPr/>
    </dgm:pt>
    <dgm:pt modelId="{719E87E7-40BE-49D1-87A5-CF234FF24984}" type="pres">
      <dgm:prSet presAssocID="{41E39019-63E2-49EC-950C-114EAF467CB9}" presName="parentLeftMargin" presStyleLbl="node1" presStyleIdx="0" presStyleCnt="3"/>
      <dgm:spPr/>
      <dgm:t>
        <a:bodyPr/>
        <a:lstStyle/>
        <a:p>
          <a:endParaRPr lang="zh-TW" altLang="en-US"/>
        </a:p>
      </dgm:t>
    </dgm:pt>
    <dgm:pt modelId="{5BBC74E0-8165-4670-888E-E533B8FF5635}" type="pres">
      <dgm:prSet presAssocID="{41E39019-63E2-49EC-950C-114EAF467CB9}" presName="parentText" presStyleLbl="node1" presStyleIdx="0" presStyleCnt="3" custLinFactNeighborX="-65181">
        <dgm:presLayoutVars>
          <dgm:chMax val="0"/>
          <dgm:bulletEnabled val="1"/>
        </dgm:presLayoutVars>
      </dgm:prSet>
      <dgm:spPr/>
      <dgm:t>
        <a:bodyPr/>
        <a:lstStyle/>
        <a:p>
          <a:endParaRPr lang="zh-TW" altLang="en-US"/>
        </a:p>
      </dgm:t>
    </dgm:pt>
    <dgm:pt modelId="{F75BD4CE-8509-4C2E-86E8-774BBFC93641}" type="pres">
      <dgm:prSet presAssocID="{41E39019-63E2-49EC-950C-114EAF467CB9}" presName="negativeSpace" presStyleCnt="0"/>
      <dgm:spPr/>
    </dgm:pt>
    <dgm:pt modelId="{C7A61ADB-013B-4064-AFE2-6498839348C8}" type="pres">
      <dgm:prSet presAssocID="{41E39019-63E2-49EC-950C-114EAF467CB9}" presName="childText" presStyleLbl="conFgAcc1" presStyleIdx="0" presStyleCnt="3">
        <dgm:presLayoutVars>
          <dgm:bulletEnabled val="1"/>
        </dgm:presLayoutVars>
      </dgm:prSet>
      <dgm:spPr/>
      <dgm:t>
        <a:bodyPr/>
        <a:lstStyle/>
        <a:p>
          <a:endParaRPr lang="zh-TW" altLang="en-US"/>
        </a:p>
      </dgm:t>
    </dgm:pt>
    <dgm:pt modelId="{56991728-CEE2-4605-8F93-9A0B105F4C32}" type="pres">
      <dgm:prSet presAssocID="{9D1E07A3-AA79-496B-892F-00ABF5800EEE}" presName="spaceBetweenRectangles" presStyleCnt="0"/>
      <dgm:spPr/>
    </dgm:pt>
    <dgm:pt modelId="{6E7CBEF1-A69D-435E-81E0-11F09C28889A}" type="pres">
      <dgm:prSet presAssocID="{7649094A-5E63-4142-8BE4-D06FD5166E4A}" presName="parentLin" presStyleCnt="0"/>
      <dgm:spPr/>
    </dgm:pt>
    <dgm:pt modelId="{580A0FCF-E577-4D86-8E09-7C7A04C5ED65}" type="pres">
      <dgm:prSet presAssocID="{7649094A-5E63-4142-8BE4-D06FD5166E4A}" presName="parentLeftMargin" presStyleLbl="node1" presStyleIdx="0" presStyleCnt="3"/>
      <dgm:spPr/>
      <dgm:t>
        <a:bodyPr/>
        <a:lstStyle/>
        <a:p>
          <a:endParaRPr lang="zh-TW" altLang="en-US"/>
        </a:p>
      </dgm:t>
    </dgm:pt>
    <dgm:pt modelId="{1D31E65C-FAA3-44A5-B0B8-B67B29BEC9DE}" type="pres">
      <dgm:prSet presAssocID="{7649094A-5E63-4142-8BE4-D06FD5166E4A}" presName="parentText" presStyleLbl="node1" presStyleIdx="1" presStyleCnt="3" custLinFactNeighborX="-65181">
        <dgm:presLayoutVars>
          <dgm:chMax val="0"/>
          <dgm:bulletEnabled val="1"/>
        </dgm:presLayoutVars>
      </dgm:prSet>
      <dgm:spPr/>
      <dgm:t>
        <a:bodyPr/>
        <a:lstStyle/>
        <a:p>
          <a:endParaRPr lang="zh-TW" altLang="en-US"/>
        </a:p>
      </dgm:t>
    </dgm:pt>
    <dgm:pt modelId="{9712E492-36CF-4898-9B9B-C0F4D2613778}" type="pres">
      <dgm:prSet presAssocID="{7649094A-5E63-4142-8BE4-D06FD5166E4A}" presName="negativeSpace" presStyleCnt="0"/>
      <dgm:spPr/>
    </dgm:pt>
    <dgm:pt modelId="{0E02E490-8039-44E8-9FE1-389E22E31FA1}" type="pres">
      <dgm:prSet presAssocID="{7649094A-5E63-4142-8BE4-D06FD5166E4A}" presName="childText" presStyleLbl="conFgAcc1" presStyleIdx="1" presStyleCnt="3">
        <dgm:presLayoutVars>
          <dgm:bulletEnabled val="1"/>
        </dgm:presLayoutVars>
      </dgm:prSet>
      <dgm:spPr/>
      <dgm:t>
        <a:bodyPr/>
        <a:lstStyle/>
        <a:p>
          <a:endParaRPr lang="zh-TW" altLang="en-US"/>
        </a:p>
      </dgm:t>
    </dgm:pt>
    <dgm:pt modelId="{2481E7A7-0A98-40CE-B2BF-4FB388BAC0AE}" type="pres">
      <dgm:prSet presAssocID="{5E6B54F1-71D7-4C97-9033-0176B8286AF5}" presName="spaceBetweenRectangles" presStyleCnt="0"/>
      <dgm:spPr/>
    </dgm:pt>
    <dgm:pt modelId="{B4A5C68C-1D1F-4E38-87F7-3744DCF779AF}" type="pres">
      <dgm:prSet presAssocID="{CD7AF071-AE9E-4B89-8EA9-116CA96D00C6}" presName="parentLin" presStyleCnt="0"/>
      <dgm:spPr/>
    </dgm:pt>
    <dgm:pt modelId="{AC7690C8-3FF3-44FC-858A-AA52D5E2BCC1}" type="pres">
      <dgm:prSet presAssocID="{CD7AF071-AE9E-4B89-8EA9-116CA96D00C6}" presName="parentLeftMargin" presStyleLbl="node1" presStyleIdx="1" presStyleCnt="3"/>
      <dgm:spPr/>
      <dgm:t>
        <a:bodyPr/>
        <a:lstStyle/>
        <a:p>
          <a:endParaRPr lang="zh-TW" altLang="en-US"/>
        </a:p>
      </dgm:t>
    </dgm:pt>
    <dgm:pt modelId="{2A8AD82A-2939-404E-A525-BC1B9E11C65E}" type="pres">
      <dgm:prSet presAssocID="{CD7AF071-AE9E-4B89-8EA9-116CA96D00C6}" presName="parentText" presStyleLbl="node1" presStyleIdx="2" presStyleCnt="3" custLinFactNeighborX="-65181">
        <dgm:presLayoutVars>
          <dgm:chMax val="0"/>
          <dgm:bulletEnabled val="1"/>
        </dgm:presLayoutVars>
      </dgm:prSet>
      <dgm:spPr/>
      <dgm:t>
        <a:bodyPr/>
        <a:lstStyle/>
        <a:p>
          <a:endParaRPr lang="zh-TW" altLang="en-US"/>
        </a:p>
      </dgm:t>
    </dgm:pt>
    <dgm:pt modelId="{DF8FBD3C-A8D5-402F-AAC9-ECD3D5F333FF}" type="pres">
      <dgm:prSet presAssocID="{CD7AF071-AE9E-4B89-8EA9-116CA96D00C6}" presName="negativeSpace" presStyleCnt="0"/>
      <dgm:spPr/>
    </dgm:pt>
    <dgm:pt modelId="{3896195F-81DA-4643-ABE5-42BC705352BC}" type="pres">
      <dgm:prSet presAssocID="{CD7AF071-AE9E-4B89-8EA9-116CA96D00C6}" presName="childText" presStyleLbl="conFgAcc1" presStyleIdx="2" presStyleCnt="3">
        <dgm:presLayoutVars>
          <dgm:bulletEnabled val="1"/>
        </dgm:presLayoutVars>
      </dgm:prSet>
      <dgm:spPr/>
      <dgm:t>
        <a:bodyPr/>
        <a:lstStyle/>
        <a:p>
          <a:endParaRPr lang="zh-TW" altLang="en-US"/>
        </a:p>
      </dgm:t>
    </dgm:pt>
  </dgm:ptLst>
  <dgm:cxnLst>
    <dgm:cxn modelId="{ADF50706-53DC-4F15-A459-69D65D76E9DE}" srcId="{CD7AF071-AE9E-4B89-8EA9-116CA96D00C6}" destId="{C9D4BC14-BF3E-4D0A-8684-8A3462849958}" srcOrd="1" destOrd="0" parTransId="{367FBE75-9BD2-49B2-AFC1-5675BC91051D}" sibTransId="{85844E39-04C3-4EAF-92EB-77879BA91B81}"/>
    <dgm:cxn modelId="{234214F9-1608-42F5-87B6-DDFDC8584E65}" type="presOf" srcId="{41E39019-63E2-49EC-950C-114EAF467CB9}" destId="{5BBC74E0-8165-4670-888E-E533B8FF5635}" srcOrd="1" destOrd="0" presId="urn:microsoft.com/office/officeart/2005/8/layout/list1"/>
    <dgm:cxn modelId="{F880D093-C236-408F-9772-D6AC99AC4E0A}" srcId="{7649094A-5E63-4142-8BE4-D06FD5166E4A}" destId="{44887BE2-1D8B-4760-8049-9360B85BDCE8}" srcOrd="1" destOrd="0" parTransId="{FC1948C0-753D-46C4-B0C4-2C189A9AC46A}" sibTransId="{40794242-7608-4332-B1E5-6AB52F07A690}"/>
    <dgm:cxn modelId="{3AAD5ACB-3A18-4130-A1AF-0436781EE4B5}" type="presOf" srcId="{6EC1CCB2-0A57-4130-B22F-C7455BDF0426}" destId="{C7A61ADB-013B-4064-AFE2-6498839348C8}" srcOrd="0" destOrd="1" presId="urn:microsoft.com/office/officeart/2005/8/layout/list1"/>
    <dgm:cxn modelId="{C6C57A52-ED00-45C9-9D36-7D5130827474}" type="presOf" srcId="{258AC177-F923-4FF8-B6BD-DD897E99EEDC}" destId="{0E02E490-8039-44E8-9FE1-389E22E31FA1}" srcOrd="0" destOrd="2" presId="urn:microsoft.com/office/officeart/2005/8/layout/list1"/>
    <dgm:cxn modelId="{B11AC12D-095D-4D7C-8B4B-6FB77EE90691}" type="presOf" srcId="{44887BE2-1D8B-4760-8049-9360B85BDCE8}" destId="{0E02E490-8039-44E8-9FE1-389E22E31FA1}" srcOrd="0" destOrd="1" presId="urn:microsoft.com/office/officeart/2005/8/layout/list1"/>
    <dgm:cxn modelId="{B39717C1-47B2-4C97-95EA-BE01909FC7E2}" type="presOf" srcId="{41E39019-63E2-49EC-950C-114EAF467CB9}" destId="{719E87E7-40BE-49D1-87A5-CF234FF24984}" srcOrd="0" destOrd="0" presId="urn:microsoft.com/office/officeart/2005/8/layout/list1"/>
    <dgm:cxn modelId="{BE0ACF5A-A76C-4902-A828-BB340733DE7E}" srcId="{7649094A-5E63-4142-8BE4-D06FD5166E4A}" destId="{6ECB74CF-B30C-472E-8CDE-5AF55F86B477}" srcOrd="3" destOrd="0" parTransId="{E8C26827-8FE8-4E98-9CC4-FEC4243BD6B3}" sibTransId="{64BC8CD4-D54B-4755-94E8-2E77D5A512A3}"/>
    <dgm:cxn modelId="{D70F7554-0638-4DF5-BD85-6164288C34C7}" srcId="{B2135807-1AAB-478A-AB7C-B362CBFC7EBC}" destId="{CD7AF071-AE9E-4B89-8EA9-116CA96D00C6}" srcOrd="2" destOrd="0" parTransId="{FF969588-BF4D-4B61-A0B0-7665E1002801}" sibTransId="{37AB74F6-9635-4651-9B67-7F2F5863AA95}"/>
    <dgm:cxn modelId="{F88A3FC9-DF00-4D14-9D24-82CE54FEB960}" type="presOf" srcId="{B2135807-1AAB-478A-AB7C-B362CBFC7EBC}" destId="{442AB4FD-9F1C-458F-A796-F924AF014AEF}" srcOrd="0" destOrd="0" presId="urn:microsoft.com/office/officeart/2005/8/layout/list1"/>
    <dgm:cxn modelId="{ABE9EB6F-DBD3-4F10-90EA-72FD029520A0}" type="presOf" srcId="{02F69538-2691-4FE6-BEFE-79746C68A117}" destId="{C7A61ADB-013B-4064-AFE2-6498839348C8}" srcOrd="0" destOrd="0" presId="urn:microsoft.com/office/officeart/2005/8/layout/list1"/>
    <dgm:cxn modelId="{704B442B-65B5-4343-8F92-6A60377E3354}" srcId="{CD7AF071-AE9E-4B89-8EA9-116CA96D00C6}" destId="{BD6DE6AB-26C0-44B1-9B20-AB05482E17CF}" srcOrd="0" destOrd="0" parTransId="{9B721151-3225-4D30-BA8E-B0C5435A25F8}" sibTransId="{3A6037A3-2AB4-4F61-BF53-0A40E69937E9}"/>
    <dgm:cxn modelId="{97EE5073-D8F8-457B-BAAD-73B5A17B0474}" type="presOf" srcId="{C9D4BC14-BF3E-4D0A-8684-8A3462849958}" destId="{3896195F-81DA-4643-ABE5-42BC705352BC}" srcOrd="0" destOrd="1" presId="urn:microsoft.com/office/officeart/2005/8/layout/list1"/>
    <dgm:cxn modelId="{6DACD055-0FF4-4044-ACBE-7E39C205AB6C}" srcId="{B2135807-1AAB-478A-AB7C-B362CBFC7EBC}" destId="{7649094A-5E63-4142-8BE4-D06FD5166E4A}" srcOrd="1" destOrd="0" parTransId="{4E920842-9385-4863-BF09-EE2AC03C8669}" sibTransId="{5E6B54F1-71D7-4C97-9033-0176B8286AF5}"/>
    <dgm:cxn modelId="{A3E37E1F-6342-4847-91ED-FA6D82202FFA}" srcId="{B2135807-1AAB-478A-AB7C-B362CBFC7EBC}" destId="{41E39019-63E2-49EC-950C-114EAF467CB9}" srcOrd="0" destOrd="0" parTransId="{187EB27D-808B-43F3-B4B0-416677D56FE4}" sibTransId="{9D1E07A3-AA79-496B-892F-00ABF5800EEE}"/>
    <dgm:cxn modelId="{D34A6CBB-DD9C-491A-84CF-418B72F205AD}" type="presOf" srcId="{7649094A-5E63-4142-8BE4-D06FD5166E4A}" destId="{1D31E65C-FAA3-44A5-B0B8-B67B29BEC9DE}" srcOrd="1" destOrd="0" presId="urn:microsoft.com/office/officeart/2005/8/layout/list1"/>
    <dgm:cxn modelId="{FCFC1708-19D8-4DD5-945F-A230AD47C77E}" type="presOf" srcId="{6ECB74CF-B30C-472E-8CDE-5AF55F86B477}" destId="{0E02E490-8039-44E8-9FE1-389E22E31FA1}" srcOrd="0" destOrd="3" presId="urn:microsoft.com/office/officeart/2005/8/layout/list1"/>
    <dgm:cxn modelId="{AB625820-070A-4109-8568-CAE3FB8CAEFF}" type="presOf" srcId="{CD7AF071-AE9E-4B89-8EA9-116CA96D00C6}" destId="{AC7690C8-3FF3-44FC-858A-AA52D5E2BCC1}" srcOrd="0" destOrd="0" presId="urn:microsoft.com/office/officeart/2005/8/layout/list1"/>
    <dgm:cxn modelId="{678EC09D-9626-41FF-BE24-B039E43ABDAD}" srcId="{41E39019-63E2-49EC-950C-114EAF467CB9}" destId="{6EC1CCB2-0A57-4130-B22F-C7455BDF0426}" srcOrd="1" destOrd="0" parTransId="{387BA8E7-34ED-4270-95AB-565C77A7A00A}" sibTransId="{97C4B81B-A3F6-4EE0-878D-3552A3B767CF}"/>
    <dgm:cxn modelId="{1CDE07E0-5A18-4F8C-A19E-6F19A5991C4D}" srcId="{7649094A-5E63-4142-8BE4-D06FD5166E4A}" destId="{6BC81FFE-1354-4294-9061-6F2B41640574}" srcOrd="0" destOrd="0" parTransId="{A5FB0951-A003-43EB-B062-C4D794493A4B}" sibTransId="{2E65E260-DB5B-47FE-8C7E-11A06F9F7775}"/>
    <dgm:cxn modelId="{4425E6E9-D38F-45AF-AE05-BBBC05F93F2A}" srcId="{41E39019-63E2-49EC-950C-114EAF467CB9}" destId="{02F69538-2691-4FE6-BEFE-79746C68A117}" srcOrd="0" destOrd="0" parTransId="{96540497-C1E6-4EF9-9173-2557D1FD6518}" sibTransId="{A82D9F7D-495D-4276-8C43-32859A646045}"/>
    <dgm:cxn modelId="{7F4DDB4D-F67E-4F5C-A001-54AD5AEDB93B}" type="presOf" srcId="{6BC81FFE-1354-4294-9061-6F2B41640574}" destId="{0E02E490-8039-44E8-9FE1-389E22E31FA1}" srcOrd="0" destOrd="0" presId="urn:microsoft.com/office/officeart/2005/8/layout/list1"/>
    <dgm:cxn modelId="{E0D54C34-3400-4CE6-94E5-B56DDC2E8D36}" type="presOf" srcId="{BD6DE6AB-26C0-44B1-9B20-AB05482E17CF}" destId="{3896195F-81DA-4643-ABE5-42BC705352BC}" srcOrd="0" destOrd="0" presId="urn:microsoft.com/office/officeart/2005/8/layout/list1"/>
    <dgm:cxn modelId="{DF2A80A6-4346-48BD-82C5-46679EC9C05F}" srcId="{7649094A-5E63-4142-8BE4-D06FD5166E4A}" destId="{258AC177-F923-4FF8-B6BD-DD897E99EEDC}" srcOrd="2" destOrd="0" parTransId="{B7C649E4-B639-41C5-8FD0-B142F8622B34}" sibTransId="{DF65E9D1-C9A9-4B0F-B934-7758EFED98FB}"/>
    <dgm:cxn modelId="{F04C1EFB-46E3-42B9-9BA6-460A4C12C41E}" type="presOf" srcId="{7649094A-5E63-4142-8BE4-D06FD5166E4A}" destId="{580A0FCF-E577-4D86-8E09-7C7A04C5ED65}" srcOrd="0" destOrd="0" presId="urn:microsoft.com/office/officeart/2005/8/layout/list1"/>
    <dgm:cxn modelId="{A08C04D0-D23F-4039-B1DA-385D09D4DB39}" type="presOf" srcId="{CD7AF071-AE9E-4B89-8EA9-116CA96D00C6}" destId="{2A8AD82A-2939-404E-A525-BC1B9E11C65E}" srcOrd="1" destOrd="0" presId="urn:microsoft.com/office/officeart/2005/8/layout/list1"/>
    <dgm:cxn modelId="{094DF824-84D7-4453-B849-2BA1C94D2418}" type="presParOf" srcId="{442AB4FD-9F1C-458F-A796-F924AF014AEF}" destId="{D8F10579-A9A9-4C19-ACFE-D9CCF6C41DBF}" srcOrd="0" destOrd="0" presId="urn:microsoft.com/office/officeart/2005/8/layout/list1"/>
    <dgm:cxn modelId="{4F3CD8F9-DCFC-4F7A-B019-1F875A83AAD4}" type="presParOf" srcId="{D8F10579-A9A9-4C19-ACFE-D9CCF6C41DBF}" destId="{719E87E7-40BE-49D1-87A5-CF234FF24984}" srcOrd="0" destOrd="0" presId="urn:microsoft.com/office/officeart/2005/8/layout/list1"/>
    <dgm:cxn modelId="{E099DE79-63CC-4FE8-AD21-0D282DD959BB}" type="presParOf" srcId="{D8F10579-A9A9-4C19-ACFE-D9CCF6C41DBF}" destId="{5BBC74E0-8165-4670-888E-E533B8FF5635}" srcOrd="1" destOrd="0" presId="urn:microsoft.com/office/officeart/2005/8/layout/list1"/>
    <dgm:cxn modelId="{B94265A1-583B-4C56-91E1-CEE9C475B3FC}" type="presParOf" srcId="{442AB4FD-9F1C-458F-A796-F924AF014AEF}" destId="{F75BD4CE-8509-4C2E-86E8-774BBFC93641}" srcOrd="1" destOrd="0" presId="urn:microsoft.com/office/officeart/2005/8/layout/list1"/>
    <dgm:cxn modelId="{BDD66F75-A02D-473E-AF95-6EEDA62FE528}" type="presParOf" srcId="{442AB4FD-9F1C-458F-A796-F924AF014AEF}" destId="{C7A61ADB-013B-4064-AFE2-6498839348C8}" srcOrd="2" destOrd="0" presId="urn:microsoft.com/office/officeart/2005/8/layout/list1"/>
    <dgm:cxn modelId="{66B60384-A38A-4045-89D9-0557F29F8E31}" type="presParOf" srcId="{442AB4FD-9F1C-458F-A796-F924AF014AEF}" destId="{56991728-CEE2-4605-8F93-9A0B105F4C32}" srcOrd="3" destOrd="0" presId="urn:microsoft.com/office/officeart/2005/8/layout/list1"/>
    <dgm:cxn modelId="{3A94882F-31EA-4515-8F47-A9D90894E7C2}" type="presParOf" srcId="{442AB4FD-9F1C-458F-A796-F924AF014AEF}" destId="{6E7CBEF1-A69D-435E-81E0-11F09C28889A}" srcOrd="4" destOrd="0" presId="urn:microsoft.com/office/officeart/2005/8/layout/list1"/>
    <dgm:cxn modelId="{E4F46686-C4BC-40DE-9FDF-56F0E91D2E36}" type="presParOf" srcId="{6E7CBEF1-A69D-435E-81E0-11F09C28889A}" destId="{580A0FCF-E577-4D86-8E09-7C7A04C5ED65}" srcOrd="0" destOrd="0" presId="urn:microsoft.com/office/officeart/2005/8/layout/list1"/>
    <dgm:cxn modelId="{B037E7DD-BBF5-49FB-898D-5514B627F4B6}" type="presParOf" srcId="{6E7CBEF1-A69D-435E-81E0-11F09C28889A}" destId="{1D31E65C-FAA3-44A5-B0B8-B67B29BEC9DE}" srcOrd="1" destOrd="0" presId="urn:microsoft.com/office/officeart/2005/8/layout/list1"/>
    <dgm:cxn modelId="{5D50289B-F637-4F9B-8954-5AABCC949CE0}" type="presParOf" srcId="{442AB4FD-9F1C-458F-A796-F924AF014AEF}" destId="{9712E492-36CF-4898-9B9B-C0F4D2613778}" srcOrd="5" destOrd="0" presId="urn:microsoft.com/office/officeart/2005/8/layout/list1"/>
    <dgm:cxn modelId="{5B9EED1A-4509-4EBE-8ECC-9AE8D05C3ED8}" type="presParOf" srcId="{442AB4FD-9F1C-458F-A796-F924AF014AEF}" destId="{0E02E490-8039-44E8-9FE1-389E22E31FA1}" srcOrd="6" destOrd="0" presId="urn:microsoft.com/office/officeart/2005/8/layout/list1"/>
    <dgm:cxn modelId="{F3856C08-4219-47C3-BB4C-EDD2745CAE8E}" type="presParOf" srcId="{442AB4FD-9F1C-458F-A796-F924AF014AEF}" destId="{2481E7A7-0A98-40CE-B2BF-4FB388BAC0AE}" srcOrd="7" destOrd="0" presId="urn:microsoft.com/office/officeart/2005/8/layout/list1"/>
    <dgm:cxn modelId="{5EFA514B-8E48-420A-A8E0-0B005D8330B6}" type="presParOf" srcId="{442AB4FD-9F1C-458F-A796-F924AF014AEF}" destId="{B4A5C68C-1D1F-4E38-87F7-3744DCF779AF}" srcOrd="8" destOrd="0" presId="urn:microsoft.com/office/officeart/2005/8/layout/list1"/>
    <dgm:cxn modelId="{1E415426-C5E2-431F-B600-915C1F6131BB}" type="presParOf" srcId="{B4A5C68C-1D1F-4E38-87F7-3744DCF779AF}" destId="{AC7690C8-3FF3-44FC-858A-AA52D5E2BCC1}" srcOrd="0" destOrd="0" presId="urn:microsoft.com/office/officeart/2005/8/layout/list1"/>
    <dgm:cxn modelId="{63DB4B74-B87C-4EBF-8A1F-CF136D28A5E9}" type="presParOf" srcId="{B4A5C68C-1D1F-4E38-87F7-3744DCF779AF}" destId="{2A8AD82A-2939-404E-A525-BC1B9E11C65E}" srcOrd="1" destOrd="0" presId="urn:microsoft.com/office/officeart/2005/8/layout/list1"/>
    <dgm:cxn modelId="{B779B09F-2CE5-4CC5-95CE-AC5B69E293B8}" type="presParOf" srcId="{442AB4FD-9F1C-458F-A796-F924AF014AEF}" destId="{DF8FBD3C-A8D5-402F-AAC9-ECD3D5F333FF}" srcOrd="9" destOrd="0" presId="urn:microsoft.com/office/officeart/2005/8/layout/list1"/>
    <dgm:cxn modelId="{12F6773E-72D7-4872-9F10-CD58E46A538C}" type="presParOf" srcId="{442AB4FD-9F1C-458F-A796-F924AF014AEF}" destId="{3896195F-81DA-4643-ABE5-42BC705352B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F02814E-6A7E-4471-B2A5-20D6CE70E744}"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zh-TW" altLang="en-US"/>
        </a:p>
      </dgm:t>
    </dgm:pt>
    <dgm:pt modelId="{AE21D7C5-FB0E-46D5-A8F2-AC08A716AEB3}">
      <dgm:prSet/>
      <dgm:spPr/>
      <dgm:t>
        <a:bodyPr/>
        <a:lstStyle/>
        <a:p>
          <a:pPr rtl="0"/>
          <a:r>
            <a:rPr lang="zh-TW" b="1" dirty="0" smtClean="0"/>
            <a:t>原則</a:t>
          </a:r>
          <a:endParaRPr lang="zh-TW" dirty="0"/>
        </a:p>
      </dgm:t>
    </dgm:pt>
    <dgm:pt modelId="{D17A894E-F3E2-4411-B755-4F28D959AF00}" type="parTrans" cxnId="{8AF23D49-58AB-4ABF-AD2D-8DC9DCA8CE2E}">
      <dgm:prSet/>
      <dgm:spPr/>
      <dgm:t>
        <a:bodyPr/>
        <a:lstStyle/>
        <a:p>
          <a:endParaRPr lang="zh-TW" altLang="en-US"/>
        </a:p>
      </dgm:t>
    </dgm:pt>
    <dgm:pt modelId="{19B39361-BB4B-4EA8-9EFF-E7BECCAE686C}" type="sibTrans" cxnId="{8AF23D49-58AB-4ABF-AD2D-8DC9DCA8CE2E}">
      <dgm:prSet/>
      <dgm:spPr/>
      <dgm:t>
        <a:bodyPr/>
        <a:lstStyle/>
        <a:p>
          <a:endParaRPr lang="zh-TW" altLang="en-US"/>
        </a:p>
      </dgm:t>
    </dgm:pt>
    <dgm:pt modelId="{5C20F7E2-7580-4483-B134-C4DD34F9FF0F}">
      <dgm:prSet/>
      <dgm:spPr/>
      <dgm:t>
        <a:bodyPr/>
        <a:lstStyle/>
        <a:p>
          <a:pPr rtl="0"/>
          <a:r>
            <a:rPr lang="zh-TW" dirty="0" smtClean="0"/>
            <a:t>每年至少舉辦一次消防演習</a:t>
          </a:r>
          <a:r>
            <a:rPr lang="zh-TW" altLang="en-US" dirty="0" smtClean="0"/>
            <a:t>，演練整個計畫或計畫的一部分</a:t>
          </a:r>
          <a:endParaRPr lang="zh-TW" dirty="0"/>
        </a:p>
      </dgm:t>
    </dgm:pt>
    <dgm:pt modelId="{AF28ECAD-83DE-4888-A92B-5B6B15526618}" type="parTrans" cxnId="{4748C137-A400-414D-B62A-12F656A62593}">
      <dgm:prSet/>
      <dgm:spPr/>
      <dgm:t>
        <a:bodyPr/>
        <a:lstStyle/>
        <a:p>
          <a:endParaRPr lang="zh-TW" altLang="en-US"/>
        </a:p>
      </dgm:t>
    </dgm:pt>
    <dgm:pt modelId="{BE9CAEC9-03FB-47A3-9D20-18A328AAEBFE}" type="sibTrans" cxnId="{4748C137-A400-414D-B62A-12F656A62593}">
      <dgm:prSet/>
      <dgm:spPr/>
      <dgm:t>
        <a:bodyPr/>
        <a:lstStyle/>
        <a:p>
          <a:endParaRPr lang="zh-TW" altLang="en-US"/>
        </a:p>
      </dgm:t>
    </dgm:pt>
    <dgm:pt modelId="{EB155B36-56F9-44CC-8996-3D1D49C069DB}">
      <dgm:prSet/>
      <dgm:spPr/>
      <dgm:t>
        <a:bodyPr/>
        <a:lstStyle/>
        <a:p>
          <a:pPr rtl="0"/>
          <a:r>
            <a:rPr lang="zh-TW" dirty="0" smtClean="0"/>
            <a:t>同仁應清楚二條以上逃生路線，閉著眼亦能打開逃生門</a:t>
          </a:r>
          <a:endParaRPr lang="zh-TW" dirty="0"/>
        </a:p>
      </dgm:t>
    </dgm:pt>
    <dgm:pt modelId="{9EC7CE82-D10A-4022-AFCC-799D83D42697}" type="parTrans" cxnId="{B00D4B01-AFBC-467A-924C-D8777A935707}">
      <dgm:prSet/>
      <dgm:spPr/>
      <dgm:t>
        <a:bodyPr/>
        <a:lstStyle/>
        <a:p>
          <a:endParaRPr lang="zh-TW" altLang="en-US"/>
        </a:p>
      </dgm:t>
    </dgm:pt>
    <dgm:pt modelId="{7155B1C4-F15F-4D60-AC53-4EAEE1839295}" type="sibTrans" cxnId="{B00D4B01-AFBC-467A-924C-D8777A935707}">
      <dgm:prSet/>
      <dgm:spPr/>
      <dgm:t>
        <a:bodyPr/>
        <a:lstStyle/>
        <a:p>
          <a:endParaRPr lang="zh-TW" altLang="en-US"/>
        </a:p>
      </dgm:t>
    </dgm:pt>
    <dgm:pt modelId="{A825BAB3-83C2-4AE1-ADAA-892AA9FAB032}">
      <dgm:prSet/>
      <dgm:spPr/>
      <dgm:t>
        <a:bodyPr/>
        <a:lstStyle/>
        <a:p>
          <a:pPr rtl="0"/>
          <a:r>
            <a:rPr lang="zh-TW" b="1" dirty="0" smtClean="0"/>
            <a:t>逃生避難動線及通道</a:t>
          </a:r>
          <a:endParaRPr lang="zh-TW" dirty="0"/>
        </a:p>
      </dgm:t>
    </dgm:pt>
    <dgm:pt modelId="{60750289-5E82-4785-8AAF-52F352F3F7BD}" type="parTrans" cxnId="{FB1FAF53-17B7-4FAF-92F1-8C27689B3806}">
      <dgm:prSet/>
      <dgm:spPr/>
      <dgm:t>
        <a:bodyPr/>
        <a:lstStyle/>
        <a:p>
          <a:endParaRPr lang="zh-TW" altLang="en-US"/>
        </a:p>
      </dgm:t>
    </dgm:pt>
    <dgm:pt modelId="{A9B57726-A9D8-48B8-B821-C082E88CA7F3}" type="sibTrans" cxnId="{FB1FAF53-17B7-4FAF-92F1-8C27689B3806}">
      <dgm:prSet/>
      <dgm:spPr/>
      <dgm:t>
        <a:bodyPr/>
        <a:lstStyle/>
        <a:p>
          <a:endParaRPr lang="zh-TW" altLang="en-US"/>
        </a:p>
      </dgm:t>
    </dgm:pt>
    <dgm:pt modelId="{5B98316E-5FBE-4C8F-B7DA-3F000D4B3948}">
      <dgm:prSet/>
      <dgm:spPr/>
      <dgm:t>
        <a:bodyPr/>
        <a:lstStyle/>
        <a:p>
          <a:pPr rtl="0"/>
          <a:r>
            <a:rPr lang="zh-TW" dirty="0" smtClean="0"/>
            <a:t>不可堆置物品</a:t>
          </a:r>
          <a:endParaRPr lang="zh-TW" dirty="0"/>
        </a:p>
      </dgm:t>
    </dgm:pt>
    <dgm:pt modelId="{B90D6248-21F2-400B-A3F6-A95901522258}" type="parTrans" cxnId="{A32CCA11-8D1B-45D1-8567-8FD35F4F6911}">
      <dgm:prSet/>
      <dgm:spPr/>
      <dgm:t>
        <a:bodyPr/>
        <a:lstStyle/>
        <a:p>
          <a:endParaRPr lang="zh-TW" altLang="en-US"/>
        </a:p>
      </dgm:t>
    </dgm:pt>
    <dgm:pt modelId="{2F30F472-7EC4-4D68-B5BD-795ED37E9970}" type="sibTrans" cxnId="{A32CCA11-8D1B-45D1-8567-8FD35F4F6911}">
      <dgm:prSet/>
      <dgm:spPr/>
      <dgm:t>
        <a:bodyPr/>
        <a:lstStyle/>
        <a:p>
          <a:endParaRPr lang="zh-TW" altLang="en-US"/>
        </a:p>
      </dgm:t>
    </dgm:pt>
    <dgm:pt modelId="{2A83658E-CF47-493B-909C-4B3D326CC21C}">
      <dgm:prSet/>
      <dgm:spPr/>
      <dgm:t>
        <a:bodyPr/>
        <a:lstStyle/>
        <a:p>
          <a:pPr rtl="0"/>
          <a:r>
            <a:rPr lang="zh-TW" dirty="0" smtClean="0"/>
            <a:t>重要特殊空間宜規劃獨立之避難路徑</a:t>
          </a:r>
          <a:endParaRPr lang="zh-TW" dirty="0"/>
        </a:p>
      </dgm:t>
    </dgm:pt>
    <dgm:pt modelId="{EDA3B716-4FE6-4EEC-8A5E-4D24C256007E}" type="parTrans" cxnId="{5318070A-497F-421F-96ED-5E6D01D28A96}">
      <dgm:prSet/>
      <dgm:spPr/>
      <dgm:t>
        <a:bodyPr/>
        <a:lstStyle/>
        <a:p>
          <a:endParaRPr lang="zh-TW" altLang="en-US"/>
        </a:p>
      </dgm:t>
    </dgm:pt>
    <dgm:pt modelId="{0230B11A-B9F2-4FF7-A427-602FD0DA6CB9}" type="sibTrans" cxnId="{5318070A-497F-421F-96ED-5E6D01D28A96}">
      <dgm:prSet/>
      <dgm:spPr/>
      <dgm:t>
        <a:bodyPr/>
        <a:lstStyle/>
        <a:p>
          <a:endParaRPr lang="zh-TW" altLang="en-US"/>
        </a:p>
      </dgm:t>
    </dgm:pt>
    <dgm:pt modelId="{C0F12AD2-018A-4C1F-B2FE-486D307A4082}">
      <dgm:prSet/>
      <dgm:spPr/>
      <dgm:t>
        <a:bodyPr/>
        <a:lstStyle/>
        <a:p>
          <a:pPr rtl="0"/>
          <a:r>
            <a:rPr lang="zh-TW" dirty="0" smtClean="0"/>
            <a:t>規劃動線時，應考量通道是否有不利輪椅或病床疏散之節點</a:t>
          </a:r>
          <a:endParaRPr lang="zh-TW" dirty="0"/>
        </a:p>
      </dgm:t>
    </dgm:pt>
    <dgm:pt modelId="{2FEB2099-0E05-42E4-9729-FE439982494E}" type="parTrans" cxnId="{DCCEF59C-09CC-4BFC-BE9D-A556DF3A0DB2}">
      <dgm:prSet/>
      <dgm:spPr/>
      <dgm:t>
        <a:bodyPr/>
        <a:lstStyle/>
        <a:p>
          <a:endParaRPr lang="zh-TW" altLang="en-US"/>
        </a:p>
      </dgm:t>
    </dgm:pt>
    <dgm:pt modelId="{4CB4BFD9-26DE-4DE2-ADF0-3ACE0B0CD27A}" type="sibTrans" cxnId="{DCCEF59C-09CC-4BFC-BE9D-A556DF3A0DB2}">
      <dgm:prSet/>
      <dgm:spPr/>
      <dgm:t>
        <a:bodyPr/>
        <a:lstStyle/>
        <a:p>
          <a:endParaRPr lang="zh-TW" altLang="en-US"/>
        </a:p>
      </dgm:t>
    </dgm:pt>
    <dgm:pt modelId="{5D3D57E9-A205-4105-AF0D-4D97AAA60C01}">
      <dgm:prSet/>
      <dgm:spPr/>
      <dgm:t>
        <a:bodyPr/>
        <a:lstStyle/>
        <a:p>
          <a:pPr rtl="0"/>
          <a:r>
            <a:rPr lang="zh-TW" dirty="0" smtClean="0"/>
            <a:t>各病房、護理站、辦公室逃生路線圖應公告於單位明顯處所</a:t>
          </a:r>
          <a:endParaRPr lang="zh-TW" dirty="0"/>
        </a:p>
      </dgm:t>
    </dgm:pt>
    <dgm:pt modelId="{F4C0D192-47AE-4575-A19F-A051E2F9DD2E}" type="parTrans" cxnId="{4014D2B3-1C03-496F-93B4-7F6A583DAB5E}">
      <dgm:prSet/>
      <dgm:spPr/>
      <dgm:t>
        <a:bodyPr/>
        <a:lstStyle/>
        <a:p>
          <a:endParaRPr lang="zh-TW" altLang="en-US"/>
        </a:p>
      </dgm:t>
    </dgm:pt>
    <dgm:pt modelId="{EF1B4F4B-1792-42D5-800B-128AAA3A6DDF}" type="sibTrans" cxnId="{4014D2B3-1C03-496F-93B4-7F6A583DAB5E}">
      <dgm:prSet/>
      <dgm:spPr/>
      <dgm:t>
        <a:bodyPr/>
        <a:lstStyle/>
        <a:p>
          <a:endParaRPr lang="zh-TW" altLang="en-US"/>
        </a:p>
      </dgm:t>
    </dgm:pt>
    <dgm:pt modelId="{BF3151F6-2A55-43BE-9703-C894E27D8CBF}">
      <dgm:prSet/>
      <dgm:spPr/>
      <dgm:t>
        <a:bodyPr/>
        <a:lstStyle/>
        <a:p>
          <a:pPr rtl="0"/>
          <a:r>
            <a:rPr lang="zh-TW" altLang="en-US" dirty="0" smtClean="0"/>
            <a:t>根據演習結果進行應變計畫追蹤改善</a:t>
          </a:r>
          <a:endParaRPr lang="zh-TW" dirty="0"/>
        </a:p>
      </dgm:t>
    </dgm:pt>
    <dgm:pt modelId="{149FEE46-412D-4B63-94C7-6022F9675B18}" type="parTrans" cxnId="{B0F3B279-41D5-42E9-980B-65D99FC876AE}">
      <dgm:prSet/>
      <dgm:spPr/>
      <dgm:t>
        <a:bodyPr/>
        <a:lstStyle/>
        <a:p>
          <a:endParaRPr lang="zh-TW" altLang="en-US"/>
        </a:p>
      </dgm:t>
    </dgm:pt>
    <dgm:pt modelId="{9C5EB401-5AD9-4972-8A0A-28367B66E16B}" type="sibTrans" cxnId="{B0F3B279-41D5-42E9-980B-65D99FC876AE}">
      <dgm:prSet/>
      <dgm:spPr/>
      <dgm:t>
        <a:bodyPr/>
        <a:lstStyle/>
        <a:p>
          <a:endParaRPr lang="zh-TW" altLang="en-US"/>
        </a:p>
      </dgm:t>
    </dgm:pt>
    <dgm:pt modelId="{366F2B9F-8D03-4CC5-A5DB-E7ABB829731B}" type="pres">
      <dgm:prSet presAssocID="{CF02814E-6A7E-4471-B2A5-20D6CE70E744}" presName="Name0" presStyleCnt="0">
        <dgm:presLayoutVars>
          <dgm:dir/>
          <dgm:animLvl val="lvl"/>
          <dgm:resizeHandles val="exact"/>
        </dgm:presLayoutVars>
      </dgm:prSet>
      <dgm:spPr/>
      <dgm:t>
        <a:bodyPr/>
        <a:lstStyle/>
        <a:p>
          <a:endParaRPr lang="zh-TW" altLang="en-US"/>
        </a:p>
      </dgm:t>
    </dgm:pt>
    <dgm:pt modelId="{EDA62100-7CC1-4983-90CF-69BA9250DDB3}" type="pres">
      <dgm:prSet presAssocID="{AE21D7C5-FB0E-46D5-A8F2-AC08A716AEB3}" presName="composite" presStyleCnt="0"/>
      <dgm:spPr/>
    </dgm:pt>
    <dgm:pt modelId="{1E20580A-7BD6-47E3-95A3-B74EEDCBAD26}" type="pres">
      <dgm:prSet presAssocID="{AE21D7C5-FB0E-46D5-A8F2-AC08A716AEB3}" presName="parTx" presStyleLbl="alignNode1" presStyleIdx="0" presStyleCnt="2">
        <dgm:presLayoutVars>
          <dgm:chMax val="0"/>
          <dgm:chPref val="0"/>
          <dgm:bulletEnabled val="1"/>
        </dgm:presLayoutVars>
      </dgm:prSet>
      <dgm:spPr/>
      <dgm:t>
        <a:bodyPr/>
        <a:lstStyle/>
        <a:p>
          <a:endParaRPr lang="zh-TW" altLang="en-US"/>
        </a:p>
      </dgm:t>
    </dgm:pt>
    <dgm:pt modelId="{D76F5082-6CF5-4E6D-8034-43907869A510}" type="pres">
      <dgm:prSet presAssocID="{AE21D7C5-FB0E-46D5-A8F2-AC08A716AEB3}" presName="desTx" presStyleLbl="alignAccFollowNode1" presStyleIdx="0" presStyleCnt="2">
        <dgm:presLayoutVars>
          <dgm:bulletEnabled val="1"/>
        </dgm:presLayoutVars>
      </dgm:prSet>
      <dgm:spPr/>
      <dgm:t>
        <a:bodyPr/>
        <a:lstStyle/>
        <a:p>
          <a:endParaRPr lang="zh-TW" altLang="en-US"/>
        </a:p>
      </dgm:t>
    </dgm:pt>
    <dgm:pt modelId="{6DBD659B-DE3F-49DD-8C01-E8BCD75CB8D8}" type="pres">
      <dgm:prSet presAssocID="{19B39361-BB4B-4EA8-9EFF-E7BECCAE686C}" presName="space" presStyleCnt="0"/>
      <dgm:spPr/>
    </dgm:pt>
    <dgm:pt modelId="{B1BB40CB-ED15-4626-A057-E75A995EB78A}" type="pres">
      <dgm:prSet presAssocID="{A825BAB3-83C2-4AE1-ADAA-892AA9FAB032}" presName="composite" presStyleCnt="0"/>
      <dgm:spPr/>
    </dgm:pt>
    <dgm:pt modelId="{41A7384D-17AE-4FD9-BCE5-77C73B2C0198}" type="pres">
      <dgm:prSet presAssocID="{A825BAB3-83C2-4AE1-ADAA-892AA9FAB032}" presName="parTx" presStyleLbl="alignNode1" presStyleIdx="1" presStyleCnt="2">
        <dgm:presLayoutVars>
          <dgm:chMax val="0"/>
          <dgm:chPref val="0"/>
          <dgm:bulletEnabled val="1"/>
        </dgm:presLayoutVars>
      </dgm:prSet>
      <dgm:spPr/>
      <dgm:t>
        <a:bodyPr/>
        <a:lstStyle/>
        <a:p>
          <a:endParaRPr lang="zh-TW" altLang="en-US"/>
        </a:p>
      </dgm:t>
    </dgm:pt>
    <dgm:pt modelId="{1A6E6BE9-1175-4F33-8CD3-5BAD698EDD3C}" type="pres">
      <dgm:prSet presAssocID="{A825BAB3-83C2-4AE1-ADAA-892AA9FAB032}" presName="desTx" presStyleLbl="alignAccFollowNode1" presStyleIdx="1" presStyleCnt="2">
        <dgm:presLayoutVars>
          <dgm:bulletEnabled val="1"/>
        </dgm:presLayoutVars>
      </dgm:prSet>
      <dgm:spPr/>
      <dgm:t>
        <a:bodyPr/>
        <a:lstStyle/>
        <a:p>
          <a:endParaRPr lang="zh-TW" altLang="en-US"/>
        </a:p>
      </dgm:t>
    </dgm:pt>
  </dgm:ptLst>
  <dgm:cxnLst>
    <dgm:cxn modelId="{B00D4B01-AFBC-467A-924C-D8777A935707}" srcId="{AE21D7C5-FB0E-46D5-A8F2-AC08A716AEB3}" destId="{EB155B36-56F9-44CC-8996-3D1D49C069DB}" srcOrd="2" destOrd="0" parTransId="{9EC7CE82-D10A-4022-AFCC-799D83D42697}" sibTransId="{7155B1C4-F15F-4D60-AC53-4EAEE1839295}"/>
    <dgm:cxn modelId="{C9551C5A-81D9-4337-BC9B-66771675267B}" type="presOf" srcId="{EB155B36-56F9-44CC-8996-3D1D49C069DB}" destId="{D76F5082-6CF5-4E6D-8034-43907869A510}" srcOrd="0" destOrd="2" presId="urn:microsoft.com/office/officeart/2005/8/layout/hList1"/>
    <dgm:cxn modelId="{4014D2B3-1C03-496F-93B4-7F6A583DAB5E}" srcId="{A825BAB3-83C2-4AE1-ADAA-892AA9FAB032}" destId="{5D3D57E9-A205-4105-AF0D-4D97AAA60C01}" srcOrd="3" destOrd="0" parTransId="{F4C0D192-47AE-4575-A19F-A051E2F9DD2E}" sibTransId="{EF1B4F4B-1792-42D5-800B-128AAA3A6DDF}"/>
    <dgm:cxn modelId="{D4CFD136-E03A-48B0-9642-24CBD368FDD1}" type="presOf" srcId="{2A83658E-CF47-493B-909C-4B3D326CC21C}" destId="{1A6E6BE9-1175-4F33-8CD3-5BAD698EDD3C}" srcOrd="0" destOrd="1" presId="urn:microsoft.com/office/officeart/2005/8/layout/hList1"/>
    <dgm:cxn modelId="{B0F3B279-41D5-42E9-980B-65D99FC876AE}" srcId="{AE21D7C5-FB0E-46D5-A8F2-AC08A716AEB3}" destId="{BF3151F6-2A55-43BE-9703-C894E27D8CBF}" srcOrd="1" destOrd="0" parTransId="{149FEE46-412D-4B63-94C7-6022F9675B18}" sibTransId="{9C5EB401-5AD9-4972-8A0A-28367B66E16B}"/>
    <dgm:cxn modelId="{F0058956-84B6-4A03-B38B-028B108DAD10}" type="presOf" srcId="{5D3D57E9-A205-4105-AF0D-4D97AAA60C01}" destId="{1A6E6BE9-1175-4F33-8CD3-5BAD698EDD3C}" srcOrd="0" destOrd="3" presId="urn:microsoft.com/office/officeart/2005/8/layout/hList1"/>
    <dgm:cxn modelId="{DCCEF59C-09CC-4BFC-BE9D-A556DF3A0DB2}" srcId="{A825BAB3-83C2-4AE1-ADAA-892AA9FAB032}" destId="{C0F12AD2-018A-4C1F-B2FE-486D307A4082}" srcOrd="2" destOrd="0" parTransId="{2FEB2099-0E05-42E4-9729-FE439982494E}" sibTransId="{4CB4BFD9-26DE-4DE2-ADF0-3ACE0B0CD27A}"/>
    <dgm:cxn modelId="{F8B31CE4-477F-4219-912C-12C341149783}" type="presOf" srcId="{C0F12AD2-018A-4C1F-B2FE-486D307A4082}" destId="{1A6E6BE9-1175-4F33-8CD3-5BAD698EDD3C}" srcOrd="0" destOrd="2" presId="urn:microsoft.com/office/officeart/2005/8/layout/hList1"/>
    <dgm:cxn modelId="{02FD586D-A987-49E6-805C-B108CA8E98FB}" type="presOf" srcId="{AE21D7C5-FB0E-46D5-A8F2-AC08A716AEB3}" destId="{1E20580A-7BD6-47E3-95A3-B74EEDCBAD26}" srcOrd="0" destOrd="0" presId="urn:microsoft.com/office/officeart/2005/8/layout/hList1"/>
    <dgm:cxn modelId="{ADE3987A-1851-4AA1-A006-C5497CD89162}" type="presOf" srcId="{5B98316E-5FBE-4C8F-B7DA-3F000D4B3948}" destId="{1A6E6BE9-1175-4F33-8CD3-5BAD698EDD3C}" srcOrd="0" destOrd="0" presId="urn:microsoft.com/office/officeart/2005/8/layout/hList1"/>
    <dgm:cxn modelId="{C6FD8F1C-7DB4-42B0-AF0D-731D6192DD0E}" type="presOf" srcId="{5C20F7E2-7580-4483-B134-C4DD34F9FF0F}" destId="{D76F5082-6CF5-4E6D-8034-43907869A510}" srcOrd="0" destOrd="0" presId="urn:microsoft.com/office/officeart/2005/8/layout/hList1"/>
    <dgm:cxn modelId="{8AF23D49-58AB-4ABF-AD2D-8DC9DCA8CE2E}" srcId="{CF02814E-6A7E-4471-B2A5-20D6CE70E744}" destId="{AE21D7C5-FB0E-46D5-A8F2-AC08A716AEB3}" srcOrd="0" destOrd="0" parTransId="{D17A894E-F3E2-4411-B755-4F28D959AF00}" sibTransId="{19B39361-BB4B-4EA8-9EFF-E7BECCAE686C}"/>
    <dgm:cxn modelId="{5318070A-497F-421F-96ED-5E6D01D28A96}" srcId="{A825BAB3-83C2-4AE1-ADAA-892AA9FAB032}" destId="{2A83658E-CF47-493B-909C-4B3D326CC21C}" srcOrd="1" destOrd="0" parTransId="{EDA3B716-4FE6-4EEC-8A5E-4D24C256007E}" sibTransId="{0230B11A-B9F2-4FF7-A427-602FD0DA6CB9}"/>
    <dgm:cxn modelId="{A32CCA11-8D1B-45D1-8567-8FD35F4F6911}" srcId="{A825BAB3-83C2-4AE1-ADAA-892AA9FAB032}" destId="{5B98316E-5FBE-4C8F-B7DA-3F000D4B3948}" srcOrd="0" destOrd="0" parTransId="{B90D6248-21F2-400B-A3F6-A95901522258}" sibTransId="{2F30F472-7EC4-4D68-B5BD-795ED37E9970}"/>
    <dgm:cxn modelId="{60E6EB5D-433A-48C5-B8E0-56DAE373EAC3}" type="presOf" srcId="{CF02814E-6A7E-4471-B2A5-20D6CE70E744}" destId="{366F2B9F-8D03-4CC5-A5DB-E7ABB829731B}" srcOrd="0" destOrd="0" presId="urn:microsoft.com/office/officeart/2005/8/layout/hList1"/>
    <dgm:cxn modelId="{4748C137-A400-414D-B62A-12F656A62593}" srcId="{AE21D7C5-FB0E-46D5-A8F2-AC08A716AEB3}" destId="{5C20F7E2-7580-4483-B134-C4DD34F9FF0F}" srcOrd="0" destOrd="0" parTransId="{AF28ECAD-83DE-4888-A92B-5B6B15526618}" sibTransId="{BE9CAEC9-03FB-47A3-9D20-18A328AAEBFE}"/>
    <dgm:cxn modelId="{1FC5E24E-B9C9-429B-A9F2-5F88BE7C7946}" type="presOf" srcId="{BF3151F6-2A55-43BE-9703-C894E27D8CBF}" destId="{D76F5082-6CF5-4E6D-8034-43907869A510}" srcOrd="0" destOrd="1" presId="urn:microsoft.com/office/officeart/2005/8/layout/hList1"/>
    <dgm:cxn modelId="{6AD7B078-5505-41FC-80AC-AB357681B2EE}" type="presOf" srcId="{A825BAB3-83C2-4AE1-ADAA-892AA9FAB032}" destId="{41A7384D-17AE-4FD9-BCE5-77C73B2C0198}" srcOrd="0" destOrd="0" presId="urn:microsoft.com/office/officeart/2005/8/layout/hList1"/>
    <dgm:cxn modelId="{FB1FAF53-17B7-4FAF-92F1-8C27689B3806}" srcId="{CF02814E-6A7E-4471-B2A5-20D6CE70E744}" destId="{A825BAB3-83C2-4AE1-ADAA-892AA9FAB032}" srcOrd="1" destOrd="0" parTransId="{60750289-5E82-4785-8AAF-52F352F3F7BD}" sibTransId="{A9B57726-A9D8-48B8-B821-C082E88CA7F3}"/>
    <dgm:cxn modelId="{758BBAA0-FEEA-4DE8-A676-D00934620F6A}" type="presParOf" srcId="{366F2B9F-8D03-4CC5-A5DB-E7ABB829731B}" destId="{EDA62100-7CC1-4983-90CF-69BA9250DDB3}" srcOrd="0" destOrd="0" presId="urn:microsoft.com/office/officeart/2005/8/layout/hList1"/>
    <dgm:cxn modelId="{7FAA2E78-3A15-46B4-A746-1D0B750BA29D}" type="presParOf" srcId="{EDA62100-7CC1-4983-90CF-69BA9250DDB3}" destId="{1E20580A-7BD6-47E3-95A3-B74EEDCBAD26}" srcOrd="0" destOrd="0" presId="urn:microsoft.com/office/officeart/2005/8/layout/hList1"/>
    <dgm:cxn modelId="{EDDB4621-06EE-4162-B12B-8A6C61CBB67F}" type="presParOf" srcId="{EDA62100-7CC1-4983-90CF-69BA9250DDB3}" destId="{D76F5082-6CF5-4E6D-8034-43907869A510}" srcOrd="1" destOrd="0" presId="urn:microsoft.com/office/officeart/2005/8/layout/hList1"/>
    <dgm:cxn modelId="{96D1ED53-28D5-4F93-BFDF-0D25EDDF18BD}" type="presParOf" srcId="{366F2B9F-8D03-4CC5-A5DB-E7ABB829731B}" destId="{6DBD659B-DE3F-49DD-8C01-E8BCD75CB8D8}" srcOrd="1" destOrd="0" presId="urn:microsoft.com/office/officeart/2005/8/layout/hList1"/>
    <dgm:cxn modelId="{BB609B21-0069-4786-969D-191A1E8AB557}" type="presParOf" srcId="{366F2B9F-8D03-4CC5-A5DB-E7ABB829731B}" destId="{B1BB40CB-ED15-4626-A057-E75A995EB78A}" srcOrd="2" destOrd="0" presId="urn:microsoft.com/office/officeart/2005/8/layout/hList1"/>
    <dgm:cxn modelId="{337F8A52-C2E8-4CE9-9704-5124194AEF02}" type="presParOf" srcId="{B1BB40CB-ED15-4626-A057-E75A995EB78A}" destId="{41A7384D-17AE-4FD9-BCE5-77C73B2C0198}" srcOrd="0" destOrd="0" presId="urn:microsoft.com/office/officeart/2005/8/layout/hList1"/>
    <dgm:cxn modelId="{DC0EB7E1-3C32-415D-AC11-9012B5B41449}" type="presParOf" srcId="{B1BB40CB-ED15-4626-A057-E75A995EB78A}" destId="{1A6E6BE9-1175-4F33-8CD3-5BAD698EDD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9D38ABB3-8B59-4810-AC82-88F35C1815F7}"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zh-TW" altLang="en-US"/>
        </a:p>
      </dgm:t>
    </dgm:pt>
    <dgm:pt modelId="{27DB1FF6-5AC7-40C0-AFA7-5B3A95EB1AE8}">
      <dgm:prSet custT="1"/>
      <dgm:spPr/>
      <dgm:t>
        <a:bodyPr/>
        <a:lstStyle/>
        <a:p>
          <a:pPr rtl="0"/>
          <a:r>
            <a:rPr lang="zh-TW" altLang="en-US" sz="2400" b="1" dirty="0" smtClean="0"/>
            <a:t>緊急應變</a:t>
          </a:r>
          <a:endParaRPr lang="zh-TW" altLang="en-US" sz="2400" dirty="0"/>
        </a:p>
      </dgm:t>
    </dgm:pt>
    <dgm:pt modelId="{D8980E60-1F3C-40E1-82C1-0AF216D8B151}" type="parTrans" cxnId="{64B99493-E171-423D-88F2-067C788BC88F}">
      <dgm:prSet/>
      <dgm:spPr/>
      <dgm:t>
        <a:bodyPr/>
        <a:lstStyle/>
        <a:p>
          <a:endParaRPr lang="zh-TW" altLang="en-US"/>
        </a:p>
      </dgm:t>
    </dgm:pt>
    <dgm:pt modelId="{1A6F5E80-6551-44C7-9D84-1A0130FDCF7C}" type="sibTrans" cxnId="{64B99493-E171-423D-88F2-067C788BC88F}">
      <dgm:prSet/>
      <dgm:spPr/>
      <dgm:t>
        <a:bodyPr/>
        <a:lstStyle/>
        <a:p>
          <a:endParaRPr lang="zh-TW" altLang="en-US"/>
        </a:p>
      </dgm:t>
    </dgm:pt>
    <dgm:pt modelId="{B4D07CB8-72A9-4566-B9E1-B72BD4775572}">
      <dgm:prSet custT="1"/>
      <dgm:spPr/>
      <dgm:t>
        <a:bodyPr/>
        <a:lstStyle/>
        <a:p>
          <a:pPr rtl="0"/>
          <a:r>
            <a:rPr lang="zh-TW" altLang="en-US" sz="1800" b="1" dirty="0" smtClean="0"/>
            <a:t>第一時間解除手術控台之按鈕，以俾利直接將手術中之病患移開</a:t>
          </a:r>
          <a:endParaRPr lang="zh-TW" altLang="en-US" sz="1800" b="1" dirty="0"/>
        </a:p>
      </dgm:t>
    </dgm:pt>
    <dgm:pt modelId="{14461408-6221-4874-8CDD-1F7A95FE1B97}" type="parTrans" cxnId="{CE2A9EB7-5DFE-41B6-AAD4-AFD331BDEF16}">
      <dgm:prSet/>
      <dgm:spPr/>
      <dgm:t>
        <a:bodyPr/>
        <a:lstStyle/>
        <a:p>
          <a:endParaRPr lang="zh-TW" altLang="en-US"/>
        </a:p>
      </dgm:t>
    </dgm:pt>
    <dgm:pt modelId="{1CC3679D-3C7E-4443-B79D-7F7D4B52F8D7}" type="sibTrans" cxnId="{CE2A9EB7-5DFE-41B6-AAD4-AFD331BDEF16}">
      <dgm:prSet/>
      <dgm:spPr/>
      <dgm:t>
        <a:bodyPr/>
        <a:lstStyle/>
        <a:p>
          <a:endParaRPr lang="zh-TW" altLang="en-US"/>
        </a:p>
      </dgm:t>
    </dgm:pt>
    <dgm:pt modelId="{C868C286-6920-499D-B52F-9C21A94EF3D5}">
      <dgm:prSet custT="1"/>
      <dgm:spPr/>
      <dgm:t>
        <a:bodyPr/>
        <a:lstStyle/>
        <a:p>
          <a:pPr rtl="0"/>
          <a:r>
            <a:rPr lang="zh-TW" altLang="en-US" sz="1800" b="1" dirty="0" smtClean="0"/>
            <a:t>醫護人員應熟知手術室作業所需之各式氣體開關閥之正確位置及緊急時切斷之時機</a:t>
          </a:r>
          <a:endParaRPr lang="zh-TW" altLang="en-US" sz="1800" b="1" dirty="0"/>
        </a:p>
      </dgm:t>
    </dgm:pt>
    <dgm:pt modelId="{DBBEC43F-7AE6-46A2-B758-BD91AD931EE4}" type="parTrans" cxnId="{07E9E7F0-D8AD-4A44-A35B-1003728B6482}">
      <dgm:prSet/>
      <dgm:spPr/>
      <dgm:t>
        <a:bodyPr/>
        <a:lstStyle/>
        <a:p>
          <a:endParaRPr lang="zh-TW" altLang="en-US"/>
        </a:p>
      </dgm:t>
    </dgm:pt>
    <dgm:pt modelId="{085B5DFD-1DEF-4FEE-835E-3AFCC73FADFD}" type="sibTrans" cxnId="{07E9E7F0-D8AD-4A44-A35B-1003728B6482}">
      <dgm:prSet/>
      <dgm:spPr/>
      <dgm:t>
        <a:bodyPr/>
        <a:lstStyle/>
        <a:p>
          <a:endParaRPr lang="zh-TW" altLang="en-US"/>
        </a:p>
      </dgm:t>
    </dgm:pt>
    <dgm:pt modelId="{45A4BDE3-4662-4954-902A-4FD1EC693DBA}">
      <dgm:prSet custT="1"/>
      <dgm:spPr/>
      <dgm:t>
        <a:bodyPr/>
        <a:lstStyle/>
        <a:p>
          <a:pPr rtl="0"/>
          <a:r>
            <a:rPr lang="zh-TW" altLang="en-US" sz="2400" b="1" dirty="0" smtClean="0"/>
            <a:t>通報及檢討</a:t>
          </a:r>
          <a:endParaRPr lang="zh-TW" altLang="en-US" sz="2400" dirty="0"/>
        </a:p>
      </dgm:t>
    </dgm:pt>
    <dgm:pt modelId="{50F74534-53A7-494D-841E-48E35A30E1A9}" type="parTrans" cxnId="{3F137EA2-53F9-4031-BE4D-1955EECD674B}">
      <dgm:prSet/>
      <dgm:spPr/>
      <dgm:t>
        <a:bodyPr/>
        <a:lstStyle/>
        <a:p>
          <a:endParaRPr lang="zh-TW" altLang="en-US"/>
        </a:p>
      </dgm:t>
    </dgm:pt>
    <dgm:pt modelId="{B6DBF5BA-E500-4219-BF4D-1091A04FA994}" type="sibTrans" cxnId="{3F137EA2-53F9-4031-BE4D-1955EECD674B}">
      <dgm:prSet/>
      <dgm:spPr/>
      <dgm:t>
        <a:bodyPr/>
        <a:lstStyle/>
        <a:p>
          <a:endParaRPr lang="zh-TW" altLang="en-US"/>
        </a:p>
      </dgm:t>
    </dgm:pt>
    <dgm:pt modelId="{C6D038F8-5EB4-4F74-AF0A-FBAFF55FD005}">
      <dgm:prSet custT="1"/>
      <dgm:spPr/>
      <dgm:t>
        <a:bodyPr/>
        <a:lstStyle/>
        <a:p>
          <a:pPr rtl="0"/>
          <a:r>
            <a:rPr lang="zh-TW" altLang="en-US" sz="1800" b="1" dirty="0" smtClean="0"/>
            <a:t>火警事件（包含不明煙霧）均應立即通報</a:t>
          </a:r>
          <a:endParaRPr lang="zh-TW" altLang="en-US" sz="1800" b="1" dirty="0"/>
        </a:p>
      </dgm:t>
    </dgm:pt>
    <dgm:pt modelId="{28E8A5B5-6CA9-4CA6-8817-7560135AAAAE}" type="parTrans" cxnId="{B619EF27-F928-47CB-968C-2BE4E8F846FF}">
      <dgm:prSet/>
      <dgm:spPr/>
      <dgm:t>
        <a:bodyPr/>
        <a:lstStyle/>
        <a:p>
          <a:endParaRPr lang="zh-TW" altLang="en-US"/>
        </a:p>
      </dgm:t>
    </dgm:pt>
    <dgm:pt modelId="{22E54200-1B8A-4E51-B816-5148D2918448}" type="sibTrans" cxnId="{B619EF27-F928-47CB-968C-2BE4E8F846FF}">
      <dgm:prSet/>
      <dgm:spPr/>
      <dgm:t>
        <a:bodyPr/>
        <a:lstStyle/>
        <a:p>
          <a:endParaRPr lang="zh-TW" altLang="en-US"/>
        </a:p>
      </dgm:t>
    </dgm:pt>
    <dgm:pt modelId="{CB5515D6-C2D3-4F1A-8C8B-CA61BA2DE531}">
      <dgm:prSet custT="1"/>
      <dgm:spPr/>
      <dgm:t>
        <a:bodyPr/>
        <a:lstStyle/>
        <a:p>
          <a:pPr rtl="0"/>
          <a:r>
            <a:rPr lang="zh-TW" altLang="en-US" sz="1800" b="1" dirty="0" smtClean="0"/>
            <a:t>事後確實檢討並進行異常事件通報</a:t>
          </a:r>
          <a:endParaRPr lang="zh-TW" altLang="en-US" sz="1800" b="1" dirty="0"/>
        </a:p>
      </dgm:t>
    </dgm:pt>
    <dgm:pt modelId="{D8063722-B0F5-4F1C-B2E7-F3BE224D14D1}" type="parTrans" cxnId="{0E426412-BF79-49E1-8718-2E96A3354687}">
      <dgm:prSet/>
      <dgm:spPr/>
      <dgm:t>
        <a:bodyPr/>
        <a:lstStyle/>
        <a:p>
          <a:endParaRPr lang="zh-TW" altLang="en-US"/>
        </a:p>
      </dgm:t>
    </dgm:pt>
    <dgm:pt modelId="{BCF1A862-EA77-4DFB-9194-DDA81C0629CF}" type="sibTrans" cxnId="{0E426412-BF79-49E1-8718-2E96A3354687}">
      <dgm:prSet/>
      <dgm:spPr/>
      <dgm:t>
        <a:bodyPr/>
        <a:lstStyle/>
        <a:p>
          <a:endParaRPr lang="zh-TW" altLang="en-US"/>
        </a:p>
      </dgm:t>
    </dgm:pt>
    <dgm:pt modelId="{3CC39B43-B3DB-4E83-BB5A-0D6A52B863F0}" type="pres">
      <dgm:prSet presAssocID="{9D38ABB3-8B59-4810-AC82-88F35C1815F7}" presName="Name0" presStyleCnt="0">
        <dgm:presLayoutVars>
          <dgm:chMax val="7"/>
          <dgm:chPref val="7"/>
          <dgm:dir/>
          <dgm:animLvl val="lvl"/>
        </dgm:presLayoutVars>
      </dgm:prSet>
      <dgm:spPr/>
      <dgm:t>
        <a:bodyPr/>
        <a:lstStyle/>
        <a:p>
          <a:endParaRPr lang="zh-TW" altLang="en-US"/>
        </a:p>
      </dgm:t>
    </dgm:pt>
    <dgm:pt modelId="{65E972FD-4EBB-412A-B886-BA707A5B1D4B}" type="pres">
      <dgm:prSet presAssocID="{27DB1FF6-5AC7-40C0-AFA7-5B3A95EB1AE8}" presName="Accent1" presStyleCnt="0"/>
      <dgm:spPr/>
    </dgm:pt>
    <dgm:pt modelId="{EA3B63C2-4603-44B7-BF13-8AB9385D3B33}" type="pres">
      <dgm:prSet presAssocID="{27DB1FF6-5AC7-40C0-AFA7-5B3A95EB1AE8}" presName="Accent" presStyleLbl="node1" presStyleIdx="0" presStyleCnt="2" custLinFactNeighborX="-21420"/>
      <dgm:spPr/>
      <dgm:t>
        <a:bodyPr/>
        <a:lstStyle/>
        <a:p>
          <a:endParaRPr lang="zh-TW" altLang="en-US"/>
        </a:p>
      </dgm:t>
    </dgm:pt>
    <dgm:pt modelId="{222F3F4D-6917-4EAB-AB49-CC7DFA33A227}" type="pres">
      <dgm:prSet presAssocID="{27DB1FF6-5AC7-40C0-AFA7-5B3A95EB1AE8}" presName="Child1" presStyleLbl="revTx" presStyleIdx="0" presStyleCnt="4" custScaleX="250742" custScaleY="151836" custLinFactNeighborX="28725" custLinFactNeighborY="34466">
        <dgm:presLayoutVars>
          <dgm:chMax val="0"/>
          <dgm:chPref val="0"/>
          <dgm:bulletEnabled val="1"/>
        </dgm:presLayoutVars>
      </dgm:prSet>
      <dgm:spPr/>
      <dgm:t>
        <a:bodyPr/>
        <a:lstStyle/>
        <a:p>
          <a:endParaRPr lang="zh-TW" altLang="en-US"/>
        </a:p>
      </dgm:t>
    </dgm:pt>
    <dgm:pt modelId="{EE4CBA8F-81B1-453A-A932-ADB86E66AB80}" type="pres">
      <dgm:prSet presAssocID="{27DB1FF6-5AC7-40C0-AFA7-5B3A95EB1AE8}" presName="Parent1" presStyleLbl="revTx" presStyleIdx="1" presStyleCnt="4" custLinFactNeighborX="-38960">
        <dgm:presLayoutVars>
          <dgm:chMax val="1"/>
          <dgm:chPref val="1"/>
          <dgm:bulletEnabled val="1"/>
        </dgm:presLayoutVars>
      </dgm:prSet>
      <dgm:spPr/>
      <dgm:t>
        <a:bodyPr/>
        <a:lstStyle/>
        <a:p>
          <a:endParaRPr lang="zh-TW" altLang="en-US"/>
        </a:p>
      </dgm:t>
    </dgm:pt>
    <dgm:pt modelId="{4FB81A19-59D4-43C9-B85B-35004DF541F7}" type="pres">
      <dgm:prSet presAssocID="{45A4BDE3-4662-4954-902A-4FD1EC693DBA}" presName="Accent2" presStyleCnt="0"/>
      <dgm:spPr/>
    </dgm:pt>
    <dgm:pt modelId="{0AF7A88E-DAB6-4D32-BD5C-70E41E74E978}" type="pres">
      <dgm:prSet presAssocID="{45A4BDE3-4662-4954-902A-4FD1EC693DBA}" presName="Accent" presStyleLbl="node1" presStyleIdx="1" presStyleCnt="2" custLinFactNeighborX="-24935"/>
      <dgm:spPr/>
    </dgm:pt>
    <dgm:pt modelId="{943910AF-D73E-4946-B583-A7B7A2F4A37D}" type="pres">
      <dgm:prSet presAssocID="{45A4BDE3-4662-4954-902A-4FD1EC693DBA}" presName="Child2" presStyleLbl="revTx" presStyleIdx="2" presStyleCnt="4" custScaleX="250742" custScaleY="151836" custLinFactNeighborX="46577" custLinFactNeighborY="13417">
        <dgm:presLayoutVars>
          <dgm:chMax val="0"/>
          <dgm:chPref val="0"/>
          <dgm:bulletEnabled val="1"/>
        </dgm:presLayoutVars>
      </dgm:prSet>
      <dgm:spPr/>
      <dgm:t>
        <a:bodyPr/>
        <a:lstStyle/>
        <a:p>
          <a:endParaRPr lang="zh-TW" altLang="en-US"/>
        </a:p>
      </dgm:t>
    </dgm:pt>
    <dgm:pt modelId="{F8E22461-85EB-4C20-B5FC-F0D33ABF89EA}" type="pres">
      <dgm:prSet presAssocID="{45A4BDE3-4662-4954-902A-4FD1EC693DBA}" presName="Parent2" presStyleLbl="revTx" presStyleIdx="3" presStyleCnt="4" custLinFactNeighborX="-36576">
        <dgm:presLayoutVars>
          <dgm:chMax val="1"/>
          <dgm:chPref val="1"/>
          <dgm:bulletEnabled val="1"/>
        </dgm:presLayoutVars>
      </dgm:prSet>
      <dgm:spPr/>
      <dgm:t>
        <a:bodyPr/>
        <a:lstStyle/>
        <a:p>
          <a:endParaRPr lang="zh-TW" altLang="en-US"/>
        </a:p>
      </dgm:t>
    </dgm:pt>
  </dgm:ptLst>
  <dgm:cxnLst>
    <dgm:cxn modelId="{FFEEC89D-4869-4C3B-B480-86E746E2D279}" type="presOf" srcId="{27DB1FF6-5AC7-40C0-AFA7-5B3A95EB1AE8}" destId="{EE4CBA8F-81B1-453A-A932-ADB86E66AB80}" srcOrd="0" destOrd="0" presId="urn:microsoft.com/office/officeart/2009/layout/CircleArrowProcess"/>
    <dgm:cxn modelId="{B37718E9-69C4-4983-9ADB-EA1187316FB7}" type="presOf" srcId="{CB5515D6-C2D3-4F1A-8C8B-CA61BA2DE531}" destId="{943910AF-D73E-4946-B583-A7B7A2F4A37D}" srcOrd="0" destOrd="1" presId="urn:microsoft.com/office/officeart/2009/layout/CircleArrowProcess"/>
    <dgm:cxn modelId="{64B99493-E171-423D-88F2-067C788BC88F}" srcId="{9D38ABB3-8B59-4810-AC82-88F35C1815F7}" destId="{27DB1FF6-5AC7-40C0-AFA7-5B3A95EB1AE8}" srcOrd="0" destOrd="0" parTransId="{D8980E60-1F3C-40E1-82C1-0AF216D8B151}" sibTransId="{1A6F5E80-6551-44C7-9D84-1A0130FDCF7C}"/>
    <dgm:cxn modelId="{07E9E7F0-D8AD-4A44-A35B-1003728B6482}" srcId="{27DB1FF6-5AC7-40C0-AFA7-5B3A95EB1AE8}" destId="{C868C286-6920-499D-B52F-9C21A94EF3D5}" srcOrd="1" destOrd="0" parTransId="{DBBEC43F-7AE6-46A2-B758-BD91AD931EE4}" sibTransId="{085B5DFD-1DEF-4FEE-835E-3AFCC73FADFD}"/>
    <dgm:cxn modelId="{B619EF27-F928-47CB-968C-2BE4E8F846FF}" srcId="{45A4BDE3-4662-4954-902A-4FD1EC693DBA}" destId="{C6D038F8-5EB4-4F74-AF0A-FBAFF55FD005}" srcOrd="0" destOrd="0" parTransId="{28E8A5B5-6CA9-4CA6-8817-7560135AAAAE}" sibTransId="{22E54200-1B8A-4E51-B816-5148D2918448}"/>
    <dgm:cxn modelId="{DB552376-B935-4648-BA37-8D49633BBECD}" type="presOf" srcId="{9D38ABB3-8B59-4810-AC82-88F35C1815F7}" destId="{3CC39B43-B3DB-4E83-BB5A-0D6A52B863F0}" srcOrd="0" destOrd="0" presId="urn:microsoft.com/office/officeart/2009/layout/CircleArrowProcess"/>
    <dgm:cxn modelId="{0E426412-BF79-49E1-8718-2E96A3354687}" srcId="{45A4BDE3-4662-4954-902A-4FD1EC693DBA}" destId="{CB5515D6-C2D3-4F1A-8C8B-CA61BA2DE531}" srcOrd="1" destOrd="0" parTransId="{D8063722-B0F5-4F1C-B2E7-F3BE224D14D1}" sibTransId="{BCF1A862-EA77-4DFB-9194-DDA81C0629CF}"/>
    <dgm:cxn modelId="{CE2A9EB7-5DFE-41B6-AAD4-AFD331BDEF16}" srcId="{27DB1FF6-5AC7-40C0-AFA7-5B3A95EB1AE8}" destId="{B4D07CB8-72A9-4566-B9E1-B72BD4775572}" srcOrd="0" destOrd="0" parTransId="{14461408-6221-4874-8CDD-1F7A95FE1B97}" sibTransId="{1CC3679D-3C7E-4443-B79D-7F7D4B52F8D7}"/>
    <dgm:cxn modelId="{817456F7-5C64-4939-AEA0-617EC9648A0C}" type="presOf" srcId="{C6D038F8-5EB4-4F74-AF0A-FBAFF55FD005}" destId="{943910AF-D73E-4946-B583-A7B7A2F4A37D}" srcOrd="0" destOrd="0" presId="urn:microsoft.com/office/officeart/2009/layout/CircleArrowProcess"/>
    <dgm:cxn modelId="{A99C7E49-7A18-484B-A2A9-937167573DAA}" type="presOf" srcId="{C868C286-6920-499D-B52F-9C21A94EF3D5}" destId="{222F3F4D-6917-4EAB-AB49-CC7DFA33A227}" srcOrd="0" destOrd="1" presId="urn:microsoft.com/office/officeart/2009/layout/CircleArrowProcess"/>
    <dgm:cxn modelId="{3F137EA2-53F9-4031-BE4D-1955EECD674B}" srcId="{9D38ABB3-8B59-4810-AC82-88F35C1815F7}" destId="{45A4BDE3-4662-4954-902A-4FD1EC693DBA}" srcOrd="1" destOrd="0" parTransId="{50F74534-53A7-494D-841E-48E35A30E1A9}" sibTransId="{B6DBF5BA-E500-4219-BF4D-1091A04FA994}"/>
    <dgm:cxn modelId="{940F209A-4947-4956-B162-9D7817DCDD25}" type="presOf" srcId="{45A4BDE3-4662-4954-902A-4FD1EC693DBA}" destId="{F8E22461-85EB-4C20-B5FC-F0D33ABF89EA}" srcOrd="0" destOrd="0" presId="urn:microsoft.com/office/officeart/2009/layout/CircleArrowProcess"/>
    <dgm:cxn modelId="{0C0EF288-EE4C-47F7-9E4B-5665E8AF8924}" type="presOf" srcId="{B4D07CB8-72A9-4566-B9E1-B72BD4775572}" destId="{222F3F4D-6917-4EAB-AB49-CC7DFA33A227}" srcOrd="0" destOrd="0" presId="urn:microsoft.com/office/officeart/2009/layout/CircleArrowProcess"/>
    <dgm:cxn modelId="{3E4C47A8-04EE-445A-9D08-447B42E6918A}" type="presParOf" srcId="{3CC39B43-B3DB-4E83-BB5A-0D6A52B863F0}" destId="{65E972FD-4EBB-412A-B886-BA707A5B1D4B}" srcOrd="0" destOrd="0" presId="urn:microsoft.com/office/officeart/2009/layout/CircleArrowProcess"/>
    <dgm:cxn modelId="{5084CC7A-9141-4715-978D-D84E96218E82}" type="presParOf" srcId="{65E972FD-4EBB-412A-B886-BA707A5B1D4B}" destId="{EA3B63C2-4603-44B7-BF13-8AB9385D3B33}" srcOrd="0" destOrd="0" presId="urn:microsoft.com/office/officeart/2009/layout/CircleArrowProcess"/>
    <dgm:cxn modelId="{8272F491-19E5-4A78-A477-71120D20CB5B}" type="presParOf" srcId="{3CC39B43-B3DB-4E83-BB5A-0D6A52B863F0}" destId="{222F3F4D-6917-4EAB-AB49-CC7DFA33A227}" srcOrd="1" destOrd="0" presId="urn:microsoft.com/office/officeart/2009/layout/CircleArrowProcess"/>
    <dgm:cxn modelId="{3E447C03-8425-4160-BF97-0992EC97A2C9}" type="presParOf" srcId="{3CC39B43-B3DB-4E83-BB5A-0D6A52B863F0}" destId="{EE4CBA8F-81B1-453A-A932-ADB86E66AB80}" srcOrd="2" destOrd="0" presId="urn:microsoft.com/office/officeart/2009/layout/CircleArrowProcess"/>
    <dgm:cxn modelId="{33A699B1-4D51-4539-86BD-84ACAB908387}" type="presParOf" srcId="{3CC39B43-B3DB-4E83-BB5A-0D6A52B863F0}" destId="{4FB81A19-59D4-43C9-B85B-35004DF541F7}" srcOrd="3" destOrd="0" presId="urn:microsoft.com/office/officeart/2009/layout/CircleArrowProcess"/>
    <dgm:cxn modelId="{A3E7D8D8-8B00-4E06-9CED-AC9F95AAF51D}" type="presParOf" srcId="{4FB81A19-59D4-43C9-B85B-35004DF541F7}" destId="{0AF7A88E-DAB6-4D32-BD5C-70E41E74E978}" srcOrd="0" destOrd="0" presId="urn:microsoft.com/office/officeart/2009/layout/CircleArrowProcess"/>
    <dgm:cxn modelId="{537F724F-B066-451D-9D7E-859197562965}" type="presParOf" srcId="{3CC39B43-B3DB-4E83-BB5A-0D6A52B863F0}" destId="{943910AF-D73E-4946-B583-A7B7A2F4A37D}" srcOrd="4" destOrd="0" presId="urn:microsoft.com/office/officeart/2009/layout/CircleArrowProcess"/>
    <dgm:cxn modelId="{3C87C77A-DD48-49B1-8513-C0481195A523}" type="presParOf" srcId="{3CC39B43-B3DB-4E83-BB5A-0D6A52B863F0}" destId="{F8E22461-85EB-4C20-B5FC-F0D33ABF89EA}"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5E18EE56-4DF2-49EB-B762-9582E2092650}" type="doc">
      <dgm:prSet loTypeId="urn:microsoft.com/office/officeart/2005/8/layout/default#1" loCatId="list" qsTypeId="urn:microsoft.com/office/officeart/2005/8/quickstyle/3d1" qsCatId="3D" csTypeId="urn:microsoft.com/office/officeart/2005/8/colors/colorful5" csCatId="colorful" phldr="1"/>
      <dgm:spPr/>
      <dgm:t>
        <a:bodyPr/>
        <a:lstStyle/>
        <a:p>
          <a:endParaRPr lang="zh-TW" altLang="en-US"/>
        </a:p>
      </dgm:t>
    </dgm:pt>
    <dgm:pt modelId="{1D4B3C9B-CB41-48BE-BF7B-F037F193138A}">
      <dgm:prSet/>
      <dgm:spPr/>
      <dgm:t>
        <a:bodyPr/>
        <a:lstStyle/>
        <a:p>
          <a:pPr marL="723900" indent="-723900" rtl="0"/>
          <a:r>
            <a:rPr lang="zh-TW" dirty="0" smtClean="0"/>
            <a:t>一、加強環境安全</a:t>
          </a:r>
          <a:endParaRPr lang="zh-TW" dirty="0"/>
        </a:p>
      </dgm:t>
    </dgm:pt>
    <dgm:pt modelId="{940F5D4A-C3B2-4280-A6D9-B072BCEF63FF}" type="parTrans" cxnId="{DFC558E6-C8C5-4D17-ACDF-CDD8011270AC}">
      <dgm:prSet/>
      <dgm:spPr/>
      <dgm:t>
        <a:bodyPr/>
        <a:lstStyle/>
        <a:p>
          <a:endParaRPr lang="zh-TW" altLang="en-US"/>
        </a:p>
      </dgm:t>
    </dgm:pt>
    <dgm:pt modelId="{DC7608DA-2E77-4776-A2C2-B213726EA30D}" type="sibTrans" cxnId="{DFC558E6-C8C5-4D17-ACDF-CDD8011270AC}">
      <dgm:prSet/>
      <dgm:spPr/>
      <dgm:t>
        <a:bodyPr/>
        <a:lstStyle/>
        <a:p>
          <a:endParaRPr lang="zh-TW" altLang="en-US"/>
        </a:p>
      </dgm:t>
    </dgm:pt>
    <dgm:pt modelId="{673DEBE1-5296-4524-88ED-E66F1E144EAE}">
      <dgm:prSet/>
      <dgm:spPr/>
      <dgm:t>
        <a:bodyPr/>
        <a:lstStyle/>
        <a:p>
          <a:pPr marL="723900" indent="-723900" rtl="0"/>
          <a:r>
            <a:rPr lang="zh-TW" dirty="0" smtClean="0"/>
            <a:t>二、建立住院病人自殺風險評估機制</a:t>
          </a:r>
          <a:endParaRPr lang="zh-TW" dirty="0"/>
        </a:p>
      </dgm:t>
    </dgm:pt>
    <dgm:pt modelId="{DDF27327-0500-49EA-AFE1-E36CBACEB5CE}" type="parTrans" cxnId="{9F4A0987-8C3D-4E62-9D00-17F50DDB2485}">
      <dgm:prSet/>
      <dgm:spPr/>
      <dgm:t>
        <a:bodyPr/>
        <a:lstStyle/>
        <a:p>
          <a:endParaRPr lang="zh-TW" altLang="en-US"/>
        </a:p>
      </dgm:t>
    </dgm:pt>
    <dgm:pt modelId="{52D4050B-8700-4DB1-8376-DAC4640741E4}" type="sibTrans" cxnId="{9F4A0987-8C3D-4E62-9D00-17F50DDB2485}">
      <dgm:prSet/>
      <dgm:spPr/>
      <dgm:t>
        <a:bodyPr/>
        <a:lstStyle/>
        <a:p>
          <a:endParaRPr lang="zh-TW" altLang="en-US"/>
        </a:p>
      </dgm:t>
    </dgm:pt>
    <dgm:pt modelId="{88D06D78-A58C-4934-BE55-0F60C397F833}">
      <dgm:prSet/>
      <dgm:spPr/>
      <dgm:t>
        <a:bodyPr/>
        <a:lstStyle/>
        <a:p>
          <a:pPr marL="723900" indent="-723900" rtl="0"/>
          <a:r>
            <a:rPr lang="zh-TW" dirty="0" smtClean="0"/>
            <a:t>三、提供自殺高風險個案之個別化照護、溝通與支持</a:t>
          </a:r>
          <a:endParaRPr lang="zh-TW" dirty="0"/>
        </a:p>
      </dgm:t>
    </dgm:pt>
    <dgm:pt modelId="{28FBC1EE-DF54-48A8-BBB0-566FDF3A4280}" type="parTrans" cxnId="{8203A207-AD07-4C95-B211-628DB09BC908}">
      <dgm:prSet/>
      <dgm:spPr/>
      <dgm:t>
        <a:bodyPr/>
        <a:lstStyle/>
        <a:p>
          <a:endParaRPr lang="zh-TW" altLang="en-US"/>
        </a:p>
      </dgm:t>
    </dgm:pt>
    <dgm:pt modelId="{4AD3A109-ECA5-4799-9D2C-75EC1F29272E}" type="sibTrans" cxnId="{8203A207-AD07-4C95-B211-628DB09BC908}">
      <dgm:prSet/>
      <dgm:spPr/>
      <dgm:t>
        <a:bodyPr/>
        <a:lstStyle/>
        <a:p>
          <a:endParaRPr lang="zh-TW" altLang="en-US"/>
        </a:p>
      </dgm:t>
    </dgm:pt>
    <dgm:pt modelId="{C4222AF3-D6DD-44AB-9943-BABC716439D6}">
      <dgm:prSet/>
      <dgm:spPr/>
      <dgm:t>
        <a:bodyPr/>
        <a:lstStyle/>
        <a:p>
          <a:pPr marL="723900" indent="-723900" algn="l" rtl="0"/>
          <a:r>
            <a:rPr lang="zh-TW" dirty="0" smtClean="0"/>
            <a:t>四、建立照護及轉介機制</a:t>
          </a:r>
          <a:endParaRPr lang="zh-TW" dirty="0"/>
        </a:p>
      </dgm:t>
    </dgm:pt>
    <dgm:pt modelId="{14914135-BD4B-43C2-9F75-62127182930C}" type="parTrans" cxnId="{AF8A9BEE-456D-470F-BA5B-52042BAF29F2}">
      <dgm:prSet/>
      <dgm:spPr/>
      <dgm:t>
        <a:bodyPr/>
        <a:lstStyle/>
        <a:p>
          <a:endParaRPr lang="zh-TW" altLang="en-US"/>
        </a:p>
      </dgm:t>
    </dgm:pt>
    <dgm:pt modelId="{08834235-2F41-4AE4-8CFE-BE68F44BB285}" type="sibTrans" cxnId="{AF8A9BEE-456D-470F-BA5B-52042BAF29F2}">
      <dgm:prSet/>
      <dgm:spPr/>
      <dgm:t>
        <a:bodyPr/>
        <a:lstStyle/>
        <a:p>
          <a:endParaRPr lang="zh-TW" altLang="en-US"/>
        </a:p>
      </dgm:t>
    </dgm:pt>
    <dgm:pt modelId="{36E38A74-5B4A-4751-B0BC-97546669FF01}" type="pres">
      <dgm:prSet presAssocID="{5E18EE56-4DF2-49EB-B762-9582E2092650}" presName="diagram" presStyleCnt="0">
        <dgm:presLayoutVars>
          <dgm:dir/>
          <dgm:resizeHandles val="exact"/>
        </dgm:presLayoutVars>
      </dgm:prSet>
      <dgm:spPr/>
      <dgm:t>
        <a:bodyPr/>
        <a:lstStyle/>
        <a:p>
          <a:endParaRPr lang="zh-TW" altLang="en-US"/>
        </a:p>
      </dgm:t>
    </dgm:pt>
    <dgm:pt modelId="{D3CE654A-9518-4279-9C89-80C4B599240C}" type="pres">
      <dgm:prSet presAssocID="{1D4B3C9B-CB41-48BE-BF7B-F037F193138A}" presName="node" presStyleLbl="node1" presStyleIdx="0" presStyleCnt="4" custScaleX="993094" custScaleY="993094">
        <dgm:presLayoutVars>
          <dgm:bulletEnabled val="1"/>
        </dgm:presLayoutVars>
      </dgm:prSet>
      <dgm:spPr>
        <a:prstGeom prst="roundRect">
          <a:avLst/>
        </a:prstGeom>
      </dgm:spPr>
      <dgm:t>
        <a:bodyPr/>
        <a:lstStyle/>
        <a:p>
          <a:endParaRPr lang="zh-TW" altLang="en-US"/>
        </a:p>
      </dgm:t>
    </dgm:pt>
    <dgm:pt modelId="{AF7B3EDC-223C-49CE-B2A8-99410566519D}" type="pres">
      <dgm:prSet presAssocID="{DC7608DA-2E77-4776-A2C2-B213726EA30D}" presName="sibTrans" presStyleCnt="0"/>
      <dgm:spPr/>
    </dgm:pt>
    <dgm:pt modelId="{CF991C4C-4D0B-416D-B7B5-AA9A5CFD7F45}" type="pres">
      <dgm:prSet presAssocID="{673DEBE1-5296-4524-88ED-E66F1E144EAE}" presName="node" presStyleLbl="node1" presStyleIdx="1" presStyleCnt="4" custScaleX="993094" custScaleY="993094">
        <dgm:presLayoutVars>
          <dgm:bulletEnabled val="1"/>
        </dgm:presLayoutVars>
      </dgm:prSet>
      <dgm:spPr>
        <a:prstGeom prst="roundRect">
          <a:avLst/>
        </a:prstGeom>
      </dgm:spPr>
      <dgm:t>
        <a:bodyPr/>
        <a:lstStyle/>
        <a:p>
          <a:endParaRPr lang="zh-TW" altLang="en-US"/>
        </a:p>
      </dgm:t>
    </dgm:pt>
    <dgm:pt modelId="{7FD8EBAD-49F4-4FF6-93CE-D3FF124E946E}" type="pres">
      <dgm:prSet presAssocID="{52D4050B-8700-4DB1-8376-DAC4640741E4}" presName="sibTrans" presStyleCnt="0"/>
      <dgm:spPr/>
    </dgm:pt>
    <dgm:pt modelId="{86A46E2E-2603-4335-8C0A-D45785620638}" type="pres">
      <dgm:prSet presAssocID="{88D06D78-A58C-4934-BE55-0F60C397F833}" presName="node" presStyleLbl="node1" presStyleIdx="2" presStyleCnt="4" custScaleX="993094" custScaleY="993094">
        <dgm:presLayoutVars>
          <dgm:bulletEnabled val="1"/>
        </dgm:presLayoutVars>
      </dgm:prSet>
      <dgm:spPr>
        <a:prstGeom prst="roundRect">
          <a:avLst/>
        </a:prstGeom>
      </dgm:spPr>
      <dgm:t>
        <a:bodyPr/>
        <a:lstStyle/>
        <a:p>
          <a:endParaRPr lang="zh-TW" altLang="en-US"/>
        </a:p>
      </dgm:t>
    </dgm:pt>
    <dgm:pt modelId="{73DE5301-442B-4326-BF95-DA9446702B3E}" type="pres">
      <dgm:prSet presAssocID="{4AD3A109-ECA5-4799-9D2C-75EC1F29272E}" presName="sibTrans" presStyleCnt="0"/>
      <dgm:spPr/>
    </dgm:pt>
    <dgm:pt modelId="{CD2637D5-A784-4BBF-AF13-AE266AE1DCC5}" type="pres">
      <dgm:prSet presAssocID="{C4222AF3-D6DD-44AB-9943-BABC716439D6}" presName="node" presStyleLbl="node1" presStyleIdx="3" presStyleCnt="4" custScaleX="993094" custScaleY="993094">
        <dgm:presLayoutVars>
          <dgm:bulletEnabled val="1"/>
        </dgm:presLayoutVars>
      </dgm:prSet>
      <dgm:spPr>
        <a:prstGeom prst="roundRect">
          <a:avLst/>
        </a:prstGeom>
      </dgm:spPr>
      <dgm:t>
        <a:bodyPr/>
        <a:lstStyle/>
        <a:p>
          <a:endParaRPr lang="zh-TW" altLang="en-US"/>
        </a:p>
      </dgm:t>
    </dgm:pt>
  </dgm:ptLst>
  <dgm:cxnLst>
    <dgm:cxn modelId="{9F4A0987-8C3D-4E62-9D00-17F50DDB2485}" srcId="{5E18EE56-4DF2-49EB-B762-9582E2092650}" destId="{673DEBE1-5296-4524-88ED-E66F1E144EAE}" srcOrd="1" destOrd="0" parTransId="{DDF27327-0500-49EA-AFE1-E36CBACEB5CE}" sibTransId="{52D4050B-8700-4DB1-8376-DAC4640741E4}"/>
    <dgm:cxn modelId="{295A5158-89CA-4184-8FFF-68AA59095FDD}" type="presOf" srcId="{88D06D78-A58C-4934-BE55-0F60C397F833}" destId="{86A46E2E-2603-4335-8C0A-D45785620638}" srcOrd="0" destOrd="0" presId="urn:microsoft.com/office/officeart/2005/8/layout/default#1"/>
    <dgm:cxn modelId="{DFC558E6-C8C5-4D17-ACDF-CDD8011270AC}" srcId="{5E18EE56-4DF2-49EB-B762-9582E2092650}" destId="{1D4B3C9B-CB41-48BE-BF7B-F037F193138A}" srcOrd="0" destOrd="0" parTransId="{940F5D4A-C3B2-4280-A6D9-B072BCEF63FF}" sibTransId="{DC7608DA-2E77-4776-A2C2-B213726EA30D}"/>
    <dgm:cxn modelId="{E3CF12A8-E79C-4113-A013-AD4EB01EC9F8}" type="presOf" srcId="{C4222AF3-D6DD-44AB-9943-BABC716439D6}" destId="{CD2637D5-A784-4BBF-AF13-AE266AE1DCC5}" srcOrd="0" destOrd="0" presId="urn:microsoft.com/office/officeart/2005/8/layout/default#1"/>
    <dgm:cxn modelId="{729574D8-41F7-4AE7-B0EB-8A7F03FF5D24}" type="presOf" srcId="{5E18EE56-4DF2-49EB-B762-9582E2092650}" destId="{36E38A74-5B4A-4751-B0BC-97546669FF01}" srcOrd="0" destOrd="0" presId="urn:microsoft.com/office/officeart/2005/8/layout/default#1"/>
    <dgm:cxn modelId="{75228AC2-D924-444F-A8B5-54D4C7644BE0}" type="presOf" srcId="{673DEBE1-5296-4524-88ED-E66F1E144EAE}" destId="{CF991C4C-4D0B-416D-B7B5-AA9A5CFD7F45}" srcOrd="0" destOrd="0" presId="urn:microsoft.com/office/officeart/2005/8/layout/default#1"/>
    <dgm:cxn modelId="{AF8A9BEE-456D-470F-BA5B-52042BAF29F2}" srcId="{5E18EE56-4DF2-49EB-B762-9582E2092650}" destId="{C4222AF3-D6DD-44AB-9943-BABC716439D6}" srcOrd="3" destOrd="0" parTransId="{14914135-BD4B-43C2-9F75-62127182930C}" sibTransId="{08834235-2F41-4AE4-8CFE-BE68F44BB285}"/>
    <dgm:cxn modelId="{8203A207-AD07-4C95-B211-628DB09BC908}" srcId="{5E18EE56-4DF2-49EB-B762-9582E2092650}" destId="{88D06D78-A58C-4934-BE55-0F60C397F833}" srcOrd="2" destOrd="0" parTransId="{28FBC1EE-DF54-48A8-BBB0-566FDF3A4280}" sibTransId="{4AD3A109-ECA5-4799-9D2C-75EC1F29272E}"/>
    <dgm:cxn modelId="{8D5522D2-8283-4CED-97E5-55F8C6473FD8}" type="presOf" srcId="{1D4B3C9B-CB41-48BE-BF7B-F037F193138A}" destId="{D3CE654A-9518-4279-9C89-80C4B599240C}" srcOrd="0" destOrd="0" presId="urn:microsoft.com/office/officeart/2005/8/layout/default#1"/>
    <dgm:cxn modelId="{D4EDA323-EA01-4954-AED3-84DF8F417CA2}" type="presParOf" srcId="{36E38A74-5B4A-4751-B0BC-97546669FF01}" destId="{D3CE654A-9518-4279-9C89-80C4B599240C}" srcOrd="0" destOrd="0" presId="urn:microsoft.com/office/officeart/2005/8/layout/default#1"/>
    <dgm:cxn modelId="{D4430A1C-AF9C-4852-AFC3-1D14F8857CE1}" type="presParOf" srcId="{36E38A74-5B4A-4751-B0BC-97546669FF01}" destId="{AF7B3EDC-223C-49CE-B2A8-99410566519D}" srcOrd="1" destOrd="0" presId="urn:microsoft.com/office/officeart/2005/8/layout/default#1"/>
    <dgm:cxn modelId="{071939F1-1DF6-4D5D-A7CB-80E84211922F}" type="presParOf" srcId="{36E38A74-5B4A-4751-B0BC-97546669FF01}" destId="{CF991C4C-4D0B-416D-B7B5-AA9A5CFD7F45}" srcOrd="2" destOrd="0" presId="urn:microsoft.com/office/officeart/2005/8/layout/default#1"/>
    <dgm:cxn modelId="{2A050D7B-AA05-4673-8306-65B91AE10BCE}" type="presParOf" srcId="{36E38A74-5B4A-4751-B0BC-97546669FF01}" destId="{7FD8EBAD-49F4-4FF6-93CE-D3FF124E946E}" srcOrd="3" destOrd="0" presId="urn:microsoft.com/office/officeart/2005/8/layout/default#1"/>
    <dgm:cxn modelId="{BF34E2BA-B0E4-4A3A-801B-B4837264DFB6}" type="presParOf" srcId="{36E38A74-5B4A-4751-B0BC-97546669FF01}" destId="{86A46E2E-2603-4335-8C0A-D45785620638}" srcOrd="4" destOrd="0" presId="urn:microsoft.com/office/officeart/2005/8/layout/default#1"/>
    <dgm:cxn modelId="{2D90194D-E31A-40BD-80F0-2BA17E829928}" type="presParOf" srcId="{36E38A74-5B4A-4751-B0BC-97546669FF01}" destId="{73DE5301-442B-4326-BF95-DA9446702B3E}" srcOrd="5" destOrd="0" presId="urn:microsoft.com/office/officeart/2005/8/layout/default#1"/>
    <dgm:cxn modelId="{0E48CB84-E2DB-41AB-BC67-ACF3BF56355C}" type="presParOf" srcId="{36E38A74-5B4A-4751-B0BC-97546669FF01}" destId="{CD2637D5-A784-4BBF-AF13-AE266AE1DCC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7B605C3-89C3-45D4-8631-30882155184D}"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zh-TW" altLang="en-US"/>
        </a:p>
      </dgm:t>
    </dgm:pt>
    <dgm:pt modelId="{2C4E583A-2E88-4FF3-8D27-8FC04D450191}">
      <dgm:prSet custT="1"/>
      <dgm:spPr/>
      <dgm:t>
        <a:bodyPr lIns="36000" tIns="36000" rIns="36000" bIns="36000"/>
        <a:lstStyle/>
        <a:p>
          <a:pPr rtl="0"/>
          <a:r>
            <a:rPr lang="zh-TW" sz="2800" b="1" dirty="0" smtClean="0"/>
            <a:t>建立所有醫療團隊成員皆為</a:t>
          </a:r>
          <a:r>
            <a:rPr lang="zh-TW" sz="2800" b="1" dirty="0" smtClean="0">
              <a:ln/>
              <a:solidFill>
                <a:srgbClr val="FFFF00"/>
              </a:solidFill>
              <a:effectLst>
                <a:outerShdw blurRad="50800" dist="38100" dir="2700000" algn="tl" rotWithShape="0">
                  <a:prstClr val="black">
                    <a:alpha val="40000"/>
                  </a:prstClr>
                </a:outerShdw>
              </a:effectLst>
            </a:rPr>
            <a:t>自殺防治守門人</a:t>
          </a:r>
          <a:r>
            <a:rPr lang="zh-TW" sz="2800" b="1" dirty="0" smtClean="0"/>
            <a:t>概念</a:t>
          </a:r>
          <a:endParaRPr lang="zh-TW" sz="2800" b="1" dirty="0"/>
        </a:p>
      </dgm:t>
    </dgm:pt>
    <dgm:pt modelId="{8F8FC7D5-BA7F-4E70-B573-C840EB0583FF}" type="parTrans" cxnId="{41A5560B-DF75-43A9-9F6B-13B7BB320ED9}">
      <dgm:prSet/>
      <dgm:spPr/>
      <dgm:t>
        <a:bodyPr/>
        <a:lstStyle/>
        <a:p>
          <a:endParaRPr lang="zh-TW" altLang="en-US" sz="2800" b="1"/>
        </a:p>
      </dgm:t>
    </dgm:pt>
    <dgm:pt modelId="{C0415422-B152-47C2-BB03-D1CE8B1DA44C}" type="sibTrans" cxnId="{41A5560B-DF75-43A9-9F6B-13B7BB320ED9}">
      <dgm:prSet/>
      <dgm:spPr/>
      <dgm:t>
        <a:bodyPr/>
        <a:lstStyle/>
        <a:p>
          <a:endParaRPr lang="zh-TW" altLang="en-US" sz="2800" b="1"/>
        </a:p>
      </dgm:t>
    </dgm:pt>
    <dgm:pt modelId="{CC8BBD33-014C-4742-981D-865F301CE1F3}">
      <dgm:prSet custT="1"/>
      <dgm:spPr/>
      <dgm:t>
        <a:bodyPr lIns="36000" tIns="36000" rIns="36000" bIns="36000"/>
        <a:lstStyle/>
        <a:p>
          <a:pPr rtl="0"/>
          <a:r>
            <a:rPr lang="zh-TW" sz="2400" b="1" dirty="0" smtClean="0"/>
            <a:t>定期安排教育訓練</a:t>
          </a:r>
          <a:endParaRPr lang="zh-TW" sz="2400" b="1" dirty="0"/>
        </a:p>
      </dgm:t>
    </dgm:pt>
    <dgm:pt modelId="{9CA7C998-6CA8-4204-8293-6A974BDD6812}" type="parTrans" cxnId="{3C8D2D0D-BCF5-4781-AB50-4A9241B67F1A}">
      <dgm:prSet/>
      <dgm:spPr/>
      <dgm:t>
        <a:bodyPr/>
        <a:lstStyle/>
        <a:p>
          <a:endParaRPr lang="zh-TW" altLang="en-US" sz="2800" b="1"/>
        </a:p>
      </dgm:t>
    </dgm:pt>
    <dgm:pt modelId="{420CD527-B02D-410E-A6DB-61D529409E23}" type="sibTrans" cxnId="{3C8D2D0D-BCF5-4781-AB50-4A9241B67F1A}">
      <dgm:prSet/>
      <dgm:spPr/>
      <dgm:t>
        <a:bodyPr/>
        <a:lstStyle/>
        <a:p>
          <a:endParaRPr lang="zh-TW" altLang="en-US" sz="2800" b="1"/>
        </a:p>
      </dgm:t>
    </dgm:pt>
    <dgm:pt modelId="{B0966F84-2F48-4D8E-81ED-FCA1BACA15F1}">
      <dgm:prSet custT="1"/>
      <dgm:spPr/>
      <dgm:t>
        <a:bodyPr lIns="36000" tIns="36000" rIns="36000" bIns="36000"/>
        <a:lstStyle/>
        <a:p>
          <a:pPr rtl="0"/>
          <a:r>
            <a:rPr lang="zh-TW" sz="2400" b="1" dirty="0" smtClean="0"/>
            <a:t>建置自殺防治資源系統</a:t>
          </a:r>
          <a:endParaRPr lang="zh-TW" sz="2400" b="1" dirty="0"/>
        </a:p>
      </dgm:t>
    </dgm:pt>
    <dgm:pt modelId="{BAA5980F-09F8-4752-9A0F-5ADACD01F033}" type="parTrans" cxnId="{C140D7CF-3916-46AB-8530-FB5CE263890A}">
      <dgm:prSet/>
      <dgm:spPr/>
      <dgm:t>
        <a:bodyPr/>
        <a:lstStyle/>
        <a:p>
          <a:endParaRPr lang="zh-TW" altLang="en-US" sz="2800" b="1"/>
        </a:p>
      </dgm:t>
    </dgm:pt>
    <dgm:pt modelId="{FB86E536-9EEF-4C36-AB7C-876AA769C84A}" type="sibTrans" cxnId="{C140D7CF-3916-46AB-8530-FB5CE263890A}">
      <dgm:prSet/>
      <dgm:spPr/>
      <dgm:t>
        <a:bodyPr/>
        <a:lstStyle/>
        <a:p>
          <a:endParaRPr lang="zh-TW" altLang="en-US" sz="2800" b="1"/>
        </a:p>
      </dgm:t>
    </dgm:pt>
    <dgm:pt modelId="{7F878333-47D7-4A84-8F7F-26997C6721D4}">
      <dgm:prSet custT="1"/>
      <dgm:spPr/>
      <dgm:t>
        <a:bodyPr lIns="36000" tIns="36000" rIns="36000" bIns="36000"/>
        <a:lstStyle/>
        <a:p>
          <a:pPr rtl="0"/>
          <a:r>
            <a:rPr lang="zh-TW" sz="2800" b="1" dirty="0" smtClean="0"/>
            <a:t>訂定住院病人自殺高風險篩檢流程及啟動時機</a:t>
          </a:r>
          <a:endParaRPr lang="zh-TW" sz="2800" b="1" dirty="0"/>
        </a:p>
      </dgm:t>
    </dgm:pt>
    <dgm:pt modelId="{720DB0B8-3398-4329-AB88-17ABB273BF62}" type="sibTrans" cxnId="{7D50B5DD-5791-41B5-9768-968D6862FF37}">
      <dgm:prSet/>
      <dgm:spPr/>
      <dgm:t>
        <a:bodyPr/>
        <a:lstStyle/>
        <a:p>
          <a:endParaRPr lang="zh-TW" altLang="en-US" b="1"/>
        </a:p>
      </dgm:t>
    </dgm:pt>
    <dgm:pt modelId="{0C97338C-0C11-4130-88BB-72857301C22B}" type="parTrans" cxnId="{7D50B5DD-5791-41B5-9768-968D6862FF37}">
      <dgm:prSet/>
      <dgm:spPr/>
      <dgm:t>
        <a:bodyPr/>
        <a:lstStyle/>
        <a:p>
          <a:endParaRPr lang="zh-TW" altLang="en-US" b="1"/>
        </a:p>
      </dgm:t>
    </dgm:pt>
    <dgm:pt modelId="{490361D1-8E30-4CBC-A580-969759EB9C7D}">
      <dgm:prSet custT="1"/>
      <dgm:spPr/>
      <dgm:t>
        <a:bodyPr lIns="36000" tIns="36000" rIns="36000" bIns="36000"/>
        <a:lstStyle/>
        <a:p>
          <a:pPr rtl="0"/>
          <a:r>
            <a:rPr lang="zh-TW" sz="2400" b="1" dirty="0" smtClean="0"/>
            <a:t>制定符合單位特性之自殺高危險因子篩檢工具</a:t>
          </a:r>
          <a:endParaRPr lang="zh-TW" sz="2400" b="1" dirty="0"/>
        </a:p>
      </dgm:t>
    </dgm:pt>
    <dgm:pt modelId="{19EEE638-6176-4592-B8E6-04B9A55CE99E}" type="parTrans" cxnId="{6D1001C5-72ED-491A-8716-C501E5D081CE}">
      <dgm:prSet/>
      <dgm:spPr/>
      <dgm:t>
        <a:bodyPr/>
        <a:lstStyle/>
        <a:p>
          <a:endParaRPr lang="zh-TW" altLang="en-US" b="1"/>
        </a:p>
      </dgm:t>
    </dgm:pt>
    <dgm:pt modelId="{2C86D296-7A84-49FF-A27B-15E80C4518E5}" type="sibTrans" cxnId="{6D1001C5-72ED-491A-8716-C501E5D081CE}">
      <dgm:prSet/>
      <dgm:spPr/>
      <dgm:t>
        <a:bodyPr/>
        <a:lstStyle/>
        <a:p>
          <a:endParaRPr lang="zh-TW" altLang="en-US" b="1"/>
        </a:p>
      </dgm:t>
    </dgm:pt>
    <dgm:pt modelId="{BB158C44-DD40-4DE6-B2AE-A0AEE97105F8}">
      <dgm:prSet custT="1"/>
      <dgm:spPr/>
      <dgm:t>
        <a:bodyPr lIns="36000" tIns="36000" rIns="36000" bIns="36000"/>
        <a:lstStyle/>
        <a:p>
          <a:pPr rtl="0"/>
          <a:r>
            <a:rPr lang="zh-TW" altLang="en-US" sz="2400" b="1" dirty="0" smtClean="0"/>
            <a:t>注意</a:t>
          </a:r>
          <a:r>
            <a:rPr lang="zh-TW" sz="2400" b="1" dirty="0" smtClean="0"/>
            <a:t>住院</a:t>
          </a:r>
          <a:r>
            <a:rPr lang="zh-TW" altLang="en-US" sz="2400" b="1" dirty="0" smtClean="0"/>
            <a:t>病人可能</a:t>
          </a:r>
          <a:r>
            <a:rPr lang="zh-TW" sz="2400" b="1" dirty="0" smtClean="0"/>
            <a:t>因疾病診斷或生活事件引發適應或情緒障礙</a:t>
          </a:r>
          <a:r>
            <a:rPr lang="zh-TW" altLang="en-US" sz="2400" b="1" dirty="0" smtClean="0"/>
            <a:t>者</a:t>
          </a:r>
          <a:endParaRPr lang="zh-TW" sz="2400" b="1" dirty="0"/>
        </a:p>
      </dgm:t>
    </dgm:pt>
    <dgm:pt modelId="{1308DE7D-21F0-4B8D-B0EC-CEDF614AB3EB}" type="parTrans" cxnId="{AF5C47D5-8D1C-46A9-82DB-EEBFC963242A}">
      <dgm:prSet/>
      <dgm:spPr/>
      <dgm:t>
        <a:bodyPr/>
        <a:lstStyle/>
        <a:p>
          <a:endParaRPr lang="zh-TW" altLang="en-US" b="1"/>
        </a:p>
      </dgm:t>
    </dgm:pt>
    <dgm:pt modelId="{7D3CE893-C717-4E81-B4A6-F151E5A12311}" type="sibTrans" cxnId="{AF5C47D5-8D1C-46A9-82DB-EEBFC963242A}">
      <dgm:prSet/>
      <dgm:spPr/>
      <dgm:t>
        <a:bodyPr/>
        <a:lstStyle/>
        <a:p>
          <a:endParaRPr lang="zh-TW" altLang="en-US" b="1"/>
        </a:p>
      </dgm:t>
    </dgm:pt>
    <dgm:pt modelId="{61725FDC-D38E-4883-B56C-1477282389FE}" type="pres">
      <dgm:prSet presAssocID="{B7B605C3-89C3-45D4-8631-30882155184D}" presName="Name0" presStyleCnt="0">
        <dgm:presLayoutVars>
          <dgm:dir/>
          <dgm:animLvl val="lvl"/>
          <dgm:resizeHandles val="exact"/>
        </dgm:presLayoutVars>
      </dgm:prSet>
      <dgm:spPr/>
      <dgm:t>
        <a:bodyPr/>
        <a:lstStyle/>
        <a:p>
          <a:endParaRPr lang="zh-TW" altLang="en-US"/>
        </a:p>
      </dgm:t>
    </dgm:pt>
    <dgm:pt modelId="{A1D7CE3B-642B-430B-A47C-E3C39EBECD03}" type="pres">
      <dgm:prSet presAssocID="{2C4E583A-2E88-4FF3-8D27-8FC04D450191}" presName="composite" presStyleCnt="0"/>
      <dgm:spPr/>
    </dgm:pt>
    <dgm:pt modelId="{1A9BE23A-5BE6-4ECB-9B53-B6ADB956FE1A}" type="pres">
      <dgm:prSet presAssocID="{2C4E583A-2E88-4FF3-8D27-8FC04D450191}" presName="parTx" presStyleLbl="alignNode1" presStyleIdx="0" presStyleCnt="2" custScaleX="104098" custLinFactNeighborX="2623">
        <dgm:presLayoutVars>
          <dgm:chMax val="0"/>
          <dgm:chPref val="0"/>
          <dgm:bulletEnabled val="1"/>
        </dgm:presLayoutVars>
      </dgm:prSet>
      <dgm:spPr/>
      <dgm:t>
        <a:bodyPr/>
        <a:lstStyle/>
        <a:p>
          <a:endParaRPr lang="zh-TW" altLang="en-US"/>
        </a:p>
      </dgm:t>
    </dgm:pt>
    <dgm:pt modelId="{F081BD84-5BB2-4AA3-AEC1-5A08604E5157}" type="pres">
      <dgm:prSet presAssocID="{2C4E583A-2E88-4FF3-8D27-8FC04D450191}" presName="desTx" presStyleLbl="alignAccFollowNode1" presStyleIdx="0" presStyleCnt="2" custScaleX="104098" custLinFactNeighborX="2623">
        <dgm:presLayoutVars>
          <dgm:bulletEnabled val="1"/>
        </dgm:presLayoutVars>
      </dgm:prSet>
      <dgm:spPr/>
      <dgm:t>
        <a:bodyPr/>
        <a:lstStyle/>
        <a:p>
          <a:endParaRPr lang="zh-TW" altLang="en-US"/>
        </a:p>
      </dgm:t>
    </dgm:pt>
    <dgm:pt modelId="{6EE15873-9FCA-44E3-8419-2D857E53FA33}" type="pres">
      <dgm:prSet presAssocID="{C0415422-B152-47C2-BB03-D1CE8B1DA44C}" presName="space" presStyleCnt="0"/>
      <dgm:spPr/>
    </dgm:pt>
    <dgm:pt modelId="{62945967-7A67-4801-852C-4D073517AFB0}" type="pres">
      <dgm:prSet presAssocID="{7F878333-47D7-4A84-8F7F-26997C6721D4}" presName="composite" presStyleCnt="0"/>
      <dgm:spPr/>
    </dgm:pt>
    <dgm:pt modelId="{5748C1A2-6021-4B2D-B275-8DE165012091}" type="pres">
      <dgm:prSet presAssocID="{7F878333-47D7-4A84-8F7F-26997C6721D4}" presName="parTx" presStyleLbl="alignNode1" presStyleIdx="1" presStyleCnt="2" custScaleX="104098" custLinFactNeighborX="-9626">
        <dgm:presLayoutVars>
          <dgm:chMax val="0"/>
          <dgm:chPref val="0"/>
          <dgm:bulletEnabled val="1"/>
        </dgm:presLayoutVars>
      </dgm:prSet>
      <dgm:spPr/>
      <dgm:t>
        <a:bodyPr/>
        <a:lstStyle/>
        <a:p>
          <a:endParaRPr lang="zh-TW" altLang="en-US"/>
        </a:p>
      </dgm:t>
    </dgm:pt>
    <dgm:pt modelId="{C275D253-5E09-4748-A9ED-C4B29DCFA28A}" type="pres">
      <dgm:prSet presAssocID="{7F878333-47D7-4A84-8F7F-26997C6721D4}" presName="desTx" presStyleLbl="alignAccFollowNode1" presStyleIdx="1" presStyleCnt="2" custScaleX="104098" custLinFactNeighborX="-9626">
        <dgm:presLayoutVars>
          <dgm:bulletEnabled val="1"/>
        </dgm:presLayoutVars>
      </dgm:prSet>
      <dgm:spPr/>
      <dgm:t>
        <a:bodyPr/>
        <a:lstStyle/>
        <a:p>
          <a:endParaRPr lang="zh-TW" altLang="en-US"/>
        </a:p>
      </dgm:t>
    </dgm:pt>
  </dgm:ptLst>
  <dgm:cxnLst>
    <dgm:cxn modelId="{AF5C47D5-8D1C-46A9-82DB-EEBFC963242A}" srcId="{7F878333-47D7-4A84-8F7F-26997C6721D4}" destId="{BB158C44-DD40-4DE6-B2AE-A0AEE97105F8}" srcOrd="1" destOrd="0" parTransId="{1308DE7D-21F0-4B8D-B0EC-CEDF614AB3EB}" sibTransId="{7D3CE893-C717-4E81-B4A6-F151E5A12311}"/>
    <dgm:cxn modelId="{C140D7CF-3916-46AB-8530-FB5CE263890A}" srcId="{2C4E583A-2E88-4FF3-8D27-8FC04D450191}" destId="{B0966F84-2F48-4D8E-81ED-FCA1BACA15F1}" srcOrd="1" destOrd="0" parTransId="{BAA5980F-09F8-4752-9A0F-5ADACD01F033}" sibTransId="{FB86E536-9EEF-4C36-AB7C-876AA769C84A}"/>
    <dgm:cxn modelId="{B50F792B-3213-4631-8D80-C15DFAAEAB8A}" type="presOf" srcId="{B7B605C3-89C3-45D4-8631-30882155184D}" destId="{61725FDC-D38E-4883-B56C-1477282389FE}" srcOrd="0" destOrd="0" presId="urn:microsoft.com/office/officeart/2005/8/layout/hList1"/>
    <dgm:cxn modelId="{19AC348F-946B-45B4-9D50-9070CB5DB0E4}" type="presOf" srcId="{CC8BBD33-014C-4742-981D-865F301CE1F3}" destId="{F081BD84-5BB2-4AA3-AEC1-5A08604E5157}" srcOrd="0" destOrd="0" presId="urn:microsoft.com/office/officeart/2005/8/layout/hList1"/>
    <dgm:cxn modelId="{93B8C5A0-8A4E-4790-BF39-CADC08464037}" type="presOf" srcId="{2C4E583A-2E88-4FF3-8D27-8FC04D450191}" destId="{1A9BE23A-5BE6-4ECB-9B53-B6ADB956FE1A}" srcOrd="0" destOrd="0" presId="urn:microsoft.com/office/officeart/2005/8/layout/hList1"/>
    <dgm:cxn modelId="{0A43121D-E90F-4FE7-ADA9-4D54232A0955}" type="presOf" srcId="{B0966F84-2F48-4D8E-81ED-FCA1BACA15F1}" destId="{F081BD84-5BB2-4AA3-AEC1-5A08604E5157}" srcOrd="0" destOrd="1" presId="urn:microsoft.com/office/officeart/2005/8/layout/hList1"/>
    <dgm:cxn modelId="{44C045B0-8859-45ED-B593-4E8FF8845D96}" type="presOf" srcId="{BB158C44-DD40-4DE6-B2AE-A0AEE97105F8}" destId="{C275D253-5E09-4748-A9ED-C4B29DCFA28A}" srcOrd="0" destOrd="1" presId="urn:microsoft.com/office/officeart/2005/8/layout/hList1"/>
    <dgm:cxn modelId="{6D1001C5-72ED-491A-8716-C501E5D081CE}" srcId="{7F878333-47D7-4A84-8F7F-26997C6721D4}" destId="{490361D1-8E30-4CBC-A580-969759EB9C7D}" srcOrd="0" destOrd="0" parTransId="{19EEE638-6176-4592-B8E6-04B9A55CE99E}" sibTransId="{2C86D296-7A84-49FF-A27B-15E80C4518E5}"/>
    <dgm:cxn modelId="{7D50B5DD-5791-41B5-9768-968D6862FF37}" srcId="{B7B605C3-89C3-45D4-8631-30882155184D}" destId="{7F878333-47D7-4A84-8F7F-26997C6721D4}" srcOrd="1" destOrd="0" parTransId="{0C97338C-0C11-4130-88BB-72857301C22B}" sibTransId="{720DB0B8-3398-4329-AB88-17ABB273BF62}"/>
    <dgm:cxn modelId="{41A5560B-DF75-43A9-9F6B-13B7BB320ED9}" srcId="{B7B605C3-89C3-45D4-8631-30882155184D}" destId="{2C4E583A-2E88-4FF3-8D27-8FC04D450191}" srcOrd="0" destOrd="0" parTransId="{8F8FC7D5-BA7F-4E70-B573-C840EB0583FF}" sibTransId="{C0415422-B152-47C2-BB03-D1CE8B1DA44C}"/>
    <dgm:cxn modelId="{3C8D2D0D-BCF5-4781-AB50-4A9241B67F1A}" srcId="{2C4E583A-2E88-4FF3-8D27-8FC04D450191}" destId="{CC8BBD33-014C-4742-981D-865F301CE1F3}" srcOrd="0" destOrd="0" parTransId="{9CA7C998-6CA8-4204-8293-6A974BDD6812}" sibTransId="{420CD527-B02D-410E-A6DB-61D529409E23}"/>
    <dgm:cxn modelId="{1641CFF4-0A2B-4BE2-B546-F748946E4358}" type="presOf" srcId="{7F878333-47D7-4A84-8F7F-26997C6721D4}" destId="{5748C1A2-6021-4B2D-B275-8DE165012091}" srcOrd="0" destOrd="0" presId="urn:microsoft.com/office/officeart/2005/8/layout/hList1"/>
    <dgm:cxn modelId="{527AF687-3152-41CA-832B-1F9A39CAE628}" type="presOf" srcId="{490361D1-8E30-4CBC-A580-969759EB9C7D}" destId="{C275D253-5E09-4748-A9ED-C4B29DCFA28A}" srcOrd="0" destOrd="0" presId="urn:microsoft.com/office/officeart/2005/8/layout/hList1"/>
    <dgm:cxn modelId="{FFB1B4E5-0BEE-4A3B-A1FF-0F562686990E}" type="presParOf" srcId="{61725FDC-D38E-4883-B56C-1477282389FE}" destId="{A1D7CE3B-642B-430B-A47C-E3C39EBECD03}" srcOrd="0" destOrd="0" presId="urn:microsoft.com/office/officeart/2005/8/layout/hList1"/>
    <dgm:cxn modelId="{899508F3-59AA-499E-8DE7-81215EF6A902}" type="presParOf" srcId="{A1D7CE3B-642B-430B-A47C-E3C39EBECD03}" destId="{1A9BE23A-5BE6-4ECB-9B53-B6ADB956FE1A}" srcOrd="0" destOrd="0" presId="urn:microsoft.com/office/officeart/2005/8/layout/hList1"/>
    <dgm:cxn modelId="{611F2964-D141-4A47-91E2-D40289D137EF}" type="presParOf" srcId="{A1D7CE3B-642B-430B-A47C-E3C39EBECD03}" destId="{F081BD84-5BB2-4AA3-AEC1-5A08604E5157}" srcOrd="1" destOrd="0" presId="urn:microsoft.com/office/officeart/2005/8/layout/hList1"/>
    <dgm:cxn modelId="{B879B3E2-827C-4C90-8FD8-C9D81D7DEEC9}" type="presParOf" srcId="{61725FDC-D38E-4883-B56C-1477282389FE}" destId="{6EE15873-9FCA-44E3-8419-2D857E53FA33}" srcOrd="1" destOrd="0" presId="urn:microsoft.com/office/officeart/2005/8/layout/hList1"/>
    <dgm:cxn modelId="{04865076-6C88-48E3-B456-CEE0272788FF}" type="presParOf" srcId="{61725FDC-D38E-4883-B56C-1477282389FE}" destId="{62945967-7A67-4801-852C-4D073517AFB0}" srcOrd="2" destOrd="0" presId="urn:microsoft.com/office/officeart/2005/8/layout/hList1"/>
    <dgm:cxn modelId="{BF4AE61A-3D6A-4D15-8833-C8BD194A7CCC}" type="presParOf" srcId="{62945967-7A67-4801-852C-4D073517AFB0}" destId="{5748C1A2-6021-4B2D-B275-8DE165012091}" srcOrd="0" destOrd="0" presId="urn:microsoft.com/office/officeart/2005/8/layout/hList1"/>
    <dgm:cxn modelId="{792C24E1-DE07-4784-AE05-797ED9ECCF8F}" type="presParOf" srcId="{62945967-7A67-4801-852C-4D073517AFB0}" destId="{C275D253-5E09-4748-A9ED-C4B29DCFA28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FC16F3-788C-4BB0-9916-03139B61D2F6}" type="doc">
      <dgm:prSet loTypeId="urn:microsoft.com/office/officeart/2005/8/layout/vList3#1" loCatId="list" qsTypeId="urn:microsoft.com/office/officeart/2005/8/quickstyle/simple5" qsCatId="simple" csTypeId="urn:microsoft.com/office/officeart/2005/8/colors/colorful1#5" csCatId="colorful" phldr="1"/>
      <dgm:spPr/>
      <dgm:t>
        <a:bodyPr/>
        <a:lstStyle/>
        <a:p>
          <a:endParaRPr lang="zh-TW" altLang="en-US"/>
        </a:p>
      </dgm:t>
    </dgm:pt>
    <dgm:pt modelId="{98F71775-7D64-4107-87DB-7575A46986C3}">
      <dgm:prSet custT="1"/>
      <dgm:spPr/>
      <dgm:t>
        <a:bodyPr/>
        <a:lstStyle/>
        <a:p>
          <a:pPr algn="l" rtl="0"/>
          <a:r>
            <a:rPr lang="en-US" sz="2000" b="1" dirty="0" smtClean="0"/>
            <a:t>4.1.1</a:t>
          </a:r>
          <a:r>
            <a:rPr lang="zh-TW" sz="2000" b="1" dirty="0" smtClean="0"/>
            <a:t>醫療機構之電腦醫令系統，應優先建立自動偵測病人重複用藥、劑量、藥品交互作用及</a:t>
          </a:r>
          <a:r>
            <a:rPr lang="zh-TW" sz="2000" b="1" u="sng" dirty="0" smtClean="0"/>
            <a:t>特殊族群（如：老人、小兒、孕婦）</a:t>
          </a:r>
          <a:r>
            <a:rPr lang="zh-TW" sz="2000" b="1" dirty="0" smtClean="0"/>
            <a:t>用藥安全之機制。</a:t>
          </a:r>
          <a:endParaRPr lang="zh-TW" sz="2000" dirty="0"/>
        </a:p>
      </dgm:t>
    </dgm:pt>
    <dgm:pt modelId="{062E6CFA-F785-4535-86FF-AD1C6E4140C3}" type="parTrans" cxnId="{92365A31-8BFA-4FDC-909F-8B18CAA260D1}">
      <dgm:prSet/>
      <dgm:spPr/>
      <dgm:t>
        <a:bodyPr/>
        <a:lstStyle/>
        <a:p>
          <a:pPr algn="l"/>
          <a:endParaRPr lang="zh-TW" altLang="en-US" sz="2400"/>
        </a:p>
      </dgm:t>
    </dgm:pt>
    <dgm:pt modelId="{C06EF97D-F561-429F-A7BA-69C2FECFFC44}" type="sibTrans" cxnId="{92365A31-8BFA-4FDC-909F-8B18CAA260D1}">
      <dgm:prSet/>
      <dgm:spPr/>
      <dgm:t>
        <a:bodyPr/>
        <a:lstStyle/>
        <a:p>
          <a:pPr algn="l"/>
          <a:endParaRPr lang="zh-TW" altLang="en-US" sz="2400"/>
        </a:p>
      </dgm:t>
    </dgm:pt>
    <dgm:pt modelId="{6F7B1207-86C1-494D-AC3D-E47836FAFF7D}">
      <dgm:prSet custT="1"/>
      <dgm:spPr/>
      <dgm:t>
        <a:bodyPr/>
        <a:lstStyle/>
        <a:p>
          <a:pPr algn="l" rtl="0"/>
          <a:r>
            <a:rPr lang="en-US" sz="2000" b="1" dirty="0" smtClean="0"/>
            <a:t>4.1.2</a:t>
          </a:r>
          <a:r>
            <a:rPr lang="zh-TW" sz="2000" b="1" smtClean="0"/>
            <a:t>應對病人所接受的治療與之前的處方或用藥情形有連貫性的審視。</a:t>
          </a:r>
          <a:r>
            <a:rPr lang="zh-TW" sz="2000" b="1" u="sng" smtClean="0"/>
            <a:t>當病人轉病房或轉院時，應將完整之病人藥品治療明細正確的傳遞給下一位照護者</a:t>
          </a:r>
          <a:r>
            <a:rPr lang="zh-TW" sz="2000" b="1" smtClean="0"/>
            <a:t>。</a:t>
          </a:r>
          <a:endParaRPr lang="zh-TW" sz="2000"/>
        </a:p>
      </dgm:t>
    </dgm:pt>
    <dgm:pt modelId="{63E1D866-9139-4487-B7D4-8B63F4E295E2}" type="parTrans" cxnId="{289D5CD7-0574-4904-B0E7-8633EB93D3FD}">
      <dgm:prSet/>
      <dgm:spPr/>
      <dgm:t>
        <a:bodyPr/>
        <a:lstStyle/>
        <a:p>
          <a:pPr algn="l"/>
          <a:endParaRPr lang="zh-TW" altLang="en-US" sz="2400"/>
        </a:p>
      </dgm:t>
    </dgm:pt>
    <dgm:pt modelId="{9F47C2A0-FB5A-4101-9892-0C39CB08A584}" type="sibTrans" cxnId="{289D5CD7-0574-4904-B0E7-8633EB93D3FD}">
      <dgm:prSet/>
      <dgm:spPr/>
      <dgm:t>
        <a:bodyPr/>
        <a:lstStyle/>
        <a:p>
          <a:pPr algn="l"/>
          <a:endParaRPr lang="zh-TW" altLang="en-US" sz="2400"/>
        </a:p>
      </dgm:t>
    </dgm:pt>
    <dgm:pt modelId="{D92F5998-F135-4E77-B67A-9C6A2998A812}">
      <dgm:prSet custT="1"/>
      <dgm:spPr/>
      <dgm:t>
        <a:bodyPr/>
        <a:lstStyle/>
        <a:p>
          <a:pPr algn="l" rtl="0"/>
          <a:r>
            <a:rPr lang="en-US" sz="2000" b="1" smtClean="0"/>
            <a:t>4.1.3</a:t>
          </a:r>
          <a:r>
            <a:rPr lang="zh-TW" sz="2000" b="1" smtClean="0"/>
            <a:t>運用多元資訊管道將藥品安全警訊提供給醫療相關人員。</a:t>
          </a:r>
          <a:endParaRPr lang="zh-TW" sz="2000"/>
        </a:p>
      </dgm:t>
    </dgm:pt>
    <dgm:pt modelId="{883EDCDE-DF50-455F-BC7A-D7A86151C339}" type="parTrans" cxnId="{D049FF66-169E-4BC8-A294-7823077D8FAB}">
      <dgm:prSet/>
      <dgm:spPr/>
      <dgm:t>
        <a:bodyPr/>
        <a:lstStyle/>
        <a:p>
          <a:pPr algn="l"/>
          <a:endParaRPr lang="zh-TW" altLang="en-US" sz="2400"/>
        </a:p>
      </dgm:t>
    </dgm:pt>
    <dgm:pt modelId="{AD336B51-41AB-45FD-B0DA-79709468DD30}" type="sibTrans" cxnId="{D049FF66-169E-4BC8-A294-7823077D8FAB}">
      <dgm:prSet/>
      <dgm:spPr/>
      <dgm:t>
        <a:bodyPr/>
        <a:lstStyle/>
        <a:p>
          <a:pPr algn="l"/>
          <a:endParaRPr lang="zh-TW" altLang="en-US" sz="2400"/>
        </a:p>
      </dgm:t>
    </dgm:pt>
    <dgm:pt modelId="{8954CEB4-09C0-437D-96A8-B9BB88CC894A}" type="pres">
      <dgm:prSet presAssocID="{6EFC16F3-788C-4BB0-9916-03139B61D2F6}" presName="linearFlow" presStyleCnt="0">
        <dgm:presLayoutVars>
          <dgm:dir/>
          <dgm:resizeHandles val="exact"/>
        </dgm:presLayoutVars>
      </dgm:prSet>
      <dgm:spPr/>
      <dgm:t>
        <a:bodyPr/>
        <a:lstStyle/>
        <a:p>
          <a:endParaRPr lang="zh-TW" altLang="en-US"/>
        </a:p>
      </dgm:t>
    </dgm:pt>
    <dgm:pt modelId="{5370E101-EB63-4C1E-B4DC-83C269EA6CE4}" type="pres">
      <dgm:prSet presAssocID="{98F71775-7D64-4107-87DB-7575A46986C3}" presName="composite" presStyleCnt="0"/>
      <dgm:spPr/>
      <dgm:t>
        <a:bodyPr/>
        <a:lstStyle/>
        <a:p>
          <a:endParaRPr lang="zh-TW" altLang="en-US"/>
        </a:p>
      </dgm:t>
    </dgm:pt>
    <dgm:pt modelId="{E3EA23CE-56A3-4758-B02A-5279C3833EDB}" type="pres">
      <dgm:prSet presAssocID="{98F71775-7D64-4107-87DB-7575A46986C3}" presName="imgShp" presStyleLbl="fgImgPlace1" presStyleIdx="0" presStyleCnt="3" custLinFactNeighborX="-56455" custLinFactNeighborY="9951"/>
      <dgm:spPr/>
      <dgm:t>
        <a:bodyPr/>
        <a:lstStyle/>
        <a:p>
          <a:endParaRPr lang="zh-TW" altLang="en-US"/>
        </a:p>
      </dgm:t>
    </dgm:pt>
    <dgm:pt modelId="{D5542A94-3AB1-490E-859D-068929B3B991}" type="pres">
      <dgm:prSet presAssocID="{98F71775-7D64-4107-87DB-7575A46986C3}" presName="txShp" presStyleLbl="node1" presStyleIdx="0" presStyleCnt="3" custScaleX="121409" custLinFactNeighborX="-291" custLinFactNeighborY="9951">
        <dgm:presLayoutVars>
          <dgm:bulletEnabled val="1"/>
        </dgm:presLayoutVars>
      </dgm:prSet>
      <dgm:spPr/>
      <dgm:t>
        <a:bodyPr/>
        <a:lstStyle/>
        <a:p>
          <a:endParaRPr lang="zh-TW" altLang="en-US"/>
        </a:p>
      </dgm:t>
    </dgm:pt>
    <dgm:pt modelId="{D393F51C-2AD1-463D-8C57-75674B21A4B6}" type="pres">
      <dgm:prSet presAssocID="{C06EF97D-F561-429F-A7BA-69C2FECFFC44}" presName="spacing" presStyleCnt="0"/>
      <dgm:spPr/>
      <dgm:t>
        <a:bodyPr/>
        <a:lstStyle/>
        <a:p>
          <a:endParaRPr lang="zh-TW" altLang="en-US"/>
        </a:p>
      </dgm:t>
    </dgm:pt>
    <dgm:pt modelId="{C9A8E4BA-E385-42E5-821B-D2CAF31A5958}" type="pres">
      <dgm:prSet presAssocID="{6F7B1207-86C1-494D-AC3D-E47836FAFF7D}" presName="composite" presStyleCnt="0"/>
      <dgm:spPr/>
      <dgm:t>
        <a:bodyPr/>
        <a:lstStyle/>
        <a:p>
          <a:endParaRPr lang="zh-TW" altLang="en-US"/>
        </a:p>
      </dgm:t>
    </dgm:pt>
    <dgm:pt modelId="{AAAFA99B-C976-493B-A061-F3EF9D1CCCAC}" type="pres">
      <dgm:prSet presAssocID="{6F7B1207-86C1-494D-AC3D-E47836FAFF7D}" presName="imgShp" presStyleLbl="fgImgPlace1" presStyleIdx="1" presStyleCnt="3" custLinFactNeighborX="-70260"/>
      <dgm:spPr/>
      <dgm:t>
        <a:bodyPr/>
        <a:lstStyle/>
        <a:p>
          <a:endParaRPr lang="zh-TW" altLang="en-US"/>
        </a:p>
      </dgm:t>
    </dgm:pt>
    <dgm:pt modelId="{A4DC63BD-0B06-4B2E-BE58-2F32C598DD60}" type="pres">
      <dgm:prSet presAssocID="{6F7B1207-86C1-494D-AC3D-E47836FAFF7D}" presName="txShp" presStyleLbl="node1" presStyleIdx="1" presStyleCnt="3" custScaleX="121409" custLinFactNeighborX="-291">
        <dgm:presLayoutVars>
          <dgm:bulletEnabled val="1"/>
        </dgm:presLayoutVars>
      </dgm:prSet>
      <dgm:spPr/>
      <dgm:t>
        <a:bodyPr/>
        <a:lstStyle/>
        <a:p>
          <a:endParaRPr lang="zh-TW" altLang="en-US"/>
        </a:p>
      </dgm:t>
    </dgm:pt>
    <dgm:pt modelId="{E99EF2DF-2A49-4C79-8C5D-8C155AC1325B}" type="pres">
      <dgm:prSet presAssocID="{9F47C2A0-FB5A-4101-9892-0C39CB08A584}" presName="spacing" presStyleCnt="0"/>
      <dgm:spPr/>
      <dgm:t>
        <a:bodyPr/>
        <a:lstStyle/>
        <a:p>
          <a:endParaRPr lang="zh-TW" altLang="en-US"/>
        </a:p>
      </dgm:t>
    </dgm:pt>
    <dgm:pt modelId="{57E961F3-9083-4C34-8EBE-02E85C0A541C}" type="pres">
      <dgm:prSet presAssocID="{D92F5998-F135-4E77-B67A-9C6A2998A812}" presName="composite" presStyleCnt="0"/>
      <dgm:spPr/>
      <dgm:t>
        <a:bodyPr/>
        <a:lstStyle/>
        <a:p>
          <a:endParaRPr lang="zh-TW" altLang="en-US"/>
        </a:p>
      </dgm:t>
    </dgm:pt>
    <dgm:pt modelId="{453C12B3-48A5-43AD-A807-D613EF51ECCF}" type="pres">
      <dgm:prSet presAssocID="{D92F5998-F135-4E77-B67A-9C6A2998A812}" presName="imgShp" presStyleLbl="fgImgPlace1" presStyleIdx="2" presStyleCnt="3" custLinFactNeighborX="-59068" custLinFactNeighborY="-9951"/>
      <dgm:spPr/>
      <dgm:t>
        <a:bodyPr/>
        <a:lstStyle/>
        <a:p>
          <a:endParaRPr lang="zh-TW" altLang="en-US"/>
        </a:p>
      </dgm:t>
    </dgm:pt>
    <dgm:pt modelId="{3E5D2338-EEAA-44FE-BEB7-1828E3E7EF9F}" type="pres">
      <dgm:prSet presAssocID="{D92F5998-F135-4E77-B67A-9C6A2998A812}" presName="txShp" presStyleLbl="node1" presStyleIdx="2" presStyleCnt="3" custScaleX="121409" custLinFactNeighborX="-291" custLinFactNeighborY="-9721">
        <dgm:presLayoutVars>
          <dgm:bulletEnabled val="1"/>
        </dgm:presLayoutVars>
      </dgm:prSet>
      <dgm:spPr/>
      <dgm:t>
        <a:bodyPr/>
        <a:lstStyle/>
        <a:p>
          <a:endParaRPr lang="zh-TW" altLang="en-US"/>
        </a:p>
      </dgm:t>
    </dgm:pt>
  </dgm:ptLst>
  <dgm:cxnLst>
    <dgm:cxn modelId="{DF2362CE-A817-4C37-AC46-D61E5177A716}" type="presOf" srcId="{98F71775-7D64-4107-87DB-7575A46986C3}" destId="{D5542A94-3AB1-490E-859D-068929B3B991}" srcOrd="0" destOrd="0" presId="urn:microsoft.com/office/officeart/2005/8/layout/vList3#1"/>
    <dgm:cxn modelId="{19E84132-2796-4D4F-9529-07AA854B3743}" type="presOf" srcId="{6F7B1207-86C1-494D-AC3D-E47836FAFF7D}" destId="{A4DC63BD-0B06-4B2E-BE58-2F32C598DD60}" srcOrd="0" destOrd="0" presId="urn:microsoft.com/office/officeart/2005/8/layout/vList3#1"/>
    <dgm:cxn modelId="{CE698177-54AC-46EA-93FC-62DFFAE77B76}" type="presOf" srcId="{6EFC16F3-788C-4BB0-9916-03139B61D2F6}" destId="{8954CEB4-09C0-437D-96A8-B9BB88CC894A}" srcOrd="0" destOrd="0" presId="urn:microsoft.com/office/officeart/2005/8/layout/vList3#1"/>
    <dgm:cxn modelId="{D049FF66-169E-4BC8-A294-7823077D8FAB}" srcId="{6EFC16F3-788C-4BB0-9916-03139B61D2F6}" destId="{D92F5998-F135-4E77-B67A-9C6A2998A812}" srcOrd="2" destOrd="0" parTransId="{883EDCDE-DF50-455F-BC7A-D7A86151C339}" sibTransId="{AD336B51-41AB-45FD-B0DA-79709468DD30}"/>
    <dgm:cxn modelId="{CCD13C2D-235D-4285-A2F9-9925CB86DF6E}" type="presOf" srcId="{D92F5998-F135-4E77-B67A-9C6A2998A812}" destId="{3E5D2338-EEAA-44FE-BEB7-1828E3E7EF9F}" srcOrd="0" destOrd="0" presId="urn:microsoft.com/office/officeart/2005/8/layout/vList3#1"/>
    <dgm:cxn modelId="{92365A31-8BFA-4FDC-909F-8B18CAA260D1}" srcId="{6EFC16F3-788C-4BB0-9916-03139B61D2F6}" destId="{98F71775-7D64-4107-87DB-7575A46986C3}" srcOrd="0" destOrd="0" parTransId="{062E6CFA-F785-4535-86FF-AD1C6E4140C3}" sibTransId="{C06EF97D-F561-429F-A7BA-69C2FECFFC44}"/>
    <dgm:cxn modelId="{289D5CD7-0574-4904-B0E7-8633EB93D3FD}" srcId="{6EFC16F3-788C-4BB0-9916-03139B61D2F6}" destId="{6F7B1207-86C1-494D-AC3D-E47836FAFF7D}" srcOrd="1" destOrd="0" parTransId="{63E1D866-9139-4487-B7D4-8B63F4E295E2}" sibTransId="{9F47C2A0-FB5A-4101-9892-0C39CB08A584}"/>
    <dgm:cxn modelId="{45F1A3B2-F0FD-4941-A530-0E021910BE01}" type="presParOf" srcId="{8954CEB4-09C0-437D-96A8-B9BB88CC894A}" destId="{5370E101-EB63-4C1E-B4DC-83C269EA6CE4}" srcOrd="0" destOrd="0" presId="urn:microsoft.com/office/officeart/2005/8/layout/vList3#1"/>
    <dgm:cxn modelId="{4E9F80A5-DF08-434A-8CF1-34B47275CC11}" type="presParOf" srcId="{5370E101-EB63-4C1E-B4DC-83C269EA6CE4}" destId="{E3EA23CE-56A3-4758-B02A-5279C3833EDB}" srcOrd="0" destOrd="0" presId="urn:microsoft.com/office/officeart/2005/8/layout/vList3#1"/>
    <dgm:cxn modelId="{F26F0D25-C311-4C4D-BBBB-429A60A31F1D}" type="presParOf" srcId="{5370E101-EB63-4C1E-B4DC-83C269EA6CE4}" destId="{D5542A94-3AB1-490E-859D-068929B3B991}" srcOrd="1" destOrd="0" presId="urn:microsoft.com/office/officeart/2005/8/layout/vList3#1"/>
    <dgm:cxn modelId="{3CA026FC-3738-4BB1-BB77-60C0E21E6916}" type="presParOf" srcId="{8954CEB4-09C0-437D-96A8-B9BB88CC894A}" destId="{D393F51C-2AD1-463D-8C57-75674B21A4B6}" srcOrd="1" destOrd="0" presId="urn:microsoft.com/office/officeart/2005/8/layout/vList3#1"/>
    <dgm:cxn modelId="{5BDE0729-1951-426A-B1AB-644E1225A2D5}" type="presParOf" srcId="{8954CEB4-09C0-437D-96A8-B9BB88CC894A}" destId="{C9A8E4BA-E385-42E5-821B-D2CAF31A5958}" srcOrd="2" destOrd="0" presId="urn:microsoft.com/office/officeart/2005/8/layout/vList3#1"/>
    <dgm:cxn modelId="{2EEB07C1-4ACD-47A2-983E-3955EFE6DC9D}" type="presParOf" srcId="{C9A8E4BA-E385-42E5-821B-D2CAF31A5958}" destId="{AAAFA99B-C976-493B-A061-F3EF9D1CCCAC}" srcOrd="0" destOrd="0" presId="urn:microsoft.com/office/officeart/2005/8/layout/vList3#1"/>
    <dgm:cxn modelId="{125B1973-7033-46EE-A1E2-BA2762E9C0A9}" type="presParOf" srcId="{C9A8E4BA-E385-42E5-821B-D2CAF31A5958}" destId="{A4DC63BD-0B06-4B2E-BE58-2F32C598DD60}" srcOrd="1" destOrd="0" presId="urn:microsoft.com/office/officeart/2005/8/layout/vList3#1"/>
    <dgm:cxn modelId="{93AA095D-1756-431F-BF3D-B54D9DEE6FD8}" type="presParOf" srcId="{8954CEB4-09C0-437D-96A8-B9BB88CC894A}" destId="{E99EF2DF-2A49-4C79-8C5D-8C155AC1325B}" srcOrd="3" destOrd="0" presId="urn:microsoft.com/office/officeart/2005/8/layout/vList3#1"/>
    <dgm:cxn modelId="{7D9769CD-2AD9-4608-A64F-D6ECCE25B208}" type="presParOf" srcId="{8954CEB4-09C0-437D-96A8-B9BB88CC894A}" destId="{57E961F3-9083-4C34-8EBE-02E85C0A541C}" srcOrd="4" destOrd="0" presId="urn:microsoft.com/office/officeart/2005/8/layout/vList3#1"/>
    <dgm:cxn modelId="{45370E7F-4BE2-457C-BAC1-DBBE661B5680}" type="presParOf" srcId="{57E961F3-9083-4C34-8EBE-02E85C0A541C}" destId="{453C12B3-48A5-43AD-A807-D613EF51ECCF}" srcOrd="0" destOrd="0" presId="urn:microsoft.com/office/officeart/2005/8/layout/vList3#1"/>
    <dgm:cxn modelId="{8C504EF7-61F3-4402-AA45-BE5F9F4C2F42}" type="presParOf" srcId="{57E961F3-9083-4C34-8EBE-02E85C0A541C}" destId="{3E5D2338-EEAA-44FE-BEB7-1828E3E7EF9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57C8393-26A1-4074-B404-259FBE7638B3}"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lang="zh-TW" altLang="en-US"/>
        </a:p>
      </dgm:t>
    </dgm:pt>
    <dgm:pt modelId="{B957A51C-D25B-4FE6-8E92-6F4FBC484DDE}">
      <dgm:prSet custT="1"/>
      <dgm:spPr/>
      <dgm:t>
        <a:bodyPr/>
        <a:lstStyle/>
        <a:p>
          <a:pPr rtl="0">
            <a:lnSpc>
              <a:spcPct val="80000"/>
            </a:lnSpc>
          </a:pPr>
          <a:r>
            <a:rPr lang="zh-TW" altLang="en-US" sz="3400" b="1" dirty="0" smtClean="0"/>
            <a:t>建立支持性醫療照護團隊合作模式</a:t>
          </a:r>
          <a:endParaRPr lang="zh-TW" altLang="en-US" sz="3400" b="1" dirty="0"/>
        </a:p>
      </dgm:t>
    </dgm:pt>
    <dgm:pt modelId="{FA7CEF10-983E-4C0E-AD27-2F6374FF156A}" type="parTrans" cxnId="{87A3F77B-D621-4961-A630-A6A75CCB994E}">
      <dgm:prSet/>
      <dgm:spPr/>
      <dgm:t>
        <a:bodyPr/>
        <a:lstStyle/>
        <a:p>
          <a:endParaRPr lang="zh-TW" altLang="en-US" sz="2400" b="1"/>
        </a:p>
      </dgm:t>
    </dgm:pt>
    <dgm:pt modelId="{0F8BA088-5CF7-4E7A-8A7D-E6CAC4D0ABEF}" type="sibTrans" cxnId="{87A3F77B-D621-4961-A630-A6A75CCB994E}">
      <dgm:prSet/>
      <dgm:spPr/>
      <dgm:t>
        <a:bodyPr/>
        <a:lstStyle/>
        <a:p>
          <a:endParaRPr lang="zh-TW" altLang="en-US" sz="2400" b="1"/>
        </a:p>
      </dgm:t>
    </dgm:pt>
    <dgm:pt modelId="{69DFA543-343C-479A-9381-A5BDFA4E01D9}">
      <dgm:prSet custT="1"/>
      <dgm:spPr/>
      <dgm:t>
        <a:bodyPr/>
        <a:lstStyle/>
        <a:p>
          <a:pPr algn="l" rtl="0">
            <a:lnSpc>
              <a:spcPct val="100000"/>
            </a:lnSpc>
          </a:pPr>
          <a:r>
            <a:rPr lang="zh-TW" altLang="en-US" sz="2600" b="1" dirty="0" smtClean="0"/>
            <a:t>建置轉介或照會啟動機制</a:t>
          </a:r>
          <a:endParaRPr lang="zh-TW" altLang="en-US" sz="2600" b="1" dirty="0"/>
        </a:p>
      </dgm:t>
    </dgm:pt>
    <dgm:pt modelId="{F0716CF3-1321-4744-ABDB-BD59D94DFCCE}" type="parTrans" cxnId="{ADC755AE-4094-48F0-AB69-76647462F47B}">
      <dgm:prSet/>
      <dgm:spPr/>
      <dgm:t>
        <a:bodyPr/>
        <a:lstStyle/>
        <a:p>
          <a:endParaRPr lang="zh-TW" altLang="en-US" sz="2400" b="1"/>
        </a:p>
      </dgm:t>
    </dgm:pt>
    <dgm:pt modelId="{EA579F84-1E12-452D-848D-112B5687ED4E}" type="sibTrans" cxnId="{ADC755AE-4094-48F0-AB69-76647462F47B}">
      <dgm:prSet/>
      <dgm:spPr/>
      <dgm:t>
        <a:bodyPr/>
        <a:lstStyle/>
        <a:p>
          <a:endParaRPr lang="zh-TW" altLang="en-US" sz="2400" b="1"/>
        </a:p>
      </dgm:t>
    </dgm:pt>
    <dgm:pt modelId="{6A60F874-E123-425F-A988-D419E6B63372}">
      <dgm:prSet custT="1"/>
      <dgm:spPr/>
      <dgm:t>
        <a:bodyPr/>
        <a:lstStyle/>
        <a:p>
          <a:pPr algn="l" rtl="0">
            <a:lnSpc>
              <a:spcPct val="100000"/>
            </a:lnSpc>
          </a:pPr>
          <a:r>
            <a:rPr lang="zh-TW" altLang="en-US" sz="2600" b="1" dirty="0" smtClean="0"/>
            <a:t>持續評估病人自殺意念的頻率及嚴重度</a:t>
          </a:r>
          <a:endParaRPr lang="zh-TW" altLang="en-US" sz="2600" b="1" dirty="0"/>
        </a:p>
      </dgm:t>
    </dgm:pt>
    <dgm:pt modelId="{6FC9FEA4-D87A-4032-86E4-F990450B60B5}" type="parTrans" cxnId="{AAB6DEDB-3A55-4D6C-9664-3A788431F2F6}">
      <dgm:prSet/>
      <dgm:spPr/>
      <dgm:t>
        <a:bodyPr/>
        <a:lstStyle/>
        <a:p>
          <a:endParaRPr lang="zh-TW" altLang="en-US" sz="2400" b="1"/>
        </a:p>
      </dgm:t>
    </dgm:pt>
    <dgm:pt modelId="{54F14B56-8EE1-4610-9260-4C9118E8774A}" type="sibTrans" cxnId="{AAB6DEDB-3A55-4D6C-9664-3A788431F2F6}">
      <dgm:prSet/>
      <dgm:spPr/>
      <dgm:t>
        <a:bodyPr/>
        <a:lstStyle/>
        <a:p>
          <a:endParaRPr lang="zh-TW" altLang="en-US" sz="2400" b="1"/>
        </a:p>
      </dgm:t>
    </dgm:pt>
    <dgm:pt modelId="{C3A52EDE-E534-4CD1-AF87-B8FAFE38E212}">
      <dgm:prSet custT="1"/>
      <dgm:spPr/>
      <dgm:t>
        <a:bodyPr/>
        <a:lstStyle/>
        <a:p>
          <a:pPr algn="l" rtl="0">
            <a:lnSpc>
              <a:spcPct val="100000"/>
            </a:lnSpc>
          </a:pPr>
          <a:r>
            <a:rPr lang="zh-TW" altLang="en-US" sz="2600" b="1" dirty="0" smtClean="0"/>
            <a:t>必要時轉介照會精神科醫師、心理師、社工師，並納入出院計畫之考量</a:t>
          </a:r>
          <a:endParaRPr lang="zh-TW" altLang="en-US" sz="2600" b="1" dirty="0"/>
        </a:p>
      </dgm:t>
    </dgm:pt>
    <dgm:pt modelId="{7A355CE9-9939-4E53-8DA7-A809280B30BF}" type="parTrans" cxnId="{A3E6268F-1783-410F-A673-8D56B28703B2}">
      <dgm:prSet/>
      <dgm:spPr/>
      <dgm:t>
        <a:bodyPr/>
        <a:lstStyle/>
        <a:p>
          <a:endParaRPr lang="zh-TW" altLang="en-US" sz="2400" b="1"/>
        </a:p>
      </dgm:t>
    </dgm:pt>
    <dgm:pt modelId="{A930B0F0-F8E2-4381-8232-EC97EDB9DAEC}" type="sibTrans" cxnId="{A3E6268F-1783-410F-A673-8D56B28703B2}">
      <dgm:prSet/>
      <dgm:spPr/>
      <dgm:t>
        <a:bodyPr/>
        <a:lstStyle/>
        <a:p>
          <a:endParaRPr lang="zh-TW" altLang="en-US" sz="2400" b="1"/>
        </a:p>
      </dgm:t>
    </dgm:pt>
    <dgm:pt modelId="{A197CB2F-FD54-4661-9B1E-E7C963BA5707}">
      <dgm:prSet custT="1"/>
      <dgm:spPr/>
      <dgm:t>
        <a:bodyPr/>
        <a:lstStyle/>
        <a:p>
          <a:pPr algn="l" rtl="0">
            <a:lnSpc>
              <a:spcPct val="100000"/>
            </a:lnSpc>
          </a:pPr>
          <a:r>
            <a:rPr lang="zh-TW" altLang="en-US" sz="2600" b="1" dirty="0" smtClean="0"/>
            <a:t>除對病人家屬輔導支持外，應對</a:t>
          </a:r>
          <a:r>
            <a:rPr lang="zh-TW" altLang="en-US" sz="2600" b="1" dirty="0" smtClean="0">
              <a:solidFill>
                <a:srgbClr val="FFFF00"/>
              </a:solidFill>
            </a:rPr>
            <a:t>照護團隊</a:t>
          </a:r>
          <a:r>
            <a:rPr lang="zh-TW" altLang="en-US" sz="2600" b="1" dirty="0" smtClean="0"/>
            <a:t>適時關懷及情緒之處理</a:t>
          </a:r>
          <a:endParaRPr lang="zh-TW" altLang="en-US" sz="2600" b="1" dirty="0"/>
        </a:p>
      </dgm:t>
    </dgm:pt>
    <dgm:pt modelId="{0CA1CB63-92AB-44B1-8C7A-5BEA164D5019}" type="parTrans" cxnId="{23AE145B-E897-4624-99F5-F946F74F54E3}">
      <dgm:prSet/>
      <dgm:spPr/>
      <dgm:t>
        <a:bodyPr/>
        <a:lstStyle/>
        <a:p>
          <a:endParaRPr lang="zh-TW" altLang="en-US" sz="2400" b="1"/>
        </a:p>
      </dgm:t>
    </dgm:pt>
    <dgm:pt modelId="{48E71A13-EBB4-4D57-B0C1-6D6F2EA8D62D}" type="sibTrans" cxnId="{23AE145B-E897-4624-99F5-F946F74F54E3}">
      <dgm:prSet/>
      <dgm:spPr/>
      <dgm:t>
        <a:bodyPr/>
        <a:lstStyle/>
        <a:p>
          <a:endParaRPr lang="zh-TW" altLang="en-US" sz="2400" b="1"/>
        </a:p>
      </dgm:t>
    </dgm:pt>
    <dgm:pt modelId="{5182FED5-EEC7-4452-B771-766000B1BD7D}" type="pres">
      <dgm:prSet presAssocID="{457C8393-26A1-4074-B404-259FBE7638B3}" presName="diagram" presStyleCnt="0">
        <dgm:presLayoutVars>
          <dgm:chMax val="1"/>
          <dgm:dir/>
          <dgm:animLvl val="ctr"/>
          <dgm:resizeHandles val="exact"/>
        </dgm:presLayoutVars>
      </dgm:prSet>
      <dgm:spPr/>
      <dgm:t>
        <a:bodyPr/>
        <a:lstStyle/>
        <a:p>
          <a:endParaRPr lang="zh-TW" altLang="en-US"/>
        </a:p>
      </dgm:t>
    </dgm:pt>
    <dgm:pt modelId="{261F66F5-4208-4589-A965-648C702ACC54}" type="pres">
      <dgm:prSet presAssocID="{457C8393-26A1-4074-B404-259FBE7638B3}" presName="matrix" presStyleCnt="0"/>
      <dgm:spPr/>
    </dgm:pt>
    <dgm:pt modelId="{4D761154-A6A2-4091-A125-BF80F024B9B5}" type="pres">
      <dgm:prSet presAssocID="{457C8393-26A1-4074-B404-259FBE7638B3}" presName="tile1" presStyleLbl="node1" presStyleIdx="0" presStyleCnt="4"/>
      <dgm:spPr/>
      <dgm:t>
        <a:bodyPr/>
        <a:lstStyle/>
        <a:p>
          <a:endParaRPr lang="zh-TW" altLang="en-US"/>
        </a:p>
      </dgm:t>
    </dgm:pt>
    <dgm:pt modelId="{06B1E970-A670-48D3-8CC9-E7829348D4C7}" type="pres">
      <dgm:prSet presAssocID="{457C8393-26A1-4074-B404-259FBE7638B3}" presName="tile1text" presStyleLbl="node1" presStyleIdx="0" presStyleCnt="4">
        <dgm:presLayoutVars>
          <dgm:chMax val="0"/>
          <dgm:chPref val="0"/>
          <dgm:bulletEnabled val="1"/>
        </dgm:presLayoutVars>
      </dgm:prSet>
      <dgm:spPr/>
      <dgm:t>
        <a:bodyPr/>
        <a:lstStyle/>
        <a:p>
          <a:endParaRPr lang="zh-TW" altLang="en-US"/>
        </a:p>
      </dgm:t>
    </dgm:pt>
    <dgm:pt modelId="{287F119E-362E-4D9D-A469-E2EABF6AE793}" type="pres">
      <dgm:prSet presAssocID="{457C8393-26A1-4074-B404-259FBE7638B3}" presName="tile2" presStyleLbl="node1" presStyleIdx="1" presStyleCnt="4"/>
      <dgm:spPr/>
      <dgm:t>
        <a:bodyPr/>
        <a:lstStyle/>
        <a:p>
          <a:endParaRPr lang="zh-TW" altLang="en-US"/>
        </a:p>
      </dgm:t>
    </dgm:pt>
    <dgm:pt modelId="{4A58823A-9E8B-4FEA-B500-7ABB1CA5DC00}" type="pres">
      <dgm:prSet presAssocID="{457C8393-26A1-4074-B404-259FBE7638B3}" presName="tile2text" presStyleLbl="node1" presStyleIdx="1" presStyleCnt="4">
        <dgm:presLayoutVars>
          <dgm:chMax val="0"/>
          <dgm:chPref val="0"/>
          <dgm:bulletEnabled val="1"/>
        </dgm:presLayoutVars>
      </dgm:prSet>
      <dgm:spPr/>
      <dgm:t>
        <a:bodyPr/>
        <a:lstStyle/>
        <a:p>
          <a:endParaRPr lang="zh-TW" altLang="en-US"/>
        </a:p>
      </dgm:t>
    </dgm:pt>
    <dgm:pt modelId="{D20578A4-CBE8-4FDB-9C03-BC3EF3C51059}" type="pres">
      <dgm:prSet presAssocID="{457C8393-26A1-4074-B404-259FBE7638B3}" presName="tile3" presStyleLbl="node1" presStyleIdx="2" presStyleCnt="4"/>
      <dgm:spPr/>
      <dgm:t>
        <a:bodyPr/>
        <a:lstStyle/>
        <a:p>
          <a:endParaRPr lang="zh-TW" altLang="en-US"/>
        </a:p>
      </dgm:t>
    </dgm:pt>
    <dgm:pt modelId="{2C66F5EA-4A51-46D1-8471-765E3DEDE021}" type="pres">
      <dgm:prSet presAssocID="{457C8393-26A1-4074-B404-259FBE7638B3}" presName="tile3text" presStyleLbl="node1" presStyleIdx="2" presStyleCnt="4">
        <dgm:presLayoutVars>
          <dgm:chMax val="0"/>
          <dgm:chPref val="0"/>
          <dgm:bulletEnabled val="1"/>
        </dgm:presLayoutVars>
      </dgm:prSet>
      <dgm:spPr/>
      <dgm:t>
        <a:bodyPr/>
        <a:lstStyle/>
        <a:p>
          <a:endParaRPr lang="zh-TW" altLang="en-US"/>
        </a:p>
      </dgm:t>
    </dgm:pt>
    <dgm:pt modelId="{1617E95A-B634-4740-A73A-D0CD3788E485}" type="pres">
      <dgm:prSet presAssocID="{457C8393-26A1-4074-B404-259FBE7638B3}" presName="tile4" presStyleLbl="node1" presStyleIdx="3" presStyleCnt="4"/>
      <dgm:spPr/>
      <dgm:t>
        <a:bodyPr/>
        <a:lstStyle/>
        <a:p>
          <a:endParaRPr lang="zh-TW" altLang="en-US"/>
        </a:p>
      </dgm:t>
    </dgm:pt>
    <dgm:pt modelId="{FA2D6073-9E4C-4226-9CFE-9BF1CA934D61}" type="pres">
      <dgm:prSet presAssocID="{457C8393-26A1-4074-B404-259FBE7638B3}" presName="tile4text" presStyleLbl="node1" presStyleIdx="3" presStyleCnt="4">
        <dgm:presLayoutVars>
          <dgm:chMax val="0"/>
          <dgm:chPref val="0"/>
          <dgm:bulletEnabled val="1"/>
        </dgm:presLayoutVars>
      </dgm:prSet>
      <dgm:spPr/>
      <dgm:t>
        <a:bodyPr/>
        <a:lstStyle/>
        <a:p>
          <a:endParaRPr lang="zh-TW" altLang="en-US"/>
        </a:p>
      </dgm:t>
    </dgm:pt>
    <dgm:pt modelId="{7E85E542-1E60-497E-A8FA-D81B127C0E9B}" type="pres">
      <dgm:prSet presAssocID="{457C8393-26A1-4074-B404-259FBE7638B3}" presName="centerTile" presStyleLbl="fgShp" presStyleIdx="0" presStyleCnt="1" custScaleX="190196" custScaleY="111521">
        <dgm:presLayoutVars>
          <dgm:chMax val="0"/>
          <dgm:chPref val="0"/>
        </dgm:presLayoutVars>
      </dgm:prSet>
      <dgm:spPr/>
      <dgm:t>
        <a:bodyPr/>
        <a:lstStyle/>
        <a:p>
          <a:endParaRPr lang="zh-TW" altLang="en-US"/>
        </a:p>
      </dgm:t>
    </dgm:pt>
  </dgm:ptLst>
  <dgm:cxnLst>
    <dgm:cxn modelId="{F5AB0DE4-6957-448A-8AD8-057E9B7ED769}" type="presOf" srcId="{457C8393-26A1-4074-B404-259FBE7638B3}" destId="{5182FED5-EEC7-4452-B771-766000B1BD7D}" srcOrd="0" destOrd="0" presId="urn:microsoft.com/office/officeart/2005/8/layout/matrix1"/>
    <dgm:cxn modelId="{AAB6DEDB-3A55-4D6C-9664-3A788431F2F6}" srcId="{B957A51C-D25B-4FE6-8E92-6F4FBC484DDE}" destId="{6A60F874-E123-425F-A988-D419E6B63372}" srcOrd="1" destOrd="0" parTransId="{6FC9FEA4-D87A-4032-86E4-F990450B60B5}" sibTransId="{54F14B56-8EE1-4610-9260-4C9118E8774A}"/>
    <dgm:cxn modelId="{6F692AAD-CEE1-429F-B710-8C221157488F}" type="presOf" srcId="{69DFA543-343C-479A-9381-A5BDFA4E01D9}" destId="{4D761154-A6A2-4091-A125-BF80F024B9B5}" srcOrd="0" destOrd="0" presId="urn:microsoft.com/office/officeart/2005/8/layout/matrix1"/>
    <dgm:cxn modelId="{AA121992-E15F-4689-B77E-7DD919BA2F7B}" type="presOf" srcId="{A197CB2F-FD54-4661-9B1E-E7C963BA5707}" destId="{FA2D6073-9E4C-4226-9CFE-9BF1CA934D61}" srcOrd="1" destOrd="0" presId="urn:microsoft.com/office/officeart/2005/8/layout/matrix1"/>
    <dgm:cxn modelId="{F57997A0-F51B-4633-B879-5D1A79FC254F}" type="presOf" srcId="{6A60F874-E123-425F-A988-D419E6B63372}" destId="{287F119E-362E-4D9D-A469-E2EABF6AE793}" srcOrd="0" destOrd="0" presId="urn:microsoft.com/office/officeart/2005/8/layout/matrix1"/>
    <dgm:cxn modelId="{ADC755AE-4094-48F0-AB69-76647462F47B}" srcId="{B957A51C-D25B-4FE6-8E92-6F4FBC484DDE}" destId="{69DFA543-343C-479A-9381-A5BDFA4E01D9}" srcOrd="0" destOrd="0" parTransId="{F0716CF3-1321-4744-ABDB-BD59D94DFCCE}" sibTransId="{EA579F84-1E12-452D-848D-112B5687ED4E}"/>
    <dgm:cxn modelId="{87A3F77B-D621-4961-A630-A6A75CCB994E}" srcId="{457C8393-26A1-4074-B404-259FBE7638B3}" destId="{B957A51C-D25B-4FE6-8E92-6F4FBC484DDE}" srcOrd="0" destOrd="0" parTransId="{FA7CEF10-983E-4C0E-AD27-2F6374FF156A}" sibTransId="{0F8BA088-5CF7-4E7A-8A7D-E6CAC4D0ABEF}"/>
    <dgm:cxn modelId="{5B8987FE-9959-47F7-8BF6-E6D49C084406}" type="presOf" srcId="{A197CB2F-FD54-4661-9B1E-E7C963BA5707}" destId="{1617E95A-B634-4740-A73A-D0CD3788E485}" srcOrd="0" destOrd="0" presId="urn:microsoft.com/office/officeart/2005/8/layout/matrix1"/>
    <dgm:cxn modelId="{D5CD988A-4B26-404D-AA0D-BA5E4937D945}" type="presOf" srcId="{B957A51C-D25B-4FE6-8E92-6F4FBC484DDE}" destId="{7E85E542-1E60-497E-A8FA-D81B127C0E9B}" srcOrd="0" destOrd="0" presId="urn:microsoft.com/office/officeart/2005/8/layout/matrix1"/>
    <dgm:cxn modelId="{A3E6268F-1783-410F-A673-8D56B28703B2}" srcId="{B957A51C-D25B-4FE6-8E92-6F4FBC484DDE}" destId="{C3A52EDE-E534-4CD1-AF87-B8FAFE38E212}" srcOrd="2" destOrd="0" parTransId="{7A355CE9-9939-4E53-8DA7-A809280B30BF}" sibTransId="{A930B0F0-F8E2-4381-8232-EC97EDB9DAEC}"/>
    <dgm:cxn modelId="{A7F23017-DF7E-4211-86E1-28A9E5259734}" type="presOf" srcId="{C3A52EDE-E534-4CD1-AF87-B8FAFE38E212}" destId="{D20578A4-CBE8-4FDB-9C03-BC3EF3C51059}" srcOrd="0" destOrd="0" presId="urn:microsoft.com/office/officeart/2005/8/layout/matrix1"/>
    <dgm:cxn modelId="{378B048B-3B6C-4524-82F4-B5038168C375}" type="presOf" srcId="{6A60F874-E123-425F-A988-D419E6B63372}" destId="{4A58823A-9E8B-4FEA-B500-7ABB1CA5DC00}" srcOrd="1" destOrd="0" presId="urn:microsoft.com/office/officeart/2005/8/layout/matrix1"/>
    <dgm:cxn modelId="{8EDAFFFC-E5AC-4377-AA07-2E38DDEC6DD9}" type="presOf" srcId="{69DFA543-343C-479A-9381-A5BDFA4E01D9}" destId="{06B1E970-A670-48D3-8CC9-E7829348D4C7}" srcOrd="1" destOrd="0" presId="urn:microsoft.com/office/officeart/2005/8/layout/matrix1"/>
    <dgm:cxn modelId="{23AE145B-E897-4624-99F5-F946F74F54E3}" srcId="{B957A51C-D25B-4FE6-8E92-6F4FBC484DDE}" destId="{A197CB2F-FD54-4661-9B1E-E7C963BA5707}" srcOrd="3" destOrd="0" parTransId="{0CA1CB63-92AB-44B1-8C7A-5BEA164D5019}" sibTransId="{48E71A13-EBB4-4D57-B0C1-6D6F2EA8D62D}"/>
    <dgm:cxn modelId="{FDE7D4E8-F52F-4675-92FC-620CC70445B7}" type="presOf" srcId="{C3A52EDE-E534-4CD1-AF87-B8FAFE38E212}" destId="{2C66F5EA-4A51-46D1-8471-765E3DEDE021}" srcOrd="1" destOrd="0" presId="urn:microsoft.com/office/officeart/2005/8/layout/matrix1"/>
    <dgm:cxn modelId="{7A50458E-66EF-42E8-912A-D180CF809CCF}" type="presParOf" srcId="{5182FED5-EEC7-4452-B771-766000B1BD7D}" destId="{261F66F5-4208-4589-A965-648C702ACC54}" srcOrd="0" destOrd="0" presId="urn:microsoft.com/office/officeart/2005/8/layout/matrix1"/>
    <dgm:cxn modelId="{9D3165BD-B49E-4E94-8CDF-462524A0ADD7}" type="presParOf" srcId="{261F66F5-4208-4589-A965-648C702ACC54}" destId="{4D761154-A6A2-4091-A125-BF80F024B9B5}" srcOrd="0" destOrd="0" presId="urn:microsoft.com/office/officeart/2005/8/layout/matrix1"/>
    <dgm:cxn modelId="{F8D7FE80-431D-4DC2-B13C-32814B5B64B7}" type="presParOf" srcId="{261F66F5-4208-4589-A965-648C702ACC54}" destId="{06B1E970-A670-48D3-8CC9-E7829348D4C7}" srcOrd="1" destOrd="0" presId="urn:microsoft.com/office/officeart/2005/8/layout/matrix1"/>
    <dgm:cxn modelId="{440B62F4-5A66-446F-AD73-2CD2091DAD56}" type="presParOf" srcId="{261F66F5-4208-4589-A965-648C702ACC54}" destId="{287F119E-362E-4D9D-A469-E2EABF6AE793}" srcOrd="2" destOrd="0" presId="urn:microsoft.com/office/officeart/2005/8/layout/matrix1"/>
    <dgm:cxn modelId="{656871E3-777C-4F75-971B-6721E1C3B4C1}" type="presParOf" srcId="{261F66F5-4208-4589-A965-648C702ACC54}" destId="{4A58823A-9E8B-4FEA-B500-7ABB1CA5DC00}" srcOrd="3" destOrd="0" presId="urn:microsoft.com/office/officeart/2005/8/layout/matrix1"/>
    <dgm:cxn modelId="{CD205A3F-D06B-479B-BE99-A0DB812F69C0}" type="presParOf" srcId="{261F66F5-4208-4589-A965-648C702ACC54}" destId="{D20578A4-CBE8-4FDB-9C03-BC3EF3C51059}" srcOrd="4" destOrd="0" presId="urn:microsoft.com/office/officeart/2005/8/layout/matrix1"/>
    <dgm:cxn modelId="{64D17EC7-1728-4C05-869D-C1E5AFA4CB29}" type="presParOf" srcId="{261F66F5-4208-4589-A965-648C702ACC54}" destId="{2C66F5EA-4A51-46D1-8471-765E3DEDE021}" srcOrd="5" destOrd="0" presId="urn:microsoft.com/office/officeart/2005/8/layout/matrix1"/>
    <dgm:cxn modelId="{3ADE51B1-F580-4C96-B64B-35762FBEC71B}" type="presParOf" srcId="{261F66F5-4208-4589-A965-648C702ACC54}" destId="{1617E95A-B634-4740-A73A-D0CD3788E485}" srcOrd="6" destOrd="0" presId="urn:microsoft.com/office/officeart/2005/8/layout/matrix1"/>
    <dgm:cxn modelId="{4C427139-475D-471C-AC80-B6D4A3457AD7}" type="presParOf" srcId="{261F66F5-4208-4589-A965-648C702ACC54}" destId="{FA2D6073-9E4C-4226-9CFE-9BF1CA934D61}" srcOrd="7" destOrd="0" presId="urn:microsoft.com/office/officeart/2005/8/layout/matrix1"/>
    <dgm:cxn modelId="{0958A50B-8E6C-42A0-AB25-472C7C7A6557}" type="presParOf" srcId="{5182FED5-EEC7-4452-B771-766000B1BD7D}" destId="{7E85E542-1E60-497E-A8FA-D81B127C0E9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DC4D6F-B6C8-4ED0-9BFB-F99FF538AD04}" type="doc">
      <dgm:prSet loTypeId="urn:microsoft.com/office/officeart/2005/8/layout/hList1" loCatId="list" qsTypeId="urn:microsoft.com/office/officeart/2005/8/quickstyle/3d1" qsCatId="3D" csTypeId="urn:microsoft.com/office/officeart/2005/8/colors/colorful1#6" csCatId="colorful" phldr="1"/>
      <dgm:spPr/>
      <dgm:t>
        <a:bodyPr/>
        <a:lstStyle/>
        <a:p>
          <a:endParaRPr lang="zh-TW" altLang="en-US"/>
        </a:p>
      </dgm:t>
    </dgm:pt>
    <dgm:pt modelId="{0973D2AE-1D40-472F-8763-4346DFE485AD}">
      <dgm:prSet/>
      <dgm:spPr/>
      <dgm:t>
        <a:bodyPr/>
        <a:lstStyle/>
        <a:p>
          <a:pPr rtl="0"/>
          <a:r>
            <a:rPr lang="zh-TW" b="1" dirty="0" smtClean="0"/>
            <a:t>提</a:t>
          </a:r>
          <a:r>
            <a:rPr lang="zh-TW" altLang="en-US" b="1" dirty="0" smtClean="0"/>
            <a:t>升</a:t>
          </a:r>
          <a:r>
            <a:rPr lang="zh-TW" b="1" dirty="0" smtClean="0"/>
            <a:t>認知</a:t>
          </a:r>
          <a:endParaRPr lang="zh-TW" dirty="0"/>
        </a:p>
      </dgm:t>
    </dgm:pt>
    <dgm:pt modelId="{C891729E-B953-467B-8027-BC1553FC4D8D}" type="parTrans" cxnId="{3457ED0F-1E3B-462C-A2D3-78A91F3C2967}">
      <dgm:prSet/>
      <dgm:spPr/>
      <dgm:t>
        <a:bodyPr/>
        <a:lstStyle/>
        <a:p>
          <a:endParaRPr lang="zh-TW" altLang="en-US"/>
        </a:p>
      </dgm:t>
    </dgm:pt>
    <dgm:pt modelId="{291E81BD-DA53-424B-86B8-E7D34620FADA}" type="sibTrans" cxnId="{3457ED0F-1E3B-462C-A2D3-78A91F3C2967}">
      <dgm:prSet/>
      <dgm:spPr/>
      <dgm:t>
        <a:bodyPr/>
        <a:lstStyle/>
        <a:p>
          <a:endParaRPr lang="zh-TW" altLang="en-US"/>
        </a:p>
      </dgm:t>
    </dgm:pt>
    <dgm:pt modelId="{80D12C4D-AA82-4046-A909-4C81F668BC8D}">
      <dgm:prSet custT="1"/>
      <dgm:spPr/>
      <dgm:t>
        <a:bodyPr/>
        <a:lstStyle/>
        <a:p>
          <a:pPr rtl="0"/>
          <a:r>
            <a:rPr lang="zh-TW" altLang="en-US" sz="2400" b="1" dirty="0" smtClean="0"/>
            <a:t>加強用藥教育與指導（醫療人員、病人及主要照顧者）</a:t>
          </a:r>
          <a:endParaRPr lang="zh-TW" altLang="en-US" sz="2400" dirty="0"/>
        </a:p>
      </dgm:t>
    </dgm:pt>
    <dgm:pt modelId="{84817A53-CAB8-4331-AF22-0A461444A892}" type="parTrans" cxnId="{0F01CBE9-1C9E-4E29-A656-9C78CED6FD83}">
      <dgm:prSet/>
      <dgm:spPr/>
      <dgm:t>
        <a:bodyPr/>
        <a:lstStyle/>
        <a:p>
          <a:endParaRPr lang="zh-TW" altLang="en-US"/>
        </a:p>
      </dgm:t>
    </dgm:pt>
    <dgm:pt modelId="{B35E3667-5E2F-4796-B56D-5FE79294C27E}" type="sibTrans" cxnId="{0F01CBE9-1C9E-4E29-A656-9C78CED6FD83}">
      <dgm:prSet/>
      <dgm:spPr/>
      <dgm:t>
        <a:bodyPr/>
        <a:lstStyle/>
        <a:p>
          <a:endParaRPr lang="zh-TW" altLang="en-US"/>
        </a:p>
      </dgm:t>
    </dgm:pt>
    <dgm:pt modelId="{D0BB8167-35D6-4322-887A-FD1F112B5E94}">
      <dgm:prSet/>
      <dgm:spPr/>
      <dgm:t>
        <a:bodyPr/>
        <a:lstStyle/>
        <a:p>
          <a:pPr rtl="0"/>
          <a:r>
            <a:rPr lang="zh-TW" b="1" dirty="0" smtClean="0"/>
            <a:t>適當的防護</a:t>
          </a:r>
          <a:endParaRPr lang="zh-TW" dirty="0"/>
        </a:p>
      </dgm:t>
    </dgm:pt>
    <dgm:pt modelId="{2F59B364-A053-40CC-8F70-466BBDCF8DC4}" type="parTrans" cxnId="{24ECE5CA-FE8A-4430-9731-937CFB29A7D2}">
      <dgm:prSet/>
      <dgm:spPr/>
      <dgm:t>
        <a:bodyPr/>
        <a:lstStyle/>
        <a:p>
          <a:endParaRPr lang="zh-TW" altLang="en-US"/>
        </a:p>
      </dgm:t>
    </dgm:pt>
    <dgm:pt modelId="{A053EA0B-02E9-4D91-9CF8-0C12D37DB3D8}" type="sibTrans" cxnId="{24ECE5CA-FE8A-4430-9731-937CFB29A7D2}">
      <dgm:prSet/>
      <dgm:spPr/>
      <dgm:t>
        <a:bodyPr/>
        <a:lstStyle/>
        <a:p>
          <a:endParaRPr lang="zh-TW" altLang="en-US"/>
        </a:p>
      </dgm:t>
    </dgm:pt>
    <dgm:pt modelId="{C73086E8-8C50-41B7-81A3-38B88E0E6604}">
      <dgm:prSet custT="1"/>
      <dgm:spPr/>
      <dgm:t>
        <a:bodyPr/>
        <a:lstStyle/>
        <a:p>
          <a:pPr rtl="0"/>
          <a:r>
            <a:rPr lang="zh-TW" altLang="en-US" sz="2400" b="1" dirty="0" smtClean="0"/>
            <a:t>操作特定高警訊藥品的醫療人員應有適當防護</a:t>
          </a:r>
          <a:endParaRPr lang="zh-TW" altLang="en-US" sz="2400" dirty="0"/>
        </a:p>
      </dgm:t>
    </dgm:pt>
    <dgm:pt modelId="{51066F6D-484F-46B3-B685-0C11444E6DEF}" type="parTrans" cxnId="{CF0543A4-80B3-48AF-9B47-43131F1C2E06}">
      <dgm:prSet/>
      <dgm:spPr/>
      <dgm:t>
        <a:bodyPr/>
        <a:lstStyle/>
        <a:p>
          <a:endParaRPr lang="zh-TW" altLang="en-US"/>
        </a:p>
      </dgm:t>
    </dgm:pt>
    <dgm:pt modelId="{C14EA80B-3BE4-4DD6-B831-CA95EB551E54}" type="sibTrans" cxnId="{CF0543A4-80B3-48AF-9B47-43131F1C2E06}">
      <dgm:prSet/>
      <dgm:spPr/>
      <dgm:t>
        <a:bodyPr/>
        <a:lstStyle/>
        <a:p>
          <a:endParaRPr lang="zh-TW" altLang="en-US"/>
        </a:p>
      </dgm:t>
    </dgm:pt>
    <dgm:pt modelId="{DD4AE46A-36E0-4989-AB9F-81BA089F6D08}">
      <dgm:prSet/>
      <dgm:spPr/>
      <dgm:t>
        <a:bodyPr/>
        <a:lstStyle/>
        <a:p>
          <a:pPr rtl="0"/>
          <a:r>
            <a:rPr lang="zh-TW" b="1" dirty="0" smtClean="0"/>
            <a:t>主動監測</a:t>
          </a:r>
          <a:endParaRPr lang="zh-TW" dirty="0"/>
        </a:p>
      </dgm:t>
    </dgm:pt>
    <dgm:pt modelId="{82A4BBBA-9B5F-4D8D-BBFF-5C628E8D4F08}" type="parTrans" cxnId="{90B4CE14-4B15-4625-B401-C31053206EE3}">
      <dgm:prSet/>
      <dgm:spPr/>
      <dgm:t>
        <a:bodyPr/>
        <a:lstStyle/>
        <a:p>
          <a:endParaRPr lang="zh-TW" altLang="en-US"/>
        </a:p>
      </dgm:t>
    </dgm:pt>
    <dgm:pt modelId="{F2A3F39B-2BA2-46BA-B4BB-972103E3092B}" type="sibTrans" cxnId="{90B4CE14-4B15-4625-B401-C31053206EE3}">
      <dgm:prSet/>
      <dgm:spPr/>
      <dgm:t>
        <a:bodyPr/>
        <a:lstStyle/>
        <a:p>
          <a:endParaRPr lang="zh-TW" altLang="en-US"/>
        </a:p>
      </dgm:t>
    </dgm:pt>
    <dgm:pt modelId="{DDD8DCEF-E59A-40BE-A793-4A41984C1B60}">
      <dgm:prSet custT="1"/>
      <dgm:spPr/>
      <dgm:t>
        <a:bodyPr/>
        <a:lstStyle/>
        <a:p>
          <a:pPr rtl="0"/>
          <a:r>
            <a:rPr lang="zh-TW" altLang="en-US" sz="2400" b="1" dirty="0" smtClean="0"/>
            <a:t>高警訊藥品進行療效管理與副作用監測機制</a:t>
          </a:r>
          <a:endParaRPr lang="zh-TW" altLang="en-US" sz="2400" dirty="0"/>
        </a:p>
      </dgm:t>
    </dgm:pt>
    <dgm:pt modelId="{A4549EF0-A771-41B9-96A6-9BFB09B1C52A}" type="parTrans" cxnId="{E11BD27F-D42C-4D80-BB5C-56F5B0E3627C}">
      <dgm:prSet/>
      <dgm:spPr/>
      <dgm:t>
        <a:bodyPr/>
        <a:lstStyle/>
        <a:p>
          <a:endParaRPr lang="zh-TW" altLang="en-US"/>
        </a:p>
      </dgm:t>
    </dgm:pt>
    <dgm:pt modelId="{0C0C67F8-8848-45A1-BF28-3C4E61AF6AFD}" type="sibTrans" cxnId="{E11BD27F-D42C-4D80-BB5C-56F5B0E3627C}">
      <dgm:prSet/>
      <dgm:spPr/>
      <dgm:t>
        <a:bodyPr/>
        <a:lstStyle/>
        <a:p>
          <a:endParaRPr lang="zh-TW" altLang="en-US"/>
        </a:p>
      </dgm:t>
    </dgm:pt>
    <dgm:pt modelId="{C2B96300-C8BF-4925-8704-31222597FAD9}">
      <dgm:prSet custT="1"/>
      <dgm:spPr/>
      <dgm:t>
        <a:bodyPr/>
        <a:lstStyle/>
        <a:p>
          <a:pPr rtl="0"/>
          <a:r>
            <a:rPr lang="zh-TW" altLang="en-US" sz="2400" b="1" dirty="0" smtClean="0"/>
            <a:t>監測使用劑量與醫囑遵從性</a:t>
          </a:r>
          <a:endParaRPr lang="zh-TW" altLang="en-US" sz="2400" dirty="0"/>
        </a:p>
      </dgm:t>
    </dgm:pt>
    <dgm:pt modelId="{4F60EE20-2E26-48B4-AA7B-65E356633F4C}" type="parTrans" cxnId="{5B0459F5-03A1-4444-A6CE-93254F91F4C2}">
      <dgm:prSet/>
      <dgm:spPr/>
      <dgm:t>
        <a:bodyPr/>
        <a:lstStyle/>
        <a:p>
          <a:endParaRPr lang="zh-TW" altLang="en-US"/>
        </a:p>
      </dgm:t>
    </dgm:pt>
    <dgm:pt modelId="{1CE9E213-F8B5-47E5-9C36-EBA1D5485916}" type="sibTrans" cxnId="{5B0459F5-03A1-4444-A6CE-93254F91F4C2}">
      <dgm:prSet/>
      <dgm:spPr/>
      <dgm:t>
        <a:bodyPr/>
        <a:lstStyle/>
        <a:p>
          <a:endParaRPr lang="zh-TW" altLang="en-US"/>
        </a:p>
      </dgm:t>
    </dgm:pt>
    <dgm:pt modelId="{1C32BF2F-C884-4D25-8144-34D2C1C0908A}" type="pres">
      <dgm:prSet presAssocID="{81DC4D6F-B6C8-4ED0-9BFB-F99FF538AD04}" presName="Name0" presStyleCnt="0">
        <dgm:presLayoutVars>
          <dgm:dir/>
          <dgm:animLvl val="lvl"/>
          <dgm:resizeHandles val="exact"/>
        </dgm:presLayoutVars>
      </dgm:prSet>
      <dgm:spPr/>
      <dgm:t>
        <a:bodyPr/>
        <a:lstStyle/>
        <a:p>
          <a:endParaRPr lang="zh-TW" altLang="en-US"/>
        </a:p>
      </dgm:t>
    </dgm:pt>
    <dgm:pt modelId="{52585673-D0F6-4C1B-A509-E66098FA86BC}" type="pres">
      <dgm:prSet presAssocID="{0973D2AE-1D40-472F-8763-4346DFE485AD}" presName="composite" presStyleCnt="0"/>
      <dgm:spPr/>
    </dgm:pt>
    <dgm:pt modelId="{59348B41-E68A-43B4-A514-3D338E09C6AC}" type="pres">
      <dgm:prSet presAssocID="{0973D2AE-1D40-472F-8763-4346DFE485AD}" presName="parTx" presStyleLbl="alignNode1" presStyleIdx="0" presStyleCnt="3">
        <dgm:presLayoutVars>
          <dgm:chMax val="0"/>
          <dgm:chPref val="0"/>
          <dgm:bulletEnabled val="1"/>
        </dgm:presLayoutVars>
      </dgm:prSet>
      <dgm:spPr/>
      <dgm:t>
        <a:bodyPr/>
        <a:lstStyle/>
        <a:p>
          <a:endParaRPr lang="zh-TW" altLang="en-US"/>
        </a:p>
      </dgm:t>
    </dgm:pt>
    <dgm:pt modelId="{907D99F5-0891-4BD9-AE8D-5DEC28EE1135}" type="pres">
      <dgm:prSet presAssocID="{0973D2AE-1D40-472F-8763-4346DFE485AD}" presName="desTx" presStyleLbl="alignAccFollowNode1" presStyleIdx="0" presStyleCnt="3">
        <dgm:presLayoutVars>
          <dgm:bulletEnabled val="1"/>
        </dgm:presLayoutVars>
      </dgm:prSet>
      <dgm:spPr/>
      <dgm:t>
        <a:bodyPr/>
        <a:lstStyle/>
        <a:p>
          <a:endParaRPr lang="zh-TW" altLang="en-US"/>
        </a:p>
      </dgm:t>
    </dgm:pt>
    <dgm:pt modelId="{3EC3F7E0-D67D-4797-AFAF-040CD17DC704}" type="pres">
      <dgm:prSet presAssocID="{291E81BD-DA53-424B-86B8-E7D34620FADA}" presName="space" presStyleCnt="0"/>
      <dgm:spPr/>
    </dgm:pt>
    <dgm:pt modelId="{A84F0626-544F-4BC6-B749-3512037C3AC3}" type="pres">
      <dgm:prSet presAssocID="{D0BB8167-35D6-4322-887A-FD1F112B5E94}" presName="composite" presStyleCnt="0"/>
      <dgm:spPr/>
    </dgm:pt>
    <dgm:pt modelId="{7FEA245E-19C9-4758-BF43-947EAEBB8474}" type="pres">
      <dgm:prSet presAssocID="{D0BB8167-35D6-4322-887A-FD1F112B5E94}" presName="parTx" presStyleLbl="alignNode1" presStyleIdx="1" presStyleCnt="3">
        <dgm:presLayoutVars>
          <dgm:chMax val="0"/>
          <dgm:chPref val="0"/>
          <dgm:bulletEnabled val="1"/>
        </dgm:presLayoutVars>
      </dgm:prSet>
      <dgm:spPr/>
      <dgm:t>
        <a:bodyPr/>
        <a:lstStyle/>
        <a:p>
          <a:endParaRPr lang="zh-TW" altLang="en-US"/>
        </a:p>
      </dgm:t>
    </dgm:pt>
    <dgm:pt modelId="{8455AD4D-CD4F-4A8E-9952-8886F9CB8649}" type="pres">
      <dgm:prSet presAssocID="{D0BB8167-35D6-4322-887A-FD1F112B5E94}" presName="desTx" presStyleLbl="alignAccFollowNode1" presStyleIdx="1" presStyleCnt="3">
        <dgm:presLayoutVars>
          <dgm:bulletEnabled val="1"/>
        </dgm:presLayoutVars>
      </dgm:prSet>
      <dgm:spPr/>
      <dgm:t>
        <a:bodyPr/>
        <a:lstStyle/>
        <a:p>
          <a:endParaRPr lang="zh-TW" altLang="en-US"/>
        </a:p>
      </dgm:t>
    </dgm:pt>
    <dgm:pt modelId="{468F5533-182E-4B5C-9BD3-068DF3CFE8F4}" type="pres">
      <dgm:prSet presAssocID="{A053EA0B-02E9-4D91-9CF8-0C12D37DB3D8}" presName="space" presStyleCnt="0"/>
      <dgm:spPr/>
    </dgm:pt>
    <dgm:pt modelId="{37FC0132-65C9-498F-BBE2-6BF93AC35317}" type="pres">
      <dgm:prSet presAssocID="{DD4AE46A-36E0-4989-AB9F-81BA089F6D08}" presName="composite" presStyleCnt="0"/>
      <dgm:spPr/>
    </dgm:pt>
    <dgm:pt modelId="{9144292F-EB53-4B50-99AE-0F193A1F8DC7}" type="pres">
      <dgm:prSet presAssocID="{DD4AE46A-36E0-4989-AB9F-81BA089F6D08}" presName="parTx" presStyleLbl="alignNode1" presStyleIdx="2" presStyleCnt="3">
        <dgm:presLayoutVars>
          <dgm:chMax val="0"/>
          <dgm:chPref val="0"/>
          <dgm:bulletEnabled val="1"/>
        </dgm:presLayoutVars>
      </dgm:prSet>
      <dgm:spPr/>
      <dgm:t>
        <a:bodyPr/>
        <a:lstStyle/>
        <a:p>
          <a:endParaRPr lang="zh-TW" altLang="en-US"/>
        </a:p>
      </dgm:t>
    </dgm:pt>
    <dgm:pt modelId="{A841B8D4-0469-4EC0-A7E8-06B8508D3272}" type="pres">
      <dgm:prSet presAssocID="{DD4AE46A-36E0-4989-AB9F-81BA089F6D08}" presName="desTx" presStyleLbl="alignAccFollowNode1" presStyleIdx="2" presStyleCnt="3">
        <dgm:presLayoutVars>
          <dgm:bulletEnabled val="1"/>
        </dgm:presLayoutVars>
      </dgm:prSet>
      <dgm:spPr/>
      <dgm:t>
        <a:bodyPr/>
        <a:lstStyle/>
        <a:p>
          <a:endParaRPr lang="zh-TW" altLang="en-US"/>
        </a:p>
      </dgm:t>
    </dgm:pt>
  </dgm:ptLst>
  <dgm:cxnLst>
    <dgm:cxn modelId="{5B0459F5-03A1-4444-A6CE-93254F91F4C2}" srcId="{DD4AE46A-36E0-4989-AB9F-81BA089F6D08}" destId="{C2B96300-C8BF-4925-8704-31222597FAD9}" srcOrd="1" destOrd="0" parTransId="{4F60EE20-2E26-48B4-AA7B-65E356633F4C}" sibTransId="{1CE9E213-F8B5-47E5-9C36-EBA1D5485916}"/>
    <dgm:cxn modelId="{A3064EBD-814C-4F8A-BD7B-7B64656A04C8}" type="presOf" srcId="{0973D2AE-1D40-472F-8763-4346DFE485AD}" destId="{59348B41-E68A-43B4-A514-3D338E09C6AC}" srcOrd="0" destOrd="0" presId="urn:microsoft.com/office/officeart/2005/8/layout/hList1"/>
    <dgm:cxn modelId="{1235DEFA-261A-4993-9A73-60A4A9AA35E0}" type="presOf" srcId="{81DC4D6F-B6C8-4ED0-9BFB-F99FF538AD04}" destId="{1C32BF2F-C884-4D25-8144-34D2C1C0908A}" srcOrd="0" destOrd="0" presId="urn:microsoft.com/office/officeart/2005/8/layout/hList1"/>
    <dgm:cxn modelId="{A30F1E12-7A68-45D6-821E-0FC9107ADEB6}" type="presOf" srcId="{DD4AE46A-36E0-4989-AB9F-81BA089F6D08}" destId="{9144292F-EB53-4B50-99AE-0F193A1F8DC7}" srcOrd="0" destOrd="0" presId="urn:microsoft.com/office/officeart/2005/8/layout/hList1"/>
    <dgm:cxn modelId="{47FEC4A7-F9D0-4730-A492-A32B6FFB7AA9}" type="presOf" srcId="{C2B96300-C8BF-4925-8704-31222597FAD9}" destId="{A841B8D4-0469-4EC0-A7E8-06B8508D3272}" srcOrd="0" destOrd="1" presId="urn:microsoft.com/office/officeart/2005/8/layout/hList1"/>
    <dgm:cxn modelId="{0F01CBE9-1C9E-4E29-A656-9C78CED6FD83}" srcId="{0973D2AE-1D40-472F-8763-4346DFE485AD}" destId="{80D12C4D-AA82-4046-A909-4C81F668BC8D}" srcOrd="0" destOrd="0" parTransId="{84817A53-CAB8-4331-AF22-0A461444A892}" sibTransId="{B35E3667-5E2F-4796-B56D-5FE79294C27E}"/>
    <dgm:cxn modelId="{24ECE5CA-FE8A-4430-9731-937CFB29A7D2}" srcId="{81DC4D6F-B6C8-4ED0-9BFB-F99FF538AD04}" destId="{D0BB8167-35D6-4322-887A-FD1F112B5E94}" srcOrd="1" destOrd="0" parTransId="{2F59B364-A053-40CC-8F70-466BBDCF8DC4}" sibTransId="{A053EA0B-02E9-4D91-9CF8-0C12D37DB3D8}"/>
    <dgm:cxn modelId="{099EAB15-E794-4C1E-B9CE-8C822A3B6F66}" type="presOf" srcId="{DDD8DCEF-E59A-40BE-A793-4A41984C1B60}" destId="{A841B8D4-0469-4EC0-A7E8-06B8508D3272}" srcOrd="0" destOrd="0" presId="urn:microsoft.com/office/officeart/2005/8/layout/hList1"/>
    <dgm:cxn modelId="{CF0543A4-80B3-48AF-9B47-43131F1C2E06}" srcId="{D0BB8167-35D6-4322-887A-FD1F112B5E94}" destId="{C73086E8-8C50-41B7-81A3-38B88E0E6604}" srcOrd="0" destOrd="0" parTransId="{51066F6D-484F-46B3-B685-0C11444E6DEF}" sibTransId="{C14EA80B-3BE4-4DD6-B831-CA95EB551E54}"/>
    <dgm:cxn modelId="{E5E35F9B-FA6F-4B55-A211-18CDB9DC14A8}" type="presOf" srcId="{C73086E8-8C50-41B7-81A3-38B88E0E6604}" destId="{8455AD4D-CD4F-4A8E-9952-8886F9CB8649}" srcOrd="0" destOrd="0" presId="urn:microsoft.com/office/officeart/2005/8/layout/hList1"/>
    <dgm:cxn modelId="{3457ED0F-1E3B-462C-A2D3-78A91F3C2967}" srcId="{81DC4D6F-B6C8-4ED0-9BFB-F99FF538AD04}" destId="{0973D2AE-1D40-472F-8763-4346DFE485AD}" srcOrd="0" destOrd="0" parTransId="{C891729E-B953-467B-8027-BC1553FC4D8D}" sibTransId="{291E81BD-DA53-424B-86B8-E7D34620FADA}"/>
    <dgm:cxn modelId="{E11BD27F-D42C-4D80-BB5C-56F5B0E3627C}" srcId="{DD4AE46A-36E0-4989-AB9F-81BA089F6D08}" destId="{DDD8DCEF-E59A-40BE-A793-4A41984C1B60}" srcOrd="0" destOrd="0" parTransId="{A4549EF0-A771-41B9-96A6-9BFB09B1C52A}" sibTransId="{0C0C67F8-8848-45A1-BF28-3C4E61AF6AFD}"/>
    <dgm:cxn modelId="{90B4CE14-4B15-4625-B401-C31053206EE3}" srcId="{81DC4D6F-B6C8-4ED0-9BFB-F99FF538AD04}" destId="{DD4AE46A-36E0-4989-AB9F-81BA089F6D08}" srcOrd="2" destOrd="0" parTransId="{82A4BBBA-9B5F-4D8D-BBFF-5C628E8D4F08}" sibTransId="{F2A3F39B-2BA2-46BA-B4BB-972103E3092B}"/>
    <dgm:cxn modelId="{6AA80737-895F-4809-BB45-A0DB6EA3F3F8}" type="presOf" srcId="{D0BB8167-35D6-4322-887A-FD1F112B5E94}" destId="{7FEA245E-19C9-4758-BF43-947EAEBB8474}" srcOrd="0" destOrd="0" presId="urn:microsoft.com/office/officeart/2005/8/layout/hList1"/>
    <dgm:cxn modelId="{FFE49607-4810-4316-9DE9-9C1E8BDC5054}" type="presOf" srcId="{80D12C4D-AA82-4046-A909-4C81F668BC8D}" destId="{907D99F5-0891-4BD9-AE8D-5DEC28EE1135}" srcOrd="0" destOrd="0" presId="urn:microsoft.com/office/officeart/2005/8/layout/hList1"/>
    <dgm:cxn modelId="{254C64DE-DF9A-4398-9EA8-FAE38A253E26}" type="presParOf" srcId="{1C32BF2F-C884-4D25-8144-34D2C1C0908A}" destId="{52585673-D0F6-4C1B-A509-E66098FA86BC}" srcOrd="0" destOrd="0" presId="urn:microsoft.com/office/officeart/2005/8/layout/hList1"/>
    <dgm:cxn modelId="{46B0695B-1862-4C6F-9858-7FD5199500FD}" type="presParOf" srcId="{52585673-D0F6-4C1B-A509-E66098FA86BC}" destId="{59348B41-E68A-43B4-A514-3D338E09C6AC}" srcOrd="0" destOrd="0" presId="urn:microsoft.com/office/officeart/2005/8/layout/hList1"/>
    <dgm:cxn modelId="{5EB28084-24AA-42B0-8C2E-ADC03C89FFA9}" type="presParOf" srcId="{52585673-D0F6-4C1B-A509-E66098FA86BC}" destId="{907D99F5-0891-4BD9-AE8D-5DEC28EE1135}" srcOrd="1" destOrd="0" presId="urn:microsoft.com/office/officeart/2005/8/layout/hList1"/>
    <dgm:cxn modelId="{5A5F955D-791D-45DA-A930-0635AC992E28}" type="presParOf" srcId="{1C32BF2F-C884-4D25-8144-34D2C1C0908A}" destId="{3EC3F7E0-D67D-4797-AFAF-040CD17DC704}" srcOrd="1" destOrd="0" presId="urn:microsoft.com/office/officeart/2005/8/layout/hList1"/>
    <dgm:cxn modelId="{E9457934-B7F1-4D51-80FC-24B7965C0E5C}" type="presParOf" srcId="{1C32BF2F-C884-4D25-8144-34D2C1C0908A}" destId="{A84F0626-544F-4BC6-B749-3512037C3AC3}" srcOrd="2" destOrd="0" presId="urn:microsoft.com/office/officeart/2005/8/layout/hList1"/>
    <dgm:cxn modelId="{F3A3AEFB-6CE4-4443-9B42-2CB2691EBED5}" type="presParOf" srcId="{A84F0626-544F-4BC6-B749-3512037C3AC3}" destId="{7FEA245E-19C9-4758-BF43-947EAEBB8474}" srcOrd="0" destOrd="0" presId="urn:microsoft.com/office/officeart/2005/8/layout/hList1"/>
    <dgm:cxn modelId="{ACA4E801-680C-4222-889D-214AAF848583}" type="presParOf" srcId="{A84F0626-544F-4BC6-B749-3512037C3AC3}" destId="{8455AD4D-CD4F-4A8E-9952-8886F9CB8649}" srcOrd="1" destOrd="0" presId="urn:microsoft.com/office/officeart/2005/8/layout/hList1"/>
    <dgm:cxn modelId="{55564DE5-266C-4197-9BA7-34A156A67F4C}" type="presParOf" srcId="{1C32BF2F-C884-4D25-8144-34D2C1C0908A}" destId="{468F5533-182E-4B5C-9BD3-068DF3CFE8F4}" srcOrd="3" destOrd="0" presId="urn:microsoft.com/office/officeart/2005/8/layout/hList1"/>
    <dgm:cxn modelId="{505F8FCE-E4D5-49B2-A063-30E865DF07FA}" type="presParOf" srcId="{1C32BF2F-C884-4D25-8144-34D2C1C0908A}" destId="{37FC0132-65C9-498F-BBE2-6BF93AC35317}" srcOrd="4" destOrd="0" presId="urn:microsoft.com/office/officeart/2005/8/layout/hList1"/>
    <dgm:cxn modelId="{E2FC8A3E-D2D7-496C-9573-093848D35F9A}" type="presParOf" srcId="{37FC0132-65C9-498F-BBE2-6BF93AC35317}" destId="{9144292F-EB53-4B50-99AE-0F193A1F8DC7}" srcOrd="0" destOrd="0" presId="urn:microsoft.com/office/officeart/2005/8/layout/hList1"/>
    <dgm:cxn modelId="{73DC10E9-46C1-4F0E-A51F-AC0D98C2A80C}" type="presParOf" srcId="{37FC0132-65C9-498F-BBE2-6BF93AC35317}" destId="{A841B8D4-0469-4EC0-A7E8-06B8508D32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D2E54B-2088-4CB6-AA70-56871989528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EB1575D7-C755-47F5-B61B-D0F8636A3180}">
      <dgm:prSet custT="1"/>
      <dgm:spPr/>
      <dgm:t>
        <a:bodyPr lIns="900000"/>
        <a:lstStyle/>
        <a:p>
          <a:pPr rtl="0"/>
          <a:r>
            <a:rPr lang="zh-TW" altLang="en-US" sz="2800" b="1" dirty="0" smtClean="0"/>
            <a:t>一、落實手部衛生遵從性及正確性</a:t>
          </a:r>
          <a:endParaRPr lang="zh-TW" altLang="en-US" sz="2800" b="1" dirty="0"/>
        </a:p>
      </dgm:t>
    </dgm:pt>
    <dgm:pt modelId="{5C32CB5A-CFB0-47EC-91F6-37382FFD8499}" type="parTrans" cxnId="{B1F0F01F-AA0F-4486-9874-391F12BF91A9}">
      <dgm:prSet/>
      <dgm:spPr/>
      <dgm:t>
        <a:bodyPr/>
        <a:lstStyle/>
        <a:p>
          <a:endParaRPr lang="zh-TW" altLang="en-US" sz="2000" b="1"/>
        </a:p>
      </dgm:t>
    </dgm:pt>
    <dgm:pt modelId="{7226C755-6E51-4881-B530-5BE800D835CB}" type="sibTrans" cxnId="{B1F0F01F-AA0F-4486-9874-391F12BF91A9}">
      <dgm:prSet/>
      <dgm:spPr/>
      <dgm:t>
        <a:bodyPr/>
        <a:lstStyle/>
        <a:p>
          <a:endParaRPr lang="zh-TW" altLang="en-US" sz="2000" b="1"/>
        </a:p>
      </dgm:t>
    </dgm:pt>
    <dgm:pt modelId="{594B4076-675A-4F86-BBA3-7FA9909857CE}">
      <dgm:prSet custT="1"/>
      <dgm:spPr/>
      <dgm:t>
        <a:bodyPr lIns="900000"/>
        <a:lstStyle/>
        <a:p>
          <a:pPr rtl="0"/>
          <a:r>
            <a:rPr lang="zh-TW" altLang="en-US" sz="3200" b="1" dirty="0" smtClean="0"/>
            <a:t>二、落實抗生素使用管理機制</a:t>
          </a:r>
          <a:endParaRPr lang="zh-TW" altLang="en-US" sz="3200" b="1" dirty="0"/>
        </a:p>
      </dgm:t>
    </dgm:pt>
    <dgm:pt modelId="{6B1C1BF2-05D3-41C2-AFCC-9176BF1523A4}" type="parTrans" cxnId="{07B4658B-F540-46A0-8600-B6B0594BFF59}">
      <dgm:prSet/>
      <dgm:spPr/>
      <dgm:t>
        <a:bodyPr/>
        <a:lstStyle/>
        <a:p>
          <a:endParaRPr lang="zh-TW" altLang="en-US" sz="2000" b="1"/>
        </a:p>
      </dgm:t>
    </dgm:pt>
    <dgm:pt modelId="{E65A6AE7-95D9-4B02-BB97-A76A35155A54}" type="sibTrans" cxnId="{07B4658B-F540-46A0-8600-B6B0594BFF59}">
      <dgm:prSet/>
      <dgm:spPr/>
      <dgm:t>
        <a:bodyPr/>
        <a:lstStyle/>
        <a:p>
          <a:endParaRPr lang="zh-TW" altLang="en-US" sz="2000" b="1"/>
        </a:p>
      </dgm:t>
    </dgm:pt>
    <dgm:pt modelId="{35B5A3F9-A8EF-4A9D-A2E8-15549D447DA0}">
      <dgm:prSet custT="1"/>
      <dgm:spPr/>
      <dgm:t>
        <a:bodyPr lIns="900000"/>
        <a:lstStyle/>
        <a:p>
          <a:pPr marL="622300" indent="-622300" rtl="0"/>
          <a:r>
            <a:rPr lang="zh-TW" altLang="en-US" sz="3200" b="1" dirty="0" smtClean="0"/>
            <a:t>三、</a:t>
          </a:r>
          <a:r>
            <a:rPr lang="zh-TW" sz="3200" b="1" dirty="0" smtClean="0"/>
            <a:t>落實組合式照護</a:t>
          </a:r>
          <a:r>
            <a:rPr lang="en-US" sz="3200" b="1" dirty="0" smtClean="0"/>
            <a:t>(bundle care)</a:t>
          </a:r>
          <a:r>
            <a:rPr lang="zh-TW" sz="3200" b="1" dirty="0" smtClean="0"/>
            <a:t>的概念，</a:t>
          </a:r>
          <a:r>
            <a:rPr lang="en-US" altLang="zh-TW" sz="3200" b="1" dirty="0" smtClean="0"/>
            <a:t/>
          </a:r>
          <a:br>
            <a:rPr lang="en-US" altLang="zh-TW" sz="3200" b="1" dirty="0" smtClean="0"/>
          </a:br>
          <a:r>
            <a:rPr lang="en-US" altLang="zh-TW" sz="3200" b="1" dirty="0" smtClean="0"/>
            <a:t> </a:t>
          </a:r>
          <a:r>
            <a:rPr lang="zh-TW" sz="3200" b="1" dirty="0" smtClean="0"/>
            <a:t>降低醫療照護相關感染</a:t>
          </a:r>
          <a:endParaRPr lang="zh-TW" sz="3200" b="1" dirty="0"/>
        </a:p>
      </dgm:t>
    </dgm:pt>
    <dgm:pt modelId="{B2311C08-79C1-43BE-85B9-C138717774F4}" type="parTrans" cxnId="{415D06F8-5AC0-46D0-8A90-D5A51728065F}">
      <dgm:prSet/>
      <dgm:spPr/>
      <dgm:t>
        <a:bodyPr/>
        <a:lstStyle/>
        <a:p>
          <a:endParaRPr lang="zh-TW" altLang="en-US" sz="2000" b="1"/>
        </a:p>
      </dgm:t>
    </dgm:pt>
    <dgm:pt modelId="{77589C36-36E3-4A12-AF82-8C00F8C2140A}" type="sibTrans" cxnId="{415D06F8-5AC0-46D0-8A90-D5A51728065F}">
      <dgm:prSet/>
      <dgm:spPr/>
      <dgm:t>
        <a:bodyPr/>
        <a:lstStyle/>
        <a:p>
          <a:endParaRPr lang="zh-TW" altLang="en-US" sz="2000" b="1"/>
        </a:p>
      </dgm:t>
    </dgm:pt>
    <dgm:pt modelId="{A9D7DBFD-73D2-47EB-8F2B-74CF34ACAF84}" type="pres">
      <dgm:prSet presAssocID="{F3D2E54B-2088-4CB6-AA70-568719895281}" presName="linear" presStyleCnt="0">
        <dgm:presLayoutVars>
          <dgm:animLvl val="lvl"/>
          <dgm:resizeHandles val="exact"/>
        </dgm:presLayoutVars>
      </dgm:prSet>
      <dgm:spPr/>
      <dgm:t>
        <a:bodyPr/>
        <a:lstStyle/>
        <a:p>
          <a:endParaRPr lang="zh-TW" altLang="en-US"/>
        </a:p>
      </dgm:t>
    </dgm:pt>
    <dgm:pt modelId="{3D30C897-3513-4040-809C-3B36DCFE202F}" type="pres">
      <dgm:prSet presAssocID="{EB1575D7-C755-47F5-B61B-D0F8636A3180}" presName="parentText" presStyleLbl="node1" presStyleIdx="0" presStyleCnt="3">
        <dgm:presLayoutVars>
          <dgm:chMax val="0"/>
          <dgm:bulletEnabled val="1"/>
        </dgm:presLayoutVars>
      </dgm:prSet>
      <dgm:spPr/>
      <dgm:t>
        <a:bodyPr/>
        <a:lstStyle/>
        <a:p>
          <a:endParaRPr lang="zh-TW" altLang="en-US"/>
        </a:p>
      </dgm:t>
    </dgm:pt>
    <dgm:pt modelId="{70E881F5-56AF-45F5-8045-52D45E42CF9D}" type="pres">
      <dgm:prSet presAssocID="{7226C755-6E51-4881-B530-5BE800D835CB}" presName="spacer" presStyleCnt="0"/>
      <dgm:spPr/>
      <dgm:t>
        <a:bodyPr/>
        <a:lstStyle/>
        <a:p>
          <a:endParaRPr lang="zh-TW" altLang="en-US"/>
        </a:p>
      </dgm:t>
    </dgm:pt>
    <dgm:pt modelId="{ACA2E674-9ADB-4685-86CA-E9579D75290A}" type="pres">
      <dgm:prSet presAssocID="{594B4076-675A-4F86-BBA3-7FA9909857CE}" presName="parentText" presStyleLbl="node1" presStyleIdx="1" presStyleCnt="3">
        <dgm:presLayoutVars>
          <dgm:chMax val="0"/>
          <dgm:bulletEnabled val="1"/>
        </dgm:presLayoutVars>
      </dgm:prSet>
      <dgm:spPr/>
      <dgm:t>
        <a:bodyPr/>
        <a:lstStyle/>
        <a:p>
          <a:endParaRPr lang="zh-TW" altLang="en-US"/>
        </a:p>
      </dgm:t>
    </dgm:pt>
    <dgm:pt modelId="{B40CECE2-2C1E-4069-BCDA-97EF630C1A94}" type="pres">
      <dgm:prSet presAssocID="{E65A6AE7-95D9-4B02-BB97-A76A35155A54}" presName="spacer" presStyleCnt="0"/>
      <dgm:spPr/>
      <dgm:t>
        <a:bodyPr/>
        <a:lstStyle/>
        <a:p>
          <a:endParaRPr lang="zh-TW" altLang="en-US"/>
        </a:p>
      </dgm:t>
    </dgm:pt>
    <dgm:pt modelId="{33CED9FB-CF4B-4D7D-A279-CDE2EB2A3B0E}" type="pres">
      <dgm:prSet presAssocID="{35B5A3F9-A8EF-4A9D-A2E8-15549D447DA0}" presName="parentText" presStyleLbl="node1" presStyleIdx="2" presStyleCnt="3">
        <dgm:presLayoutVars>
          <dgm:chMax val="0"/>
          <dgm:bulletEnabled val="1"/>
        </dgm:presLayoutVars>
      </dgm:prSet>
      <dgm:spPr/>
      <dgm:t>
        <a:bodyPr/>
        <a:lstStyle/>
        <a:p>
          <a:endParaRPr lang="zh-TW" altLang="en-US"/>
        </a:p>
      </dgm:t>
    </dgm:pt>
  </dgm:ptLst>
  <dgm:cxnLst>
    <dgm:cxn modelId="{2CD5324F-E565-4C7A-A35F-AAA1923197E5}" type="presOf" srcId="{EB1575D7-C755-47F5-B61B-D0F8636A3180}" destId="{3D30C897-3513-4040-809C-3B36DCFE202F}" srcOrd="0" destOrd="0" presId="urn:microsoft.com/office/officeart/2005/8/layout/vList2"/>
    <dgm:cxn modelId="{4162D3B7-0EC3-4DB6-8BA9-83640616AFD0}" type="presOf" srcId="{35B5A3F9-A8EF-4A9D-A2E8-15549D447DA0}" destId="{33CED9FB-CF4B-4D7D-A279-CDE2EB2A3B0E}" srcOrd="0" destOrd="0" presId="urn:microsoft.com/office/officeart/2005/8/layout/vList2"/>
    <dgm:cxn modelId="{58A7A9FE-6584-4AE8-9CDA-C9A258270ABE}" type="presOf" srcId="{594B4076-675A-4F86-BBA3-7FA9909857CE}" destId="{ACA2E674-9ADB-4685-86CA-E9579D75290A}" srcOrd="0" destOrd="0" presId="urn:microsoft.com/office/officeart/2005/8/layout/vList2"/>
    <dgm:cxn modelId="{07B4658B-F540-46A0-8600-B6B0594BFF59}" srcId="{F3D2E54B-2088-4CB6-AA70-568719895281}" destId="{594B4076-675A-4F86-BBA3-7FA9909857CE}" srcOrd="1" destOrd="0" parTransId="{6B1C1BF2-05D3-41C2-AFCC-9176BF1523A4}" sibTransId="{E65A6AE7-95D9-4B02-BB97-A76A35155A54}"/>
    <dgm:cxn modelId="{415D06F8-5AC0-46D0-8A90-D5A51728065F}" srcId="{F3D2E54B-2088-4CB6-AA70-568719895281}" destId="{35B5A3F9-A8EF-4A9D-A2E8-15549D447DA0}" srcOrd="2" destOrd="0" parTransId="{B2311C08-79C1-43BE-85B9-C138717774F4}" sibTransId="{77589C36-36E3-4A12-AF82-8C00F8C2140A}"/>
    <dgm:cxn modelId="{B1F0F01F-AA0F-4486-9874-391F12BF91A9}" srcId="{F3D2E54B-2088-4CB6-AA70-568719895281}" destId="{EB1575D7-C755-47F5-B61B-D0F8636A3180}" srcOrd="0" destOrd="0" parTransId="{5C32CB5A-CFB0-47EC-91F6-37382FFD8499}" sibTransId="{7226C755-6E51-4881-B530-5BE800D835CB}"/>
    <dgm:cxn modelId="{D681D58E-4003-4EEC-9827-90B0042EEBF9}" type="presOf" srcId="{F3D2E54B-2088-4CB6-AA70-568719895281}" destId="{A9D7DBFD-73D2-47EB-8F2B-74CF34ACAF84}" srcOrd="0" destOrd="0" presId="urn:microsoft.com/office/officeart/2005/8/layout/vList2"/>
    <dgm:cxn modelId="{B371ED1D-B4CE-4FDB-88EA-1067A3BE4CF0}" type="presParOf" srcId="{A9D7DBFD-73D2-47EB-8F2B-74CF34ACAF84}" destId="{3D30C897-3513-4040-809C-3B36DCFE202F}" srcOrd="0" destOrd="0" presId="urn:microsoft.com/office/officeart/2005/8/layout/vList2"/>
    <dgm:cxn modelId="{33DF0B8F-2A05-4C28-8EAF-6C16DFAB7DF4}" type="presParOf" srcId="{A9D7DBFD-73D2-47EB-8F2B-74CF34ACAF84}" destId="{70E881F5-56AF-45F5-8045-52D45E42CF9D}" srcOrd="1" destOrd="0" presId="urn:microsoft.com/office/officeart/2005/8/layout/vList2"/>
    <dgm:cxn modelId="{0171A152-F6CE-44FE-A1AF-9FC20DAED4B6}" type="presParOf" srcId="{A9D7DBFD-73D2-47EB-8F2B-74CF34ACAF84}" destId="{ACA2E674-9ADB-4685-86CA-E9579D75290A}" srcOrd="2" destOrd="0" presId="urn:microsoft.com/office/officeart/2005/8/layout/vList2"/>
    <dgm:cxn modelId="{C32A6FC4-D43D-40C6-8B61-338A23806FAB}" type="presParOf" srcId="{A9D7DBFD-73D2-47EB-8F2B-74CF34ACAF84}" destId="{B40CECE2-2C1E-4069-BCDA-97EF630C1A94}" srcOrd="3" destOrd="0" presId="urn:microsoft.com/office/officeart/2005/8/layout/vList2"/>
    <dgm:cxn modelId="{5778EE1A-489C-4F5C-8630-673A584FFEFF}" type="presParOf" srcId="{A9D7DBFD-73D2-47EB-8F2B-74CF34ACAF84}" destId="{33CED9FB-CF4B-4D7D-A279-CDE2EB2A3B0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D47FD-16DE-48BC-ACBC-8613D90A8967}">
      <dsp:nvSpPr>
        <dsp:cNvPr id="0" name=""/>
        <dsp:cNvSpPr/>
      </dsp:nvSpPr>
      <dsp:spPr>
        <a:xfrm>
          <a:off x="2812" y="504641"/>
          <a:ext cx="2742492" cy="1096996"/>
        </a:xfrm>
        <a:prstGeom prst="rect">
          <a:avLst/>
        </a:prstGeom>
        <a:solidFill>
          <a:schemeClr val="accent5">
            <a:lumMod val="75000"/>
          </a:schemeClr>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4000" tIns="97536" rIns="144000"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緣起</a:t>
          </a:r>
          <a:endParaRPr lang="zh-TW" altLang="en-US" sz="2400" b="1" kern="1200" dirty="0"/>
        </a:p>
      </dsp:txBody>
      <dsp:txXfrm>
        <a:off x="2812" y="504641"/>
        <a:ext cx="2742492" cy="1096996"/>
      </dsp:txXfrm>
    </dsp:sp>
    <dsp:sp modelId="{E8CC2288-AA6C-46E7-964F-8B4F2F679893}">
      <dsp:nvSpPr>
        <dsp:cNvPr id="0" name=""/>
        <dsp:cNvSpPr/>
      </dsp:nvSpPr>
      <dsp:spPr>
        <a:xfrm>
          <a:off x="2812" y="1601638"/>
          <a:ext cx="2742492" cy="3843000"/>
        </a:xfrm>
        <a:prstGeom prst="rect">
          <a:avLst/>
        </a:prstGeom>
        <a:solidFill>
          <a:schemeClr val="accent5">
            <a:tint val="40000"/>
            <a:alpha val="90000"/>
            <a:hueOff val="0"/>
            <a:satOff val="0"/>
            <a:lumOff val="0"/>
            <a:alphaOff val="0"/>
          </a:schemeClr>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8000" tIns="180000" rIns="108000" bIns="0" numCol="1" spcCol="1270" anchor="t" anchorCtr="0">
          <a:noAutofit/>
        </a:bodyPr>
        <a:lstStyle/>
        <a:p>
          <a:pPr marL="228600" lvl="1" indent="-228600" algn="l" defTabSz="889000" rtl="0">
            <a:lnSpc>
              <a:spcPct val="80000"/>
            </a:lnSpc>
            <a:spcBef>
              <a:spcPct val="0"/>
            </a:spcBef>
            <a:spcAft>
              <a:spcPts val="300"/>
            </a:spcAft>
            <a:buChar char="••"/>
          </a:pPr>
          <a:r>
            <a:rPr lang="zh-TW" altLang="en-US" sz="2000" b="1" kern="1200" dirty="0" smtClean="0"/>
            <a:t>衛生署「病人安全委員會」呼應政府施政重點，考量醫院實務執行面的需要，委由醫策會研擬我國醫院病人安全目標、策略、原則與參考做法，以利各界參考使用。  </a:t>
          </a:r>
          <a:endParaRPr lang="zh-TW" altLang="en-US" sz="2000" b="1" kern="1200" dirty="0"/>
        </a:p>
      </dsp:txBody>
      <dsp:txXfrm>
        <a:off x="2812" y="1601638"/>
        <a:ext cx="2742492" cy="3843000"/>
      </dsp:txXfrm>
    </dsp:sp>
    <dsp:sp modelId="{145E29F9-00C2-49C6-9F77-EDE97B2F5262}">
      <dsp:nvSpPr>
        <dsp:cNvPr id="0" name=""/>
        <dsp:cNvSpPr/>
      </dsp:nvSpPr>
      <dsp:spPr>
        <a:xfrm>
          <a:off x="2925322" y="504641"/>
          <a:ext cx="2742492" cy="1096996"/>
        </a:xfrm>
        <a:prstGeom prst="rect">
          <a:avLst/>
        </a:prstGeom>
        <a:solidFill>
          <a:srgbClr val="1DB336"/>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4000" tIns="97536" rIns="144000"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病人安全年度目標設定之目的</a:t>
          </a:r>
          <a:endParaRPr lang="zh-TW" altLang="en-US" sz="2400" b="1" kern="1200" dirty="0"/>
        </a:p>
      </dsp:txBody>
      <dsp:txXfrm>
        <a:off x="2925322" y="504641"/>
        <a:ext cx="2742492" cy="1096996"/>
      </dsp:txXfrm>
    </dsp:sp>
    <dsp:sp modelId="{08D3E1D0-5B9C-4F7E-B527-96CA69F0B6A0}">
      <dsp:nvSpPr>
        <dsp:cNvPr id="0" name=""/>
        <dsp:cNvSpPr/>
      </dsp:nvSpPr>
      <dsp:spPr>
        <a:xfrm>
          <a:off x="2925322" y="1601638"/>
          <a:ext cx="2742492" cy="3843000"/>
        </a:xfrm>
        <a:prstGeom prst="rect">
          <a:avLst/>
        </a:prstGeom>
        <a:solidFill>
          <a:schemeClr val="accent5">
            <a:tint val="40000"/>
            <a:alpha val="90000"/>
            <a:hueOff val="-6160558"/>
            <a:satOff val="14330"/>
            <a:lumOff val="-2049"/>
            <a:alphaOff val="0"/>
          </a:schemeClr>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8000" tIns="180000" rIns="108000" bIns="0" numCol="1" spcCol="1270" anchor="t" anchorCtr="0">
          <a:noAutofit/>
        </a:bodyPr>
        <a:lstStyle/>
        <a:p>
          <a:pPr marL="228600" lvl="1" indent="-228600" algn="l" defTabSz="889000" rtl="0">
            <a:lnSpc>
              <a:spcPct val="80000"/>
            </a:lnSpc>
            <a:spcBef>
              <a:spcPct val="0"/>
            </a:spcBef>
            <a:spcAft>
              <a:spcPts val="300"/>
            </a:spcAft>
            <a:buChar char="••"/>
          </a:pPr>
          <a:r>
            <a:rPr lang="zh-TW" altLang="en-US" sz="2000" b="1" kern="1200" dirty="0" smtClean="0"/>
            <a:t>凝聚醫療機構對於病人安全工作推展的共識。</a:t>
          </a:r>
          <a:endParaRPr lang="zh-TW" altLang="en-US" sz="2000" b="1" kern="1200" dirty="0"/>
        </a:p>
        <a:p>
          <a:pPr marL="228600" lvl="1" indent="-228600" algn="l" defTabSz="889000" rtl="0">
            <a:lnSpc>
              <a:spcPct val="80000"/>
            </a:lnSpc>
            <a:spcBef>
              <a:spcPct val="0"/>
            </a:spcBef>
            <a:spcAft>
              <a:spcPts val="300"/>
            </a:spcAft>
            <a:buChar char="••"/>
          </a:pPr>
          <a:r>
            <a:rPr lang="zh-TW" altLang="en-US" sz="2000" b="1" kern="1200" dirty="0" smtClean="0"/>
            <a:t>讓全國醫療機構與醫事人員能有共同努力的目標</a:t>
          </a:r>
          <a:endParaRPr lang="zh-TW" altLang="en-US" sz="2000" b="1" kern="1200" dirty="0"/>
        </a:p>
        <a:p>
          <a:pPr marL="228600" lvl="1" indent="-228600" algn="l" defTabSz="889000" rtl="0">
            <a:lnSpc>
              <a:spcPct val="80000"/>
            </a:lnSpc>
            <a:spcBef>
              <a:spcPct val="0"/>
            </a:spcBef>
            <a:spcAft>
              <a:spcPts val="300"/>
            </a:spcAft>
            <a:buChar char="••"/>
          </a:pPr>
          <a:r>
            <a:rPr lang="zh-TW" altLang="en-US" sz="2000" b="1" i="0" kern="1200" dirty="0" smtClean="0">
              <a:solidFill>
                <a:srgbClr val="FF0000"/>
              </a:solidFill>
            </a:rPr>
            <a:t>以醫院向上提升為宗旨，非評核基準。</a:t>
          </a:r>
          <a:endParaRPr lang="zh-TW" altLang="en-US" sz="2000" b="1" i="0" kern="1200" dirty="0">
            <a:solidFill>
              <a:srgbClr val="FF0000"/>
            </a:solidFill>
          </a:endParaRPr>
        </a:p>
      </dsp:txBody>
      <dsp:txXfrm>
        <a:off x="2925322" y="1601638"/>
        <a:ext cx="2742492" cy="3843000"/>
      </dsp:txXfrm>
    </dsp:sp>
    <dsp:sp modelId="{F592BE05-BBC1-4BD4-9808-FA4012F85613}">
      <dsp:nvSpPr>
        <dsp:cNvPr id="0" name=""/>
        <dsp:cNvSpPr/>
      </dsp:nvSpPr>
      <dsp:spPr>
        <a:xfrm>
          <a:off x="5850656" y="504641"/>
          <a:ext cx="2742492" cy="1096996"/>
        </a:xfrm>
        <a:prstGeom prst="rect">
          <a:avLst/>
        </a:prstGeom>
        <a:solidFill>
          <a:srgbClr val="C07200"/>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4000" tIns="97536" rIns="144000"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病人安全年度目標之推展</a:t>
          </a:r>
          <a:endParaRPr lang="zh-TW" altLang="en-US" sz="2400" b="1" kern="1200" dirty="0"/>
        </a:p>
      </dsp:txBody>
      <dsp:txXfrm>
        <a:off x="5850656" y="504641"/>
        <a:ext cx="2742492" cy="1096996"/>
      </dsp:txXfrm>
    </dsp:sp>
    <dsp:sp modelId="{4603A534-6943-4CE0-89E4-2183E9E50F12}">
      <dsp:nvSpPr>
        <dsp:cNvPr id="0" name=""/>
        <dsp:cNvSpPr/>
      </dsp:nvSpPr>
      <dsp:spPr>
        <a:xfrm>
          <a:off x="5850656" y="1601638"/>
          <a:ext cx="2742492" cy="3843000"/>
        </a:xfrm>
        <a:prstGeom prst="rect">
          <a:avLst/>
        </a:prstGeom>
        <a:solidFill>
          <a:schemeClr val="accent5">
            <a:tint val="40000"/>
            <a:alpha val="90000"/>
            <a:hueOff val="-12321116"/>
            <a:satOff val="28659"/>
            <a:lumOff val="-4099"/>
            <a:alphaOff val="0"/>
          </a:schemeClr>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8000" tIns="180000" rIns="108000" bIns="0" numCol="1" spcCol="1270" anchor="t" anchorCtr="0">
          <a:noAutofit/>
        </a:bodyPr>
        <a:lstStyle/>
        <a:p>
          <a:pPr marL="228600" lvl="1" indent="-228600" algn="l" defTabSz="889000" rtl="0">
            <a:lnSpc>
              <a:spcPct val="80000"/>
            </a:lnSpc>
            <a:spcBef>
              <a:spcPct val="0"/>
            </a:spcBef>
            <a:spcAft>
              <a:spcPts val="300"/>
            </a:spcAft>
            <a:buChar char="••"/>
          </a:pPr>
          <a:r>
            <a:rPr lang="zh-TW" sz="2000" b="1" kern="1200" dirty="0" smtClean="0"/>
            <a:t>初期</a:t>
          </a:r>
          <a:r>
            <a:rPr lang="en-US" sz="2000" b="1" kern="1200" dirty="0" smtClean="0"/>
            <a:t>(93</a:t>
          </a:r>
          <a:r>
            <a:rPr lang="zh-TW" sz="2000" b="1" kern="1200" dirty="0" smtClean="0"/>
            <a:t>年、</a:t>
          </a:r>
          <a:r>
            <a:rPr lang="en-US" sz="2000" b="1" kern="1200" dirty="0" smtClean="0"/>
            <a:t>94</a:t>
          </a:r>
          <a:r>
            <a:rPr lang="zh-TW" sz="2000" b="1" kern="1200" dirty="0" smtClean="0"/>
            <a:t>年</a:t>
          </a:r>
          <a:r>
            <a:rPr lang="en-US" sz="2000" b="1" kern="1200" dirty="0" smtClean="0"/>
            <a:t>)</a:t>
          </a:r>
          <a:r>
            <a:rPr lang="zh-TW" sz="2000" b="1" kern="1200" dirty="0" smtClean="0"/>
            <a:t>以一年為研修單位</a:t>
          </a:r>
          <a:r>
            <a:rPr lang="zh-TW" altLang="en-US" sz="2000" b="1" kern="1200" dirty="0" smtClean="0"/>
            <a:t>。</a:t>
          </a:r>
          <a:endParaRPr lang="zh-TW" sz="2000" b="1" kern="1200" dirty="0"/>
        </a:p>
        <a:p>
          <a:pPr marL="228600" lvl="1" indent="-228600" algn="l" defTabSz="889000" rtl="0">
            <a:lnSpc>
              <a:spcPct val="80000"/>
            </a:lnSpc>
            <a:spcBef>
              <a:spcPct val="0"/>
            </a:spcBef>
            <a:spcAft>
              <a:spcPts val="300"/>
            </a:spcAft>
            <a:buChar char="••"/>
          </a:pPr>
          <a:r>
            <a:rPr lang="en-US" sz="2000" b="1" kern="1200" dirty="0" smtClean="0"/>
            <a:t>95</a:t>
          </a:r>
          <a:r>
            <a:rPr lang="zh-TW" sz="2000" b="1" kern="1200" dirty="0" smtClean="0"/>
            <a:t>年起執行時程修訂為</a:t>
          </a:r>
          <a:r>
            <a:rPr lang="zh-TW" sz="2000" b="1" kern="1200" dirty="0" smtClean="0">
              <a:solidFill>
                <a:srgbClr val="FF0000"/>
              </a:solidFill>
            </a:rPr>
            <a:t>兩年一期</a:t>
          </a:r>
          <a:r>
            <a:rPr lang="zh-TW" altLang="en-US" sz="2000" b="1" kern="1200" dirty="0" smtClean="0"/>
            <a:t>。</a:t>
          </a:r>
          <a:endParaRPr lang="zh-TW" sz="2000" b="1" kern="1200" dirty="0"/>
        </a:p>
        <a:p>
          <a:pPr marL="228600" lvl="1" indent="-228600" algn="l" defTabSz="889000" rtl="0">
            <a:lnSpc>
              <a:spcPct val="80000"/>
            </a:lnSpc>
            <a:spcBef>
              <a:spcPct val="0"/>
            </a:spcBef>
            <a:spcAft>
              <a:spcPts val="300"/>
            </a:spcAft>
            <a:buChar char="••"/>
          </a:pPr>
          <a:r>
            <a:rPr lang="zh-TW" altLang="en-US" sz="2000" b="1" kern="1200" dirty="0" smtClean="0"/>
            <a:t>自民國</a:t>
          </a:r>
          <a:r>
            <a:rPr lang="en-US" altLang="zh-TW" sz="2000" b="1" kern="1200" dirty="0" smtClean="0"/>
            <a:t>93</a:t>
          </a:r>
          <a:r>
            <a:rPr lang="zh-TW" altLang="en-US" sz="2000" b="1" kern="1200" dirty="0" smtClean="0"/>
            <a:t>年迄今，病人安全年度目標由</a:t>
          </a:r>
          <a:r>
            <a:rPr lang="en-US" altLang="zh-TW" sz="2000" b="1" kern="1200" dirty="0" smtClean="0"/>
            <a:t>5</a:t>
          </a:r>
          <a:r>
            <a:rPr lang="zh-TW" altLang="en-US" sz="2000" b="1" kern="1200" dirty="0" smtClean="0"/>
            <a:t>項增加至</a:t>
          </a:r>
          <a:r>
            <a:rPr lang="en-US" altLang="zh-TW" sz="2000" b="1" kern="1200" dirty="0" smtClean="0"/>
            <a:t>10</a:t>
          </a:r>
          <a:r>
            <a:rPr lang="zh-TW" altLang="en-US" sz="2000" b="1" kern="1200" dirty="0" smtClean="0"/>
            <a:t>項，並採</a:t>
          </a:r>
          <a:r>
            <a:rPr lang="zh-TW" altLang="en-US" sz="2000" b="1" kern="1200" dirty="0" smtClean="0">
              <a:solidFill>
                <a:srgbClr val="FF0000"/>
              </a:solidFill>
            </a:rPr>
            <a:t>積極正向</a:t>
          </a:r>
          <a:r>
            <a:rPr lang="zh-TW" altLang="en-US" sz="2000" b="1" kern="1200" dirty="0" smtClean="0"/>
            <a:t>的敘述方式來表達對病人安全之訴求。</a:t>
          </a:r>
          <a:endParaRPr lang="zh-TW" sz="2000" b="1" kern="1200" dirty="0"/>
        </a:p>
      </dsp:txBody>
      <dsp:txXfrm>
        <a:off x="5850656" y="1601638"/>
        <a:ext cx="2742492" cy="3843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127D-6476-42B2-8FE4-DAEE41719CC1}">
      <dsp:nvSpPr>
        <dsp:cNvPr id="0" name=""/>
        <dsp:cNvSpPr/>
      </dsp:nvSpPr>
      <dsp:spPr>
        <a:xfrm>
          <a:off x="1726081" y="130308"/>
          <a:ext cx="2696042" cy="2696042"/>
        </a:xfrm>
        <a:prstGeom prst="ellips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zh-TW" altLang="en-US" sz="2800" kern="1200" dirty="0" smtClean="0"/>
            <a:t>完善的</a:t>
          </a:r>
          <a:r>
            <a:rPr lang="en-US" altLang="zh-TW" sz="2800" kern="1200" dirty="0" smtClean="0"/>
            <a:t/>
          </a:r>
          <a:br>
            <a:rPr lang="en-US" altLang="zh-TW" sz="2800" kern="1200" dirty="0" smtClean="0"/>
          </a:br>
          <a:r>
            <a:rPr lang="zh-TW" altLang="en-US" sz="2800" kern="1200" dirty="0" smtClean="0"/>
            <a:t>洗手設備</a:t>
          </a:r>
          <a:endParaRPr lang="zh-TW" altLang="en-US" sz="2800" kern="1200" dirty="0"/>
        </a:p>
      </dsp:txBody>
      <dsp:txXfrm>
        <a:off x="2085553" y="602116"/>
        <a:ext cx="1977097" cy="1213218"/>
      </dsp:txXfrm>
    </dsp:sp>
    <dsp:sp modelId="{F7BC9E8B-684D-4457-8D2E-45C2FF873846}">
      <dsp:nvSpPr>
        <dsp:cNvPr id="0" name=""/>
        <dsp:cNvSpPr/>
      </dsp:nvSpPr>
      <dsp:spPr>
        <a:xfrm>
          <a:off x="2698903" y="1815335"/>
          <a:ext cx="2696042" cy="2696042"/>
        </a:xfrm>
        <a:prstGeom prst="ellips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zh-TW" altLang="en-US" sz="2800" kern="1200" dirty="0" smtClean="0"/>
            <a:t>必須的</a:t>
          </a:r>
          <a:r>
            <a:rPr lang="en-US" altLang="zh-TW" sz="2800" kern="1200" dirty="0" smtClean="0"/>
            <a:t/>
          </a:r>
          <a:br>
            <a:rPr lang="en-US" altLang="zh-TW" sz="2800" kern="1200" dirty="0" smtClean="0"/>
          </a:br>
          <a:r>
            <a:rPr lang="zh-TW" altLang="en-US" sz="2800" kern="1200" dirty="0" smtClean="0"/>
            <a:t>洗手時機及方式</a:t>
          </a:r>
          <a:endParaRPr lang="zh-TW" altLang="en-US" sz="2800" kern="1200" dirty="0"/>
        </a:p>
      </dsp:txBody>
      <dsp:txXfrm>
        <a:off x="3523442" y="2511812"/>
        <a:ext cx="1617625" cy="1482823"/>
      </dsp:txXfrm>
    </dsp:sp>
    <dsp:sp modelId="{AA030DE2-651D-44FD-BCBA-80BB8C2FE8ED}">
      <dsp:nvSpPr>
        <dsp:cNvPr id="0" name=""/>
        <dsp:cNvSpPr/>
      </dsp:nvSpPr>
      <dsp:spPr>
        <a:xfrm>
          <a:off x="753259" y="1815335"/>
          <a:ext cx="2696042" cy="2696042"/>
        </a:xfrm>
        <a:prstGeom prst="ellipse">
          <a:avLst/>
        </a:prstGeom>
        <a:no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zh-TW" altLang="en-US" sz="2800" kern="1200" dirty="0" smtClean="0"/>
            <a:t>應該洗手的人員</a:t>
          </a:r>
          <a:endParaRPr lang="zh-TW" altLang="en-US" sz="2800" kern="1200" dirty="0"/>
        </a:p>
      </dsp:txBody>
      <dsp:txXfrm>
        <a:off x="1007136" y="2511812"/>
        <a:ext cx="1617625" cy="14828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5CDA1-9362-44BE-95C3-63B5C4EF4C8B}">
      <dsp:nvSpPr>
        <dsp:cNvPr id="0" name=""/>
        <dsp:cNvSpPr/>
      </dsp:nvSpPr>
      <dsp:spPr>
        <a:xfrm>
          <a:off x="405044" y="0"/>
          <a:ext cx="4590510" cy="10081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8BDB4-24EE-4D3A-B2A7-94D7DB62846E}">
      <dsp:nvSpPr>
        <dsp:cNvPr id="0" name=""/>
        <dsp:cNvSpPr/>
      </dsp:nvSpPr>
      <dsp:spPr>
        <a:xfrm>
          <a:off x="1054" y="302433"/>
          <a:ext cx="674811" cy="40324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內</a:t>
          </a:r>
          <a:endParaRPr lang="zh-TW" altLang="en-US" sz="2800" kern="1200" dirty="0"/>
        </a:p>
      </dsp:txBody>
      <dsp:txXfrm>
        <a:off x="20739" y="322118"/>
        <a:ext cx="635441" cy="363874"/>
      </dsp:txXfrm>
    </dsp:sp>
    <dsp:sp modelId="{51571A06-A912-4498-84C2-8FFA71173379}">
      <dsp:nvSpPr>
        <dsp:cNvPr id="0" name=""/>
        <dsp:cNvSpPr/>
      </dsp:nvSpPr>
      <dsp:spPr>
        <a:xfrm>
          <a:off x="788334" y="302433"/>
          <a:ext cx="674811" cy="40324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外</a:t>
          </a:r>
          <a:endParaRPr lang="zh-TW" altLang="en-US" sz="2800" kern="1200" dirty="0"/>
        </a:p>
      </dsp:txBody>
      <dsp:txXfrm>
        <a:off x="808019" y="322118"/>
        <a:ext cx="635441" cy="363874"/>
      </dsp:txXfrm>
    </dsp:sp>
    <dsp:sp modelId="{4B651ECF-9246-44C4-B917-2ECEF4F578F6}">
      <dsp:nvSpPr>
        <dsp:cNvPr id="0" name=""/>
        <dsp:cNvSpPr/>
      </dsp:nvSpPr>
      <dsp:spPr>
        <a:xfrm>
          <a:off x="1575614" y="302433"/>
          <a:ext cx="674811" cy="40324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夾</a:t>
          </a:r>
          <a:endParaRPr lang="zh-TW" altLang="en-US" sz="2800" kern="1200" dirty="0"/>
        </a:p>
      </dsp:txBody>
      <dsp:txXfrm>
        <a:off x="1595299" y="322118"/>
        <a:ext cx="635441" cy="363874"/>
      </dsp:txXfrm>
    </dsp:sp>
    <dsp:sp modelId="{C2C13F12-592D-4593-B2FC-062A3EF8E58C}">
      <dsp:nvSpPr>
        <dsp:cNvPr id="0" name=""/>
        <dsp:cNvSpPr/>
      </dsp:nvSpPr>
      <dsp:spPr>
        <a:xfrm>
          <a:off x="2362894" y="302433"/>
          <a:ext cx="674811" cy="40324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弓</a:t>
          </a:r>
          <a:endParaRPr lang="zh-TW" altLang="en-US" sz="2800" kern="1200" dirty="0"/>
        </a:p>
      </dsp:txBody>
      <dsp:txXfrm>
        <a:off x="2382579" y="322118"/>
        <a:ext cx="635441" cy="363874"/>
      </dsp:txXfrm>
    </dsp:sp>
    <dsp:sp modelId="{E0732534-D5CB-4904-AF4A-D82F82590C2E}">
      <dsp:nvSpPr>
        <dsp:cNvPr id="0" name=""/>
        <dsp:cNvSpPr/>
      </dsp:nvSpPr>
      <dsp:spPr>
        <a:xfrm>
          <a:off x="3150174" y="302433"/>
          <a:ext cx="674811" cy="403244"/>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大</a:t>
          </a:r>
          <a:endParaRPr lang="zh-TW" altLang="en-US" sz="2800" kern="1200" dirty="0"/>
        </a:p>
      </dsp:txBody>
      <dsp:txXfrm>
        <a:off x="3169859" y="322118"/>
        <a:ext cx="635441" cy="363874"/>
      </dsp:txXfrm>
    </dsp:sp>
    <dsp:sp modelId="{1B7E9B71-874A-486A-80A7-30BCFF9C9644}">
      <dsp:nvSpPr>
        <dsp:cNvPr id="0" name=""/>
        <dsp:cNvSpPr/>
      </dsp:nvSpPr>
      <dsp:spPr>
        <a:xfrm>
          <a:off x="3937454" y="302433"/>
          <a:ext cx="674811" cy="40324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立</a:t>
          </a:r>
          <a:endParaRPr lang="zh-TW" altLang="en-US" sz="2800" kern="1200" dirty="0"/>
        </a:p>
      </dsp:txBody>
      <dsp:txXfrm>
        <a:off x="3957139" y="322118"/>
        <a:ext cx="635441" cy="363874"/>
      </dsp:txXfrm>
    </dsp:sp>
    <dsp:sp modelId="{A7C8FB24-8CDB-4DB8-8022-8BE61FF8B925}">
      <dsp:nvSpPr>
        <dsp:cNvPr id="0" name=""/>
        <dsp:cNvSpPr/>
      </dsp:nvSpPr>
      <dsp:spPr>
        <a:xfrm>
          <a:off x="4724733" y="302433"/>
          <a:ext cx="674811" cy="403244"/>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kern="1200" dirty="0" smtClean="0"/>
            <a:t>腕</a:t>
          </a:r>
          <a:endParaRPr lang="zh-TW" altLang="en-US" sz="2800" kern="1200" dirty="0"/>
        </a:p>
      </dsp:txBody>
      <dsp:txXfrm>
        <a:off x="4744418" y="322118"/>
        <a:ext cx="635441" cy="3638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1AD99-D8C1-479B-B9E5-8A62CE332F27}">
      <dsp:nvSpPr>
        <dsp:cNvPr id="0" name=""/>
        <dsp:cNvSpPr/>
      </dsp:nvSpPr>
      <dsp:spPr>
        <a:xfrm>
          <a:off x="143524" y="864096"/>
          <a:ext cx="8748955" cy="12663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24968" rIns="252000" bIns="106680" numCol="1" spcCol="1270" anchor="t" anchorCtr="0">
          <a:noAutofit/>
        </a:bodyPr>
        <a:lstStyle/>
        <a:p>
          <a:pPr marL="0" lvl="1" indent="0" algn="l" defTabSz="666750" rtl="0">
            <a:lnSpc>
              <a:spcPct val="90000"/>
            </a:lnSpc>
            <a:spcBef>
              <a:spcPct val="0"/>
            </a:spcBef>
            <a:spcAft>
              <a:spcPct val="15000"/>
            </a:spcAft>
            <a:buChar char="••"/>
          </a:pPr>
          <a:r>
            <a:rPr lang="en-US" sz="1500" kern="1200" dirty="0" smtClean="0"/>
            <a:t>2.1.1 </a:t>
          </a:r>
          <a:r>
            <a:rPr lang="zh-TW" sz="1500" kern="1200" dirty="0" smtClean="0"/>
            <a:t>抗生素管理由主管級醫師負責。</a:t>
          </a:r>
          <a:endParaRPr lang="zh-TW" sz="1500" kern="1200" dirty="0"/>
        </a:p>
        <a:p>
          <a:pPr marL="0" lvl="1" indent="0" algn="l" defTabSz="666750" rtl="0">
            <a:lnSpc>
              <a:spcPct val="90000"/>
            </a:lnSpc>
            <a:spcBef>
              <a:spcPct val="0"/>
            </a:spcBef>
            <a:spcAft>
              <a:spcPct val="15000"/>
            </a:spcAft>
            <a:buChar char="••"/>
          </a:pPr>
          <a:r>
            <a:rPr lang="en-US" sz="1500" kern="1200" dirty="0" smtClean="0"/>
            <a:t>2.1.2 </a:t>
          </a:r>
          <a:r>
            <a:rPr lang="zh-TW" sz="1500" kern="1200" dirty="0" smtClean="0"/>
            <a:t>抗生素藥物品項需有數量節制。</a:t>
          </a:r>
          <a:endParaRPr lang="zh-TW" sz="1500" kern="1200" dirty="0"/>
        </a:p>
        <a:p>
          <a:pPr marL="0" lvl="1" indent="0" algn="l" defTabSz="666750" rtl="0">
            <a:lnSpc>
              <a:spcPct val="90000"/>
            </a:lnSpc>
            <a:spcBef>
              <a:spcPct val="0"/>
            </a:spcBef>
            <a:spcAft>
              <a:spcPct val="15000"/>
            </a:spcAft>
            <a:buChar char="••"/>
          </a:pPr>
          <a:r>
            <a:rPr lang="en-US" sz="1500" kern="1200" dirty="0" smtClean="0"/>
            <a:t>2.1.3 </a:t>
          </a:r>
          <a:r>
            <a:rPr lang="zh-TW" sz="1500" kern="1200" dirty="0" smtClean="0"/>
            <a:t>抗生素處方有專責審核人員。</a:t>
          </a:r>
          <a:endParaRPr lang="zh-TW" sz="1500" kern="1200" dirty="0"/>
        </a:p>
      </dsp:txBody>
      <dsp:txXfrm>
        <a:off x="143524" y="864096"/>
        <a:ext cx="8748955" cy="1266397"/>
      </dsp:txXfrm>
    </dsp:sp>
    <dsp:sp modelId="{EA03D8C2-3A4A-4302-9D71-4A4DEB1CABB4}">
      <dsp:nvSpPr>
        <dsp:cNvPr id="0" name=""/>
        <dsp:cNvSpPr/>
      </dsp:nvSpPr>
      <dsp:spPr>
        <a:xfrm>
          <a:off x="70382" y="45408"/>
          <a:ext cx="8475303" cy="852138"/>
        </a:xfrm>
        <a:prstGeom prst="roundRect">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5280" tIns="0" rIns="235280" bIns="0" numCol="1" spcCol="1270" anchor="ctr" anchorCtr="0">
          <a:noAutofit/>
        </a:bodyPr>
        <a:lstStyle/>
        <a:p>
          <a:pPr lvl="0" algn="l" defTabSz="933450" rtl="0">
            <a:lnSpc>
              <a:spcPct val="90000"/>
            </a:lnSpc>
            <a:spcBef>
              <a:spcPct val="0"/>
            </a:spcBef>
            <a:spcAft>
              <a:spcPct val="35000"/>
            </a:spcAft>
          </a:pPr>
          <a:r>
            <a:rPr lang="en-US" sz="2100" kern="1200" dirty="0" smtClean="0"/>
            <a:t>2.1</a:t>
          </a:r>
          <a:r>
            <a:rPr lang="zh-TW" sz="2100" kern="1200" dirty="0" smtClean="0"/>
            <a:t>醫療機構不論規模大小，皆應由管理領導階層支持，建立基本的抗生素管理機制。管理範圍需涵蓋門診及預防性抗生素使用。</a:t>
          </a:r>
          <a:endParaRPr lang="zh-TW" sz="2100" kern="1200" dirty="0"/>
        </a:p>
      </dsp:txBody>
      <dsp:txXfrm>
        <a:off x="111980" y="87006"/>
        <a:ext cx="8392107" cy="768942"/>
      </dsp:txXfrm>
    </dsp:sp>
    <dsp:sp modelId="{359872FD-587F-4BE7-9504-50B1415C678A}">
      <dsp:nvSpPr>
        <dsp:cNvPr id="0" name=""/>
        <dsp:cNvSpPr/>
      </dsp:nvSpPr>
      <dsp:spPr>
        <a:xfrm>
          <a:off x="143524" y="2520280"/>
          <a:ext cx="8748955" cy="1927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2000" tIns="124968" rIns="25200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2.2.1 </a:t>
          </a:r>
          <a:r>
            <a:rPr lang="zh-TW" sz="1500" kern="1200" dirty="0" smtClean="0"/>
            <a:t>由審核醫師、藥師、醫檢師與使用抗生素的醫師代表</a:t>
          </a:r>
          <a:r>
            <a:rPr lang="en-US" sz="1500" kern="1200" dirty="0" smtClean="0"/>
            <a:t>..</a:t>
          </a:r>
          <a:r>
            <a:rPr lang="zh-TW" sz="1500" kern="1200" dirty="0" smtClean="0"/>
            <a:t>等，共同組成團隊，進行抗生素管理。</a:t>
          </a:r>
          <a:endParaRPr lang="zh-TW" sz="1500" kern="1200" dirty="0"/>
        </a:p>
        <a:p>
          <a:pPr marL="114300" lvl="1" indent="-114300" algn="l" defTabSz="666750" rtl="0">
            <a:lnSpc>
              <a:spcPct val="90000"/>
            </a:lnSpc>
            <a:spcBef>
              <a:spcPct val="0"/>
            </a:spcBef>
            <a:spcAft>
              <a:spcPct val="15000"/>
            </a:spcAft>
            <a:buChar char="••"/>
          </a:pPr>
          <a:r>
            <a:rPr lang="en-US" sz="1500" kern="1200" dirty="0" smtClean="0"/>
            <a:t>2.2.2 </a:t>
          </a:r>
          <a:r>
            <a:rPr lang="zh-TW" sz="1500" kern="1200" dirty="0" smtClean="0"/>
            <a:t>定期發佈細菌抗藥性統計，進行趨勢分析。</a:t>
          </a:r>
          <a:endParaRPr lang="zh-TW" sz="1500" kern="1200" dirty="0"/>
        </a:p>
        <a:p>
          <a:pPr marL="114300" lvl="1" indent="-114300" algn="l" defTabSz="666750" rtl="0">
            <a:lnSpc>
              <a:spcPct val="90000"/>
            </a:lnSpc>
            <a:spcBef>
              <a:spcPct val="0"/>
            </a:spcBef>
            <a:spcAft>
              <a:spcPct val="15000"/>
            </a:spcAft>
            <a:buChar char="••"/>
          </a:pPr>
          <a:r>
            <a:rPr lang="en-US" sz="1500" kern="1200" dirty="0" smtClean="0"/>
            <a:t>2.2.3 </a:t>
          </a:r>
          <a:r>
            <a:rPr lang="zh-TW" sz="1500" kern="1200" dirty="0" smtClean="0"/>
            <a:t>應定期監測與統計抗生素使用情況，對不當使用進行分析與檢討改善。</a:t>
          </a:r>
          <a:endParaRPr lang="zh-TW" sz="1500" kern="1200" dirty="0"/>
        </a:p>
        <a:p>
          <a:pPr marL="114300" lvl="1" indent="-114300" algn="l" defTabSz="666750" rtl="0">
            <a:lnSpc>
              <a:spcPct val="90000"/>
            </a:lnSpc>
            <a:spcBef>
              <a:spcPct val="0"/>
            </a:spcBef>
            <a:spcAft>
              <a:spcPct val="15000"/>
            </a:spcAft>
            <a:buChar char="••"/>
          </a:pPr>
          <a:r>
            <a:rPr lang="en-US" sz="1500" kern="1200" dirty="0" smtClean="0"/>
            <a:t>2.2.4 </a:t>
          </a:r>
          <a:r>
            <a:rPr lang="zh-TW" sz="1500" kern="1200" dirty="0" smtClean="0"/>
            <a:t>提供處方醫師使用抗生素相關教育訊息，以促進抗生素處方醫師與審核醫師有效溝通。</a:t>
          </a:r>
          <a:endParaRPr lang="zh-TW" sz="1500" kern="1200" dirty="0"/>
        </a:p>
        <a:p>
          <a:pPr marL="114300" lvl="1" indent="-114300" algn="l" defTabSz="666750" rtl="0">
            <a:lnSpc>
              <a:spcPct val="90000"/>
            </a:lnSpc>
            <a:spcBef>
              <a:spcPct val="0"/>
            </a:spcBef>
            <a:spcAft>
              <a:spcPct val="15000"/>
            </a:spcAft>
            <a:buChar char="••"/>
          </a:pPr>
          <a:r>
            <a:rPr lang="en-US" sz="1500" kern="1200" dirty="0" smtClean="0"/>
            <a:t>2.2.5 </a:t>
          </a:r>
          <a:r>
            <a:rPr lang="zh-TW" sz="1500" kern="1200" dirty="0" smtClean="0"/>
            <a:t>建議運用資訊系統進行抗生素管理。</a:t>
          </a:r>
          <a:endParaRPr lang="zh-TW" sz="1500" kern="1200" dirty="0"/>
        </a:p>
      </dsp:txBody>
      <dsp:txXfrm>
        <a:off x="143524" y="2520280"/>
        <a:ext cx="8748955" cy="1927800"/>
      </dsp:txXfrm>
    </dsp:sp>
    <dsp:sp modelId="{51B8FDB5-338B-418E-B40A-2EFA07BAE36F}">
      <dsp:nvSpPr>
        <dsp:cNvPr id="0" name=""/>
        <dsp:cNvSpPr/>
      </dsp:nvSpPr>
      <dsp:spPr>
        <a:xfrm>
          <a:off x="70385" y="2118413"/>
          <a:ext cx="8490300" cy="473875"/>
        </a:xfrm>
        <a:prstGeom prst="roundRect">
          <a:avLst/>
        </a:prstGeom>
        <a:solidFill>
          <a:schemeClr val="accent4">
            <a:hueOff val="-2057156"/>
            <a:satOff val="-5690"/>
            <a:lumOff val="353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5280" tIns="0" rIns="235280" bIns="0" numCol="1" spcCol="1270" anchor="ctr" anchorCtr="0">
          <a:noAutofit/>
        </a:bodyPr>
        <a:lstStyle/>
        <a:p>
          <a:pPr lvl="0" algn="l" defTabSz="933450" rtl="0">
            <a:lnSpc>
              <a:spcPct val="90000"/>
            </a:lnSpc>
            <a:spcBef>
              <a:spcPct val="0"/>
            </a:spcBef>
            <a:spcAft>
              <a:spcPct val="35000"/>
            </a:spcAft>
          </a:pPr>
          <a:r>
            <a:rPr lang="en-US" sz="2100" kern="1200" dirty="0" smtClean="0"/>
            <a:t>2.2</a:t>
          </a:r>
          <a:r>
            <a:rPr lang="zh-TW" sz="2100" kern="1200" dirty="0" smtClean="0"/>
            <a:t>應由相關醫護人員，共同組成抗生素管理團隊。</a:t>
          </a:r>
          <a:endParaRPr lang="zh-TW" sz="2100" kern="1200" dirty="0"/>
        </a:p>
      </dsp:txBody>
      <dsp:txXfrm>
        <a:off x="93518" y="2141546"/>
        <a:ext cx="8444034" cy="427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63E3E-07D6-4240-ADAE-A75C1DD0C75E}">
      <dsp:nvSpPr>
        <dsp:cNvPr id="0" name=""/>
        <dsp:cNvSpPr/>
      </dsp:nvSpPr>
      <dsp:spPr>
        <a:xfrm>
          <a:off x="421" y="73133"/>
          <a:ext cx="863251" cy="2302005"/>
        </a:xfrm>
        <a:prstGeom prst="rect">
          <a:avLst/>
        </a:prstGeom>
        <a:solidFill>
          <a:schemeClr val="accent1">
            <a:hueOff val="0"/>
            <a:satOff val="0"/>
            <a:lumOff val="0"/>
            <a:alphaOff val="0"/>
          </a:schemeClr>
        </a:solidFill>
        <a:ln w="15875" cap="rnd" cmpd="sng" algn="ctr">
          <a:solidFill>
            <a:scrgbClr r="0" g="0" b="0">
              <a:shade val="75000"/>
              <a:lumMod val="80000"/>
            </a:scrgbClr>
          </a:solidFill>
          <a:prstDash val="solid"/>
          <a:roun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kern="1200" dirty="0" smtClean="0">
              <a:ln>
                <a:noFill/>
              </a:ln>
            </a:rPr>
            <a:t>易造成感染的醫療處置</a:t>
          </a:r>
          <a:endParaRPr kumimoji="1" lang="zh-TW" altLang="en-US" sz="2400" b="1" kern="1200" dirty="0">
            <a:ln>
              <a:noFill/>
            </a:ln>
          </a:endParaRPr>
        </a:p>
      </dsp:txBody>
      <dsp:txXfrm>
        <a:off x="421" y="73133"/>
        <a:ext cx="863251" cy="23020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DA554-4D4A-4616-92DB-85AD86245D8E}">
      <dsp:nvSpPr>
        <dsp:cNvPr id="0" name=""/>
        <dsp:cNvSpPr/>
      </dsp:nvSpPr>
      <dsp:spPr>
        <a:xfrm>
          <a:off x="0" y="14599"/>
          <a:ext cx="8407400" cy="8156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99060" rIns="99060" bIns="99060" numCol="1" spcCol="1270" anchor="ctr" anchorCtr="0">
          <a:noAutofit/>
        </a:bodyPr>
        <a:lstStyle/>
        <a:p>
          <a:pPr lvl="0" algn="l" defTabSz="1155700" rtl="0">
            <a:lnSpc>
              <a:spcPct val="90000"/>
            </a:lnSpc>
            <a:spcBef>
              <a:spcPct val="0"/>
            </a:spcBef>
            <a:spcAft>
              <a:spcPct val="35000"/>
            </a:spcAft>
          </a:pPr>
          <a:r>
            <a:rPr lang="zh-TW" sz="2600" b="1" kern="1200" dirty="0" smtClean="0"/>
            <a:t>一、落實手術辨識流程及安全查核作業</a:t>
          </a:r>
          <a:endParaRPr lang="zh-TW" sz="2600" kern="1200" dirty="0"/>
        </a:p>
      </dsp:txBody>
      <dsp:txXfrm>
        <a:off x="39816" y="54415"/>
        <a:ext cx="8327768" cy="736004"/>
      </dsp:txXfrm>
    </dsp:sp>
    <dsp:sp modelId="{1725A838-BDB7-4067-AA1E-7950C7C2E447}">
      <dsp:nvSpPr>
        <dsp:cNvPr id="0" name=""/>
        <dsp:cNvSpPr/>
      </dsp:nvSpPr>
      <dsp:spPr>
        <a:xfrm>
          <a:off x="0" y="905115"/>
          <a:ext cx="8407400" cy="81563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99060" rIns="99060" bIns="99060" numCol="1" spcCol="1270" anchor="ctr" anchorCtr="0">
          <a:noAutofit/>
        </a:bodyPr>
        <a:lstStyle/>
        <a:p>
          <a:pPr lvl="0" algn="l" defTabSz="1155700" rtl="0">
            <a:lnSpc>
              <a:spcPct val="90000"/>
            </a:lnSpc>
            <a:spcBef>
              <a:spcPct val="0"/>
            </a:spcBef>
            <a:spcAft>
              <a:spcPct val="35000"/>
            </a:spcAft>
          </a:pPr>
          <a:r>
            <a:rPr lang="zh-TW" sz="2600" b="1" kern="1200" dirty="0" smtClean="0"/>
            <a:t>二、提升麻醉照護品質</a:t>
          </a:r>
          <a:endParaRPr lang="zh-TW" sz="2600" kern="1200" dirty="0"/>
        </a:p>
      </dsp:txBody>
      <dsp:txXfrm>
        <a:off x="39816" y="944931"/>
        <a:ext cx="8327768" cy="736004"/>
      </dsp:txXfrm>
    </dsp:sp>
    <dsp:sp modelId="{99FB7698-33A7-45DE-8E46-0DB6437FB800}">
      <dsp:nvSpPr>
        <dsp:cNvPr id="0" name=""/>
        <dsp:cNvSpPr/>
      </dsp:nvSpPr>
      <dsp:spPr>
        <a:xfrm>
          <a:off x="0" y="1795631"/>
          <a:ext cx="8407400" cy="81563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99060" rIns="99060" bIns="99060" numCol="1" spcCol="1270" anchor="ctr" anchorCtr="0">
          <a:noAutofit/>
        </a:bodyPr>
        <a:lstStyle/>
        <a:p>
          <a:pPr lvl="0" algn="l" defTabSz="1155700" rtl="0">
            <a:lnSpc>
              <a:spcPct val="90000"/>
            </a:lnSpc>
            <a:spcBef>
              <a:spcPct val="0"/>
            </a:spcBef>
            <a:spcAft>
              <a:spcPct val="35000"/>
            </a:spcAft>
          </a:pPr>
          <a:r>
            <a:rPr lang="zh-TW" sz="2600" b="1" kern="1200" dirty="0" smtClean="0"/>
            <a:t>三、落實手術儀器設備檢測作業</a:t>
          </a:r>
          <a:endParaRPr lang="zh-TW" sz="2600" kern="1200" dirty="0"/>
        </a:p>
      </dsp:txBody>
      <dsp:txXfrm>
        <a:off x="39816" y="1835447"/>
        <a:ext cx="8327768" cy="736004"/>
      </dsp:txXfrm>
    </dsp:sp>
    <dsp:sp modelId="{D3A9609C-988C-4786-A946-0E227BD6FBCE}">
      <dsp:nvSpPr>
        <dsp:cNvPr id="0" name=""/>
        <dsp:cNvSpPr/>
      </dsp:nvSpPr>
      <dsp:spPr>
        <a:xfrm>
          <a:off x="0" y="2686148"/>
          <a:ext cx="8407400" cy="81563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99060" rIns="99060" bIns="99060" numCol="1" spcCol="1270" anchor="ctr" anchorCtr="0">
          <a:noAutofit/>
        </a:bodyPr>
        <a:lstStyle/>
        <a:p>
          <a:pPr lvl="0" algn="l" defTabSz="1155700" rtl="0">
            <a:lnSpc>
              <a:spcPct val="90000"/>
            </a:lnSpc>
            <a:spcBef>
              <a:spcPct val="0"/>
            </a:spcBef>
            <a:spcAft>
              <a:spcPct val="35000"/>
            </a:spcAft>
          </a:pPr>
          <a:r>
            <a:rPr lang="zh-TW" sz="2600" b="1" kern="1200" dirty="0" smtClean="0"/>
            <a:t>四、避免手術過程中造成的傷害</a:t>
          </a:r>
          <a:endParaRPr lang="zh-TW" sz="2600" kern="1200" dirty="0"/>
        </a:p>
      </dsp:txBody>
      <dsp:txXfrm>
        <a:off x="39816" y="2725964"/>
        <a:ext cx="8327768" cy="736004"/>
      </dsp:txXfrm>
    </dsp:sp>
    <dsp:sp modelId="{B7923651-2A5D-46EF-855E-DF99A8B8A432}">
      <dsp:nvSpPr>
        <dsp:cNvPr id="0" name=""/>
        <dsp:cNvSpPr/>
      </dsp:nvSpPr>
      <dsp:spPr>
        <a:xfrm>
          <a:off x="0" y="3576664"/>
          <a:ext cx="8407400" cy="815636"/>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99060" rIns="99060" bIns="99060" numCol="1" spcCol="1270" anchor="ctr" anchorCtr="0">
          <a:noAutofit/>
        </a:bodyPr>
        <a:lstStyle/>
        <a:p>
          <a:pPr lvl="0" algn="l" defTabSz="1155700" rtl="0">
            <a:lnSpc>
              <a:spcPct val="90000"/>
            </a:lnSpc>
            <a:spcBef>
              <a:spcPct val="0"/>
            </a:spcBef>
            <a:spcAft>
              <a:spcPct val="35000"/>
            </a:spcAft>
          </a:pPr>
          <a:r>
            <a:rPr lang="zh-TW" sz="2600" b="1" kern="1200" dirty="0" smtClean="0"/>
            <a:t>五、建立適當機制，檢討不必要之手術</a:t>
          </a:r>
          <a:endParaRPr lang="zh-TW" sz="2600" kern="1200" dirty="0"/>
        </a:p>
      </dsp:txBody>
      <dsp:txXfrm>
        <a:off x="39816" y="3616480"/>
        <a:ext cx="8327768" cy="7360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EBE03-FBDC-4C3F-AAD7-258A2ED7F27F}">
      <dsp:nvSpPr>
        <dsp:cNvPr id="0" name=""/>
        <dsp:cNvSpPr/>
      </dsp:nvSpPr>
      <dsp:spPr>
        <a:xfrm>
          <a:off x="2571" y="169904"/>
          <a:ext cx="2507456" cy="403200"/>
        </a:xfrm>
        <a:prstGeom prst="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kumimoji="1" lang="zh-TW" sz="1400" kern="1200" dirty="0" smtClean="0"/>
            <a:t>病人辨識</a:t>
          </a:r>
          <a:endParaRPr lang="zh-TW" sz="1400" kern="1200" dirty="0"/>
        </a:p>
      </dsp:txBody>
      <dsp:txXfrm>
        <a:off x="2571" y="169904"/>
        <a:ext cx="2507456" cy="403200"/>
      </dsp:txXfrm>
    </dsp:sp>
    <dsp:sp modelId="{8B17FA59-9CA1-4ED8-A2E1-BF9C484783E7}">
      <dsp:nvSpPr>
        <dsp:cNvPr id="0" name=""/>
        <dsp:cNvSpPr/>
      </dsp:nvSpPr>
      <dsp:spPr>
        <a:xfrm>
          <a:off x="2571" y="573104"/>
          <a:ext cx="2507456" cy="3782953"/>
        </a:xfrm>
        <a:prstGeom prst="rect">
          <a:avLst/>
        </a:prstGeom>
        <a:solidFill>
          <a:schemeClr val="accent2">
            <a:alpha val="90000"/>
            <a:tint val="40000"/>
            <a:hueOff val="0"/>
            <a:satOff val="0"/>
            <a:lumOff val="0"/>
            <a:alphaOff val="0"/>
          </a:schemeClr>
        </a:solidFill>
        <a:ln w="10000" cap="flat" cmpd="sng" algn="ctr">
          <a:solidFill>
            <a:schemeClr val="accent2">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kumimoji="1" lang="zh-TW" sz="1400" kern="1200" dirty="0" smtClean="0">
              <a:solidFill>
                <a:srgbClr val="FF0000"/>
              </a:solidFill>
            </a:rPr>
            <a:t>主動詢問</a:t>
          </a:r>
          <a:r>
            <a:rPr kumimoji="1" lang="zh-TW" sz="1400" kern="1200" dirty="0" smtClean="0"/>
            <a:t>病人辨識身份及手術部位的問題。</a:t>
          </a:r>
          <a:endParaRPr lang="zh-TW" sz="1400" kern="1200" dirty="0"/>
        </a:p>
        <a:p>
          <a:pPr marL="114300" lvl="1" indent="-114300" algn="l" defTabSz="622300" rtl="0">
            <a:lnSpc>
              <a:spcPct val="90000"/>
            </a:lnSpc>
            <a:spcBef>
              <a:spcPct val="0"/>
            </a:spcBef>
            <a:spcAft>
              <a:spcPct val="15000"/>
            </a:spcAft>
            <a:buChar char="••"/>
          </a:pPr>
          <a:r>
            <a:rPr kumimoji="1" lang="zh-TW" sz="1400" kern="1200" dirty="0" smtClean="0"/>
            <a:t>使用至少</a:t>
          </a:r>
          <a:r>
            <a:rPr kumimoji="1" lang="zh-TW" sz="1400" kern="1200" dirty="0" smtClean="0">
              <a:solidFill>
                <a:srgbClr val="FF0000"/>
              </a:solidFill>
            </a:rPr>
            <a:t>二種</a:t>
          </a:r>
          <a:r>
            <a:rPr kumimoji="1" lang="zh-TW" sz="1400" kern="1200" dirty="0" smtClean="0"/>
            <a:t>以上資料辨識病人身分。</a:t>
          </a:r>
          <a:endParaRPr lang="zh-TW" sz="1400" kern="1200" dirty="0"/>
        </a:p>
      </dsp:txBody>
      <dsp:txXfrm>
        <a:off x="2571" y="573104"/>
        <a:ext cx="2507456" cy="3782953"/>
      </dsp:txXfrm>
    </dsp:sp>
    <dsp:sp modelId="{A06AA0E3-7A2F-4A99-A7F9-A7230BB7D66F}">
      <dsp:nvSpPr>
        <dsp:cNvPr id="0" name=""/>
        <dsp:cNvSpPr/>
      </dsp:nvSpPr>
      <dsp:spPr>
        <a:xfrm>
          <a:off x="2861071" y="169904"/>
          <a:ext cx="2507456" cy="403200"/>
        </a:xfrm>
        <a:prstGeom prst="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kumimoji="1" lang="zh-TW" sz="1400" kern="1200" dirty="0" smtClean="0"/>
            <a:t>手術部位標記及辨識</a:t>
          </a:r>
          <a:endParaRPr lang="zh-TW" sz="1400" kern="1200" dirty="0"/>
        </a:p>
      </dsp:txBody>
      <dsp:txXfrm>
        <a:off x="2861071" y="169904"/>
        <a:ext cx="2507456" cy="403200"/>
      </dsp:txXfrm>
    </dsp:sp>
    <dsp:sp modelId="{21BE717F-34A2-425B-9963-940A72D55806}">
      <dsp:nvSpPr>
        <dsp:cNvPr id="0" name=""/>
        <dsp:cNvSpPr/>
      </dsp:nvSpPr>
      <dsp:spPr>
        <a:xfrm>
          <a:off x="2861071" y="573104"/>
          <a:ext cx="2507456" cy="3782953"/>
        </a:xfrm>
        <a:prstGeom prst="rect">
          <a:avLst/>
        </a:prstGeom>
        <a:solidFill>
          <a:schemeClr val="accent2">
            <a:alpha val="90000"/>
            <a:tint val="40000"/>
            <a:hueOff val="0"/>
            <a:satOff val="0"/>
            <a:lumOff val="0"/>
            <a:alphaOff val="0"/>
          </a:schemeClr>
        </a:solidFill>
        <a:ln w="10000" cap="flat" cmpd="sng" algn="ctr">
          <a:solidFill>
            <a:schemeClr val="accent2">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kumimoji="1" lang="zh-TW" sz="1400" kern="1200" dirty="0" smtClean="0"/>
            <a:t>手術前與病人共同確認手術部位並做標記。</a:t>
          </a:r>
          <a:endParaRPr lang="zh-TW" sz="1400" kern="1200" dirty="0"/>
        </a:p>
        <a:p>
          <a:pPr marL="114300" lvl="1" indent="-114300" algn="l" defTabSz="622300" rtl="0">
            <a:lnSpc>
              <a:spcPct val="90000"/>
            </a:lnSpc>
            <a:spcBef>
              <a:spcPct val="0"/>
            </a:spcBef>
            <a:spcAft>
              <a:spcPct val="15000"/>
            </a:spcAft>
            <a:buChar char="••"/>
          </a:pPr>
          <a:r>
            <a:rPr kumimoji="1" lang="zh-TW" sz="1400" kern="1200" dirty="0" smtClean="0"/>
            <a:t>落實手術部位標記及辨識。</a:t>
          </a:r>
          <a:endParaRPr lang="zh-TW" sz="1400" kern="1200" dirty="0"/>
        </a:p>
      </dsp:txBody>
      <dsp:txXfrm>
        <a:off x="2861071" y="573104"/>
        <a:ext cx="2507456" cy="3782953"/>
      </dsp:txXfrm>
    </dsp:sp>
    <dsp:sp modelId="{2A8DA3AC-FCC7-4913-B863-068BBE0026AB}">
      <dsp:nvSpPr>
        <dsp:cNvPr id="0" name=""/>
        <dsp:cNvSpPr/>
      </dsp:nvSpPr>
      <dsp:spPr>
        <a:xfrm>
          <a:off x="5719571" y="169904"/>
          <a:ext cx="2507456" cy="403200"/>
        </a:xfrm>
        <a:prstGeom prst="rect">
          <a:avLst/>
        </a:prstGeom>
        <a:gradFill rotWithShape="0">
          <a:gsLst>
            <a:gs pos="0">
              <a:schemeClr val="accent2">
                <a:hueOff val="0"/>
                <a:satOff val="0"/>
                <a:lumOff val="0"/>
                <a:alphaOff val="0"/>
              </a:schemeClr>
            </a:gs>
            <a:gs pos="90000">
              <a:schemeClr val="accent2">
                <a:hueOff val="0"/>
                <a:satOff val="0"/>
                <a:lumOff val="0"/>
                <a:alphaOff val="0"/>
                <a:shade val="100000"/>
              </a:schemeClr>
            </a:gs>
            <a:gs pos="100000">
              <a:schemeClr val="accent2">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kumimoji="1" lang="zh-TW" sz="1400" kern="1200" dirty="0" smtClean="0"/>
            <a:t>手術安全查核</a:t>
          </a:r>
          <a:endParaRPr lang="zh-TW" sz="1400" kern="1200" dirty="0"/>
        </a:p>
      </dsp:txBody>
      <dsp:txXfrm>
        <a:off x="5719571" y="169904"/>
        <a:ext cx="2507456" cy="403200"/>
      </dsp:txXfrm>
    </dsp:sp>
    <dsp:sp modelId="{F208F27E-F7D8-4194-95A6-1BD9E328C38F}">
      <dsp:nvSpPr>
        <dsp:cNvPr id="0" name=""/>
        <dsp:cNvSpPr/>
      </dsp:nvSpPr>
      <dsp:spPr>
        <a:xfrm>
          <a:off x="5719571" y="573104"/>
          <a:ext cx="2507456" cy="3782953"/>
        </a:xfrm>
        <a:prstGeom prst="rect">
          <a:avLst/>
        </a:prstGeom>
        <a:solidFill>
          <a:schemeClr val="accent2">
            <a:alpha val="90000"/>
            <a:tint val="40000"/>
            <a:hueOff val="0"/>
            <a:satOff val="0"/>
            <a:lumOff val="0"/>
            <a:alphaOff val="0"/>
          </a:schemeClr>
        </a:solidFill>
        <a:ln w="10000" cap="flat" cmpd="sng" algn="ctr">
          <a:solidFill>
            <a:schemeClr val="accent2">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kumimoji="1" lang="zh-TW" sz="1400" kern="1200" dirty="0" smtClean="0"/>
            <a:t>研訂術前準備查核表。</a:t>
          </a:r>
          <a:endParaRPr lang="zh-TW" sz="1400" kern="1200" dirty="0"/>
        </a:p>
        <a:p>
          <a:pPr marL="114300" lvl="1" indent="-114300" algn="l" defTabSz="622300" rtl="0">
            <a:lnSpc>
              <a:spcPct val="90000"/>
            </a:lnSpc>
            <a:spcBef>
              <a:spcPct val="0"/>
            </a:spcBef>
            <a:spcAft>
              <a:spcPct val="15000"/>
            </a:spcAft>
            <a:buChar char="••"/>
          </a:pPr>
          <a:r>
            <a:rPr kumimoji="1" lang="zh-TW" sz="1400" kern="1200" dirty="0" smtClean="0"/>
            <a:t>重症病人運送手術室應有相關檢查機制</a:t>
          </a:r>
          <a:r>
            <a:rPr kumimoji="1" lang="zh-TW" altLang="en-US" sz="1400" kern="1200" dirty="0" smtClean="0"/>
            <a:t>，</a:t>
          </a:r>
          <a:r>
            <a:rPr kumimoji="1" lang="zh-TW" sz="1400" kern="1200" dirty="0" smtClean="0"/>
            <a:t>並確實交班。</a:t>
          </a:r>
          <a:endParaRPr lang="zh-TW" sz="1400" kern="1200" dirty="0"/>
        </a:p>
        <a:p>
          <a:pPr marL="114300" lvl="1" indent="-114300" algn="l" defTabSz="622300" rtl="0">
            <a:lnSpc>
              <a:spcPct val="90000"/>
            </a:lnSpc>
            <a:spcBef>
              <a:spcPct val="0"/>
            </a:spcBef>
            <a:spcAft>
              <a:spcPct val="15000"/>
            </a:spcAft>
            <a:buChar char="••"/>
          </a:pPr>
          <a:r>
            <a:rPr kumimoji="1" lang="zh-TW" sz="1400" kern="1200" dirty="0" smtClean="0"/>
            <a:t>手術前確認病人是否有藥物過敏史及各項足以影響手術安全之病史。</a:t>
          </a:r>
          <a:endParaRPr lang="zh-TW" sz="1400" kern="1200" dirty="0"/>
        </a:p>
        <a:p>
          <a:pPr marL="114300" lvl="1" indent="-114300" algn="l" defTabSz="622300" rtl="0">
            <a:lnSpc>
              <a:spcPct val="90000"/>
            </a:lnSpc>
            <a:spcBef>
              <a:spcPct val="0"/>
            </a:spcBef>
            <a:spcAft>
              <a:spcPct val="15000"/>
            </a:spcAft>
            <a:buChar char="••"/>
          </a:pPr>
          <a:r>
            <a:rPr kumimoji="1" lang="zh-TW" sz="1400" kern="1200" dirty="0" smtClean="0"/>
            <a:t>於不同時機確認病人身分及手術部位</a:t>
          </a:r>
          <a:endParaRPr lang="zh-TW" sz="1400" kern="1200" dirty="0"/>
        </a:p>
        <a:p>
          <a:pPr marL="114300" lvl="1" indent="-114300" algn="l" defTabSz="622300" rtl="0">
            <a:lnSpc>
              <a:spcPct val="90000"/>
            </a:lnSpc>
            <a:spcBef>
              <a:spcPct val="0"/>
            </a:spcBef>
            <a:spcAft>
              <a:spcPct val="15000"/>
            </a:spcAft>
            <a:buChar char="••"/>
          </a:pPr>
          <a:r>
            <a:rPr kumimoji="1" lang="zh-TW" sz="1400" kern="1200" dirty="0" smtClean="0">
              <a:solidFill>
                <a:srgbClr val="FF0000"/>
              </a:solidFill>
            </a:rPr>
            <a:t>劃刀前</a:t>
          </a:r>
          <a:r>
            <a:rPr kumimoji="1" lang="en-US" sz="1400" kern="1200" dirty="0" smtClean="0">
              <a:solidFill>
                <a:srgbClr val="FF0000"/>
              </a:solidFill>
            </a:rPr>
            <a:t>time-out!</a:t>
          </a:r>
          <a:endParaRPr lang="zh-TW" sz="1400" kern="1200" dirty="0">
            <a:solidFill>
              <a:srgbClr val="FF0000"/>
            </a:solidFill>
          </a:endParaRPr>
        </a:p>
        <a:p>
          <a:pPr marL="114300" lvl="1" indent="-114300" algn="l" defTabSz="622300" rtl="0">
            <a:lnSpc>
              <a:spcPct val="90000"/>
            </a:lnSpc>
            <a:spcBef>
              <a:spcPct val="0"/>
            </a:spcBef>
            <a:spcAft>
              <a:spcPct val="15000"/>
            </a:spcAft>
            <a:buChar char="••"/>
          </a:pPr>
          <a:r>
            <a:rPr kumimoji="1" lang="zh-TW" sz="1400" kern="1200" dirty="0" smtClean="0"/>
            <a:t>手術中備血及輸血應有雙重核對之標準作業流程，並留下記錄。</a:t>
          </a:r>
          <a:endParaRPr lang="zh-TW" sz="1400" kern="1200" dirty="0"/>
        </a:p>
      </dsp:txBody>
      <dsp:txXfrm>
        <a:off x="5719571" y="573104"/>
        <a:ext cx="2507456" cy="37829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9316A-AD65-4CFA-A2FB-377ADBF99096}">
      <dsp:nvSpPr>
        <dsp:cNvPr id="0" name=""/>
        <dsp:cNvSpPr/>
      </dsp:nvSpPr>
      <dsp:spPr>
        <a:xfrm>
          <a:off x="975" y="615408"/>
          <a:ext cx="1071671" cy="425367"/>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kumimoji="1" lang="en-US" sz="1800" b="1" kern="1200" dirty="0" smtClean="0"/>
            <a:t>Double </a:t>
          </a:r>
          <a:r>
            <a:rPr kumimoji="1" lang="en-US" altLang="zh-TW" sz="1800" b="1" kern="1200" dirty="0" smtClean="0"/>
            <a:t>“</a:t>
          </a:r>
          <a:r>
            <a:rPr kumimoji="1" lang="en-US" sz="1800" b="1" kern="1200" dirty="0" smtClean="0"/>
            <a:t>A</a:t>
          </a:r>
          <a:r>
            <a:rPr kumimoji="1" lang="en-US" altLang="zh-TW" sz="1800" b="1" kern="1200" dirty="0" smtClean="0"/>
            <a:t>”</a:t>
          </a:r>
          <a:endParaRPr lang="zh-TW" sz="1800" kern="1200" dirty="0"/>
        </a:p>
      </dsp:txBody>
      <dsp:txXfrm>
        <a:off x="13434" y="627867"/>
        <a:ext cx="1046753" cy="400449"/>
      </dsp:txXfrm>
    </dsp:sp>
    <dsp:sp modelId="{E85FD697-2CFE-4617-93C8-BEF2A611AFCA}">
      <dsp:nvSpPr>
        <dsp:cNvPr id="0" name=""/>
        <dsp:cNvSpPr/>
      </dsp:nvSpPr>
      <dsp:spPr>
        <a:xfrm rot="19457599">
          <a:off x="1033256" y="682683"/>
          <a:ext cx="419073" cy="46230"/>
        </a:xfrm>
        <a:custGeom>
          <a:avLst/>
          <a:gdLst/>
          <a:ahLst/>
          <a:cxnLst/>
          <a:rect l="0" t="0" r="0" b="0"/>
          <a:pathLst>
            <a:path>
              <a:moveTo>
                <a:pt x="0" y="23115"/>
              </a:moveTo>
              <a:lnTo>
                <a:pt x="419073" y="2311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232316" y="695321"/>
        <a:ext cx="20953" cy="20953"/>
      </dsp:txXfrm>
    </dsp:sp>
    <dsp:sp modelId="{BA1B04EC-6BC6-4DE2-A0AF-05FB1F668007}">
      <dsp:nvSpPr>
        <dsp:cNvPr id="0" name=""/>
        <dsp:cNvSpPr/>
      </dsp:nvSpPr>
      <dsp:spPr>
        <a:xfrm>
          <a:off x="1412940" y="370821"/>
          <a:ext cx="850735" cy="425367"/>
        </a:xfrm>
        <a:prstGeom prst="roundRect">
          <a:avLst>
            <a:gd name="adj" fmla="val 10000"/>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kumimoji="1" lang="en-US" sz="1800" b="1" kern="1200" dirty="0" smtClean="0"/>
            <a:t>Active </a:t>
          </a:r>
          <a:endParaRPr lang="zh-TW" sz="1800" kern="1200" dirty="0"/>
        </a:p>
      </dsp:txBody>
      <dsp:txXfrm>
        <a:off x="1425399" y="383280"/>
        <a:ext cx="825817" cy="400449"/>
      </dsp:txXfrm>
    </dsp:sp>
    <dsp:sp modelId="{8A4E9A50-DE7B-4259-9208-1EDC5EB76413}">
      <dsp:nvSpPr>
        <dsp:cNvPr id="0" name=""/>
        <dsp:cNvSpPr/>
      </dsp:nvSpPr>
      <dsp:spPr>
        <a:xfrm rot="2142401">
          <a:off x="1033256" y="927269"/>
          <a:ext cx="419073" cy="46230"/>
        </a:xfrm>
        <a:custGeom>
          <a:avLst/>
          <a:gdLst/>
          <a:ahLst/>
          <a:cxnLst/>
          <a:rect l="0" t="0" r="0" b="0"/>
          <a:pathLst>
            <a:path>
              <a:moveTo>
                <a:pt x="0" y="23115"/>
              </a:moveTo>
              <a:lnTo>
                <a:pt x="419073" y="2311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232316" y="939908"/>
        <a:ext cx="20953" cy="20953"/>
      </dsp:txXfrm>
    </dsp:sp>
    <dsp:sp modelId="{D4FB8947-BFF7-4C94-BB46-5F3F1E5C9B26}">
      <dsp:nvSpPr>
        <dsp:cNvPr id="0" name=""/>
        <dsp:cNvSpPr/>
      </dsp:nvSpPr>
      <dsp:spPr>
        <a:xfrm>
          <a:off x="1412940" y="859994"/>
          <a:ext cx="850735" cy="425367"/>
        </a:xfrm>
        <a:prstGeom prst="roundRect">
          <a:avLst>
            <a:gd name="adj" fmla="val 10000"/>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kumimoji="1" lang="en-US" sz="1800" b="1" kern="1200" dirty="0" smtClean="0"/>
            <a:t>Ask</a:t>
          </a:r>
          <a:r>
            <a:rPr kumimoji="1" lang="zh-TW" altLang="en-US" sz="1800" b="1" kern="1200" dirty="0" smtClean="0"/>
            <a:t> </a:t>
          </a:r>
          <a:r>
            <a:rPr kumimoji="1" lang="en-US" altLang="zh-TW" sz="1800" b="1" kern="1200" dirty="0" smtClean="0"/>
            <a:t>“2”</a:t>
          </a:r>
          <a:endParaRPr lang="zh-TW" sz="1800" kern="1200" dirty="0"/>
        </a:p>
      </dsp:txBody>
      <dsp:txXfrm>
        <a:off x="1425399" y="872453"/>
        <a:ext cx="825817" cy="4004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4A605-AC82-47D9-AA53-03035FE14672}">
      <dsp:nvSpPr>
        <dsp:cNvPr id="0" name=""/>
        <dsp:cNvSpPr/>
      </dsp:nvSpPr>
      <dsp:spPr>
        <a:xfrm rot="10800000">
          <a:off x="976289" y="568"/>
          <a:ext cx="7379612" cy="2098492"/>
        </a:xfrm>
        <a:prstGeom prst="homePlate">
          <a:avLst/>
        </a:prstGeom>
        <a:gradFill rotWithShape="0">
          <a:gsLst>
            <a:gs pos="0">
              <a:schemeClr val="lt1">
                <a:hueOff val="0"/>
                <a:satOff val="0"/>
                <a:lumOff val="0"/>
                <a:alphaOff val="0"/>
              </a:schemeClr>
            </a:gs>
            <a:gs pos="90000">
              <a:schemeClr val="lt1">
                <a:hueOff val="0"/>
                <a:satOff val="0"/>
                <a:lumOff val="0"/>
                <a:alphaOff val="0"/>
                <a:shade val="100000"/>
              </a:schemeClr>
            </a:gs>
            <a:gs pos="100000">
              <a:schemeClr val="l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5377" tIns="76200" rIns="142240" bIns="76200" numCol="1" spcCol="1270" anchor="t" anchorCtr="0">
          <a:noAutofit/>
        </a:bodyPr>
        <a:lstStyle/>
        <a:p>
          <a:pPr lvl="0" algn="l" defTabSz="889000" rtl="0">
            <a:lnSpc>
              <a:spcPct val="90000"/>
            </a:lnSpc>
            <a:spcBef>
              <a:spcPct val="0"/>
            </a:spcBef>
            <a:spcAft>
              <a:spcPct val="35000"/>
            </a:spcAft>
          </a:pPr>
          <a:r>
            <a:rPr lang="en-US" sz="2000" b="1" kern="1200" dirty="0" smtClean="0"/>
            <a:t>1.1.1</a:t>
          </a:r>
          <a:r>
            <a:rPr lang="zh-TW" sz="2000" b="1" kern="1200" dirty="0" smtClean="0"/>
            <a:t>麻醉及手術前醫療人員應</a:t>
          </a:r>
          <a:r>
            <a:rPr lang="zh-TW" sz="2000" b="1" u="sng" kern="1200" dirty="0" smtClean="0"/>
            <a:t>主動詢問</a:t>
          </a:r>
          <a:r>
            <a:rPr lang="zh-TW" sz="2000" b="1" kern="1200" dirty="0" smtClean="0"/>
            <a:t>：「您的大名是？您的生日？您要做的檢查或手術是在什麼部位？左側或右側？」。</a:t>
          </a:r>
          <a:endParaRPr lang="zh-TW" sz="2000" kern="1200" dirty="0"/>
        </a:p>
        <a:p>
          <a:pPr marL="171450" lvl="1" indent="-171450" algn="l" defTabSz="711200" rtl="0">
            <a:lnSpc>
              <a:spcPct val="90000"/>
            </a:lnSpc>
            <a:spcBef>
              <a:spcPct val="0"/>
            </a:spcBef>
            <a:spcAft>
              <a:spcPct val="15000"/>
            </a:spcAft>
            <a:buChar char="••"/>
          </a:pPr>
          <a:r>
            <a:rPr lang="zh-TW" altLang="en-US" sz="1600" b="1" kern="1200" dirty="0" smtClean="0">
              <a:solidFill>
                <a:srgbClr val="FF3300"/>
              </a:solidFill>
            </a:rPr>
            <a:t>如病人無法回應問題，可改向家屬或陪同人員確認取代。</a:t>
          </a:r>
          <a:endParaRPr lang="zh-TW" altLang="en-US" sz="1600" kern="1200" dirty="0">
            <a:solidFill>
              <a:srgbClr val="FF3300"/>
            </a:solidFill>
          </a:endParaRPr>
        </a:p>
      </dsp:txBody>
      <dsp:txXfrm rot="10800000">
        <a:off x="1500912" y="568"/>
        <a:ext cx="6854989" cy="2098492"/>
      </dsp:txXfrm>
    </dsp:sp>
    <dsp:sp modelId="{611C5700-215B-4FF0-8813-68EC457BA310}">
      <dsp:nvSpPr>
        <dsp:cNvPr id="0" name=""/>
        <dsp:cNvSpPr/>
      </dsp:nvSpPr>
      <dsp:spPr>
        <a:xfrm>
          <a:off x="0" y="0"/>
          <a:ext cx="2098492" cy="2098492"/>
        </a:xfrm>
        <a:prstGeom prst="ellipse">
          <a:avLst/>
        </a:prstGeom>
        <a:gradFill rotWithShape="0">
          <a:gsLst>
            <a:gs pos="0">
              <a:schemeClr val="accent1">
                <a:tint val="40000"/>
                <a:hueOff val="0"/>
                <a:satOff val="0"/>
                <a:lumOff val="0"/>
                <a:alphaOff val="0"/>
              </a:schemeClr>
            </a:gs>
            <a:gs pos="90000">
              <a:schemeClr val="accent1">
                <a:tint val="40000"/>
                <a:hueOff val="0"/>
                <a:satOff val="0"/>
                <a:lumOff val="0"/>
                <a:alphaOff val="0"/>
                <a:shade val="100000"/>
              </a:schemeClr>
            </a:gs>
            <a:gs pos="100000">
              <a:schemeClr val="accent1">
                <a:tint val="4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23C96DE-9D98-4A07-BE32-D4B19CA364A7}">
      <dsp:nvSpPr>
        <dsp:cNvPr id="0" name=""/>
        <dsp:cNvSpPr/>
      </dsp:nvSpPr>
      <dsp:spPr>
        <a:xfrm rot="10800000">
          <a:off x="976289" y="2411982"/>
          <a:ext cx="7379612" cy="2098492"/>
        </a:xfrm>
        <a:prstGeom prst="homePlate">
          <a:avLst/>
        </a:prstGeom>
        <a:gradFill rotWithShape="0">
          <a:gsLst>
            <a:gs pos="0">
              <a:schemeClr val="lt1">
                <a:hueOff val="0"/>
                <a:satOff val="0"/>
                <a:lumOff val="0"/>
                <a:alphaOff val="0"/>
              </a:schemeClr>
            </a:gs>
            <a:gs pos="90000">
              <a:schemeClr val="lt1">
                <a:hueOff val="0"/>
                <a:satOff val="0"/>
                <a:lumOff val="0"/>
                <a:alphaOff val="0"/>
                <a:shade val="100000"/>
              </a:schemeClr>
            </a:gs>
            <a:gs pos="100000">
              <a:schemeClr val="l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5377" tIns="76200" rIns="142240" bIns="76200" numCol="1" spcCol="1270" anchor="t" anchorCtr="0">
          <a:noAutofit/>
        </a:bodyPr>
        <a:lstStyle/>
        <a:p>
          <a:pPr lvl="0" algn="l" defTabSz="889000" rtl="0">
            <a:lnSpc>
              <a:spcPct val="90000"/>
            </a:lnSpc>
            <a:spcBef>
              <a:spcPct val="0"/>
            </a:spcBef>
            <a:spcAft>
              <a:spcPct val="35000"/>
            </a:spcAft>
          </a:pPr>
          <a:r>
            <a:rPr lang="en-US" sz="2000" b="1" kern="1200" dirty="0" smtClean="0"/>
            <a:t>1.1.2</a:t>
          </a:r>
          <a:r>
            <a:rPr lang="zh-TW" sz="2000" b="1" kern="1200" dirty="0" smtClean="0"/>
            <a:t>使用</a:t>
          </a:r>
          <a:r>
            <a:rPr lang="zh-TW" sz="2000" b="1" u="sng" kern="1200" dirty="0" smtClean="0"/>
            <a:t>至少二種以上資料辨識病人身分</a:t>
          </a:r>
          <a:r>
            <a:rPr lang="zh-TW" sz="2000" b="1" kern="1200" dirty="0" smtClean="0"/>
            <a:t>。</a:t>
          </a:r>
          <a:endParaRPr lang="zh-TW" sz="2000" kern="1200" dirty="0"/>
        </a:p>
        <a:p>
          <a:pPr marL="171450" lvl="1" indent="-171450" algn="l" defTabSz="711200" rtl="0">
            <a:lnSpc>
              <a:spcPct val="90000"/>
            </a:lnSpc>
            <a:spcBef>
              <a:spcPct val="0"/>
            </a:spcBef>
            <a:spcAft>
              <a:spcPct val="15000"/>
            </a:spcAft>
            <a:buChar char="••"/>
          </a:pPr>
          <a:r>
            <a:rPr lang="zh-TW" altLang="en-US" sz="1600" b="1" kern="1200" dirty="0" smtClean="0"/>
            <a:t>如：姓名、出生日期、病歷號碼、住址、照片或其他特殊辨識標記，切忌以病床號代替病人。二種以上辨識病人資料也可在手圈及檢驗單等位置呈現，惟仍需經過主動確認過程。</a:t>
          </a:r>
          <a:endParaRPr lang="zh-TW" altLang="en-US" sz="1600" kern="1200" dirty="0"/>
        </a:p>
      </dsp:txBody>
      <dsp:txXfrm rot="10800000">
        <a:off x="1500912" y="2411982"/>
        <a:ext cx="6854989" cy="2098492"/>
      </dsp:txXfrm>
    </dsp:sp>
    <dsp:sp modelId="{F47BBE4C-4696-4DF9-8858-23355029A57F}">
      <dsp:nvSpPr>
        <dsp:cNvPr id="0" name=""/>
        <dsp:cNvSpPr/>
      </dsp:nvSpPr>
      <dsp:spPr>
        <a:xfrm>
          <a:off x="0" y="2376265"/>
          <a:ext cx="2098492" cy="2098492"/>
        </a:xfrm>
        <a:prstGeom prst="ellipse">
          <a:avLst/>
        </a:prstGeom>
        <a:gradFill rotWithShape="0">
          <a:gsLst>
            <a:gs pos="0">
              <a:schemeClr val="accent1">
                <a:tint val="40000"/>
                <a:hueOff val="0"/>
                <a:satOff val="0"/>
                <a:lumOff val="0"/>
                <a:alphaOff val="0"/>
              </a:schemeClr>
            </a:gs>
            <a:gs pos="90000">
              <a:schemeClr val="accent1">
                <a:tint val="40000"/>
                <a:hueOff val="0"/>
                <a:satOff val="0"/>
                <a:lumOff val="0"/>
                <a:alphaOff val="0"/>
                <a:shade val="100000"/>
              </a:schemeClr>
            </a:gs>
            <a:gs pos="100000">
              <a:schemeClr val="accent1">
                <a:tint val="4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F3E64-5A9F-447B-A48D-F5E5386450CE}">
      <dsp:nvSpPr>
        <dsp:cNvPr id="0" name=""/>
        <dsp:cNvSpPr/>
      </dsp:nvSpPr>
      <dsp:spPr>
        <a:xfrm>
          <a:off x="0" y="325005"/>
          <a:ext cx="2616833" cy="900803"/>
        </a:xfrm>
        <a:prstGeom prst="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altLang="en-US" sz="2000" b="1" kern="1200" dirty="0" smtClean="0"/>
            <a:t>執行人員</a:t>
          </a:r>
          <a:endParaRPr lang="zh-TW" altLang="en-US" sz="2000" b="1" kern="1200" dirty="0"/>
        </a:p>
      </dsp:txBody>
      <dsp:txXfrm>
        <a:off x="0" y="325005"/>
        <a:ext cx="2616833" cy="900803"/>
      </dsp:txXfrm>
    </dsp:sp>
    <dsp:sp modelId="{558F300D-02A5-4C09-8469-5AD4EF943771}">
      <dsp:nvSpPr>
        <dsp:cNvPr id="0" name=""/>
        <dsp:cNvSpPr/>
      </dsp:nvSpPr>
      <dsp:spPr>
        <a:xfrm>
          <a:off x="0" y="1136431"/>
          <a:ext cx="2616833" cy="3105013"/>
        </a:xfrm>
        <a:prstGeom prst="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b="1" kern="1200" dirty="0" smtClean="0"/>
            <a:t>由有執照的醫療專業人員做標記</a:t>
          </a:r>
          <a:endParaRPr lang="zh-TW" altLang="en-US" sz="2000" kern="1200" dirty="0"/>
        </a:p>
        <a:p>
          <a:pPr marL="228600" lvl="1" indent="-228600" algn="l" defTabSz="889000" rtl="0">
            <a:lnSpc>
              <a:spcPct val="90000"/>
            </a:lnSpc>
            <a:spcBef>
              <a:spcPct val="0"/>
            </a:spcBef>
            <a:spcAft>
              <a:spcPct val="15000"/>
            </a:spcAft>
            <a:buChar char="••"/>
          </a:pPr>
          <a:r>
            <a:rPr lang="zh-TW" sz="2000" b="1" kern="1200" dirty="0" smtClean="0"/>
            <a:t>標記時與病人</a:t>
          </a:r>
          <a:r>
            <a:rPr lang="en-US" sz="2000" b="1" kern="1200" dirty="0" smtClean="0"/>
            <a:t>(</a:t>
          </a:r>
          <a:r>
            <a:rPr lang="zh-TW" sz="2000" b="1" kern="1200" dirty="0" smtClean="0"/>
            <a:t>或家屬</a:t>
          </a:r>
          <a:r>
            <a:rPr lang="en-US" sz="2000" b="1" kern="1200" dirty="0" smtClean="0"/>
            <a:t>)</a:t>
          </a:r>
          <a:r>
            <a:rPr lang="zh-TW" sz="2000" b="1" kern="1200" dirty="0" smtClean="0"/>
            <a:t>共同確認手術部位及做標記</a:t>
          </a:r>
          <a:endParaRPr lang="zh-TW" sz="2000" kern="1200" dirty="0"/>
        </a:p>
      </dsp:txBody>
      <dsp:txXfrm>
        <a:off x="0" y="1136431"/>
        <a:ext cx="2616833" cy="3105013"/>
      </dsp:txXfrm>
    </dsp:sp>
    <dsp:sp modelId="{883E57D7-FB08-4439-9028-D91BC56A3C8E}">
      <dsp:nvSpPr>
        <dsp:cNvPr id="0" name=""/>
        <dsp:cNvSpPr/>
      </dsp:nvSpPr>
      <dsp:spPr>
        <a:xfrm>
          <a:off x="2849243" y="325005"/>
          <a:ext cx="2914346" cy="900803"/>
        </a:xfrm>
        <a:prstGeom prst="rect">
          <a:avLst/>
        </a:prstGeom>
        <a:gradFill rotWithShape="0">
          <a:gsLst>
            <a:gs pos="0">
              <a:schemeClr val="accent5">
                <a:hueOff val="5219861"/>
                <a:satOff val="-12520"/>
                <a:lumOff val="980"/>
                <a:alphaOff val="0"/>
              </a:schemeClr>
            </a:gs>
            <a:gs pos="90000">
              <a:schemeClr val="accent5">
                <a:hueOff val="5219861"/>
                <a:satOff val="-12520"/>
                <a:lumOff val="980"/>
                <a:alphaOff val="0"/>
                <a:shade val="100000"/>
              </a:schemeClr>
            </a:gs>
            <a:gs pos="100000">
              <a:schemeClr val="accent5">
                <a:hueOff val="5219861"/>
                <a:satOff val="-12520"/>
                <a:lumOff val="98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altLang="en-US" sz="2000" b="1" kern="1200" dirty="0" smtClean="0"/>
            <a:t>完成時間</a:t>
          </a:r>
          <a:endParaRPr lang="zh-TW" altLang="en-US" sz="2000" kern="1200" dirty="0"/>
        </a:p>
      </dsp:txBody>
      <dsp:txXfrm>
        <a:off x="2849243" y="325005"/>
        <a:ext cx="2914346" cy="900803"/>
      </dsp:txXfrm>
    </dsp:sp>
    <dsp:sp modelId="{6807D5C9-5F17-4BC7-8E77-33BBDEC3A03E}">
      <dsp:nvSpPr>
        <dsp:cNvPr id="0" name=""/>
        <dsp:cNvSpPr/>
      </dsp:nvSpPr>
      <dsp:spPr>
        <a:xfrm>
          <a:off x="2849243" y="1115752"/>
          <a:ext cx="2914346" cy="3105013"/>
        </a:xfrm>
        <a:prstGeom prst="rect">
          <a:avLst/>
        </a:prstGeom>
        <a:solidFill>
          <a:schemeClr val="accent5">
            <a:tint val="40000"/>
            <a:alpha val="90000"/>
            <a:hueOff val="5403947"/>
            <a:satOff val="-6012"/>
            <a:lumOff val="-23"/>
            <a:alphaOff val="0"/>
          </a:schemeClr>
        </a:solidFill>
        <a:ln w="10000" cap="flat" cmpd="sng" algn="ctr">
          <a:solidFill>
            <a:schemeClr val="accent5">
              <a:tint val="40000"/>
              <a:alpha val="90000"/>
              <a:hueOff val="5403947"/>
              <a:satOff val="-6012"/>
              <a:lumOff val="-23"/>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b="1" u="sng" kern="1200" dirty="0" smtClean="0"/>
            <a:t>離開病房、急診、或加護病房前</a:t>
          </a:r>
          <a:r>
            <a:rPr lang="zh-TW" altLang="en-US" sz="2000" b="1" kern="1200" dirty="0" smtClean="0"/>
            <a:t>即完成</a:t>
          </a:r>
          <a:endParaRPr lang="zh-TW" altLang="en-US" sz="2000" kern="1200" dirty="0"/>
        </a:p>
      </dsp:txBody>
      <dsp:txXfrm>
        <a:off x="2849243" y="1115752"/>
        <a:ext cx="2914346" cy="3105013"/>
      </dsp:txXfrm>
    </dsp:sp>
    <dsp:sp modelId="{22D58559-4294-4B6A-9229-47A3072FA3D7}">
      <dsp:nvSpPr>
        <dsp:cNvPr id="0" name=""/>
        <dsp:cNvSpPr/>
      </dsp:nvSpPr>
      <dsp:spPr>
        <a:xfrm>
          <a:off x="6050990" y="325005"/>
          <a:ext cx="2616833" cy="900803"/>
        </a:xfrm>
        <a:prstGeom prst="rect">
          <a:avLst/>
        </a:prstGeom>
        <a:gradFill rotWithShape="0">
          <a:gsLst>
            <a:gs pos="0">
              <a:schemeClr val="accent5">
                <a:hueOff val="10439722"/>
                <a:satOff val="-25040"/>
                <a:lumOff val="1961"/>
                <a:alphaOff val="0"/>
              </a:schemeClr>
            </a:gs>
            <a:gs pos="90000">
              <a:schemeClr val="accent5">
                <a:hueOff val="10439722"/>
                <a:satOff val="-25040"/>
                <a:lumOff val="1961"/>
                <a:alphaOff val="0"/>
                <a:shade val="100000"/>
              </a:schemeClr>
            </a:gs>
            <a:gs pos="100000">
              <a:schemeClr val="accent5">
                <a:hueOff val="10439722"/>
                <a:satOff val="-25040"/>
                <a:lumOff val="1961"/>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altLang="en-US" sz="2000" b="1" kern="1200" dirty="0" smtClean="0"/>
            <a:t>執行原則</a:t>
          </a:r>
          <a:endParaRPr lang="zh-TW" altLang="en-US" sz="2000" kern="1200" dirty="0"/>
        </a:p>
      </dsp:txBody>
      <dsp:txXfrm>
        <a:off x="6050990" y="325005"/>
        <a:ext cx="2616833" cy="900803"/>
      </dsp:txXfrm>
    </dsp:sp>
    <dsp:sp modelId="{1782CA3B-1068-4449-9D7E-ED8C7C29021C}">
      <dsp:nvSpPr>
        <dsp:cNvPr id="0" name=""/>
        <dsp:cNvSpPr/>
      </dsp:nvSpPr>
      <dsp:spPr>
        <a:xfrm>
          <a:off x="6048693" y="1101345"/>
          <a:ext cx="2616833" cy="3105013"/>
        </a:xfrm>
        <a:prstGeom prst="rect">
          <a:avLst/>
        </a:prstGeom>
        <a:solidFill>
          <a:schemeClr val="accent5">
            <a:tint val="40000"/>
            <a:alpha val="90000"/>
            <a:hueOff val="10807894"/>
            <a:satOff val="-12023"/>
            <a:lumOff val="-47"/>
            <a:alphaOff val="0"/>
          </a:schemeClr>
        </a:solidFill>
        <a:ln w="10000" cap="flat" cmpd="sng" algn="ctr">
          <a:solidFill>
            <a:schemeClr val="accent5">
              <a:tint val="40000"/>
              <a:alpha val="90000"/>
              <a:hueOff val="10807894"/>
              <a:satOff val="-12023"/>
              <a:lumOff val="-47"/>
              <a:alphaOff val="0"/>
            </a:schemeClr>
          </a:solidFill>
          <a:prstDash val="solid"/>
        </a:ln>
        <a:effectLst>
          <a:outerShdw blurRad="31750" dist="25400" dir="5400000" rotWithShape="0">
            <a:srgbClr val="000000">
              <a:alpha val="5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b="1" kern="1200" dirty="0" smtClean="0"/>
            <a:t>標記在手術部位皮膚消毒後仍能清楚辨識</a:t>
          </a:r>
          <a:endParaRPr lang="zh-TW" altLang="en-US" sz="2000" kern="1200" dirty="0"/>
        </a:p>
        <a:p>
          <a:pPr marL="228600" lvl="1" indent="-228600" algn="l" defTabSz="889000" rtl="0">
            <a:lnSpc>
              <a:spcPct val="90000"/>
            </a:lnSpc>
            <a:spcBef>
              <a:spcPct val="0"/>
            </a:spcBef>
            <a:spcAft>
              <a:spcPct val="15000"/>
            </a:spcAft>
            <a:buChar char="••"/>
          </a:pPr>
          <a:r>
            <a:rPr lang="zh-TW" altLang="en-US" sz="2000" b="1" kern="1200" dirty="0" smtClean="0"/>
            <a:t>應特別重視有左右區別、多器官、多部位、或多節段手術之手術部位標記。</a:t>
          </a:r>
          <a:endParaRPr lang="zh-TW" altLang="en-US" sz="2000" kern="1200" dirty="0"/>
        </a:p>
      </dsp:txBody>
      <dsp:txXfrm>
        <a:off x="6048693" y="1101345"/>
        <a:ext cx="2616833" cy="31050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53420-6D13-445D-BC88-F2EFC171BCBC}">
      <dsp:nvSpPr>
        <dsp:cNvPr id="0" name=""/>
        <dsp:cNvSpPr/>
      </dsp:nvSpPr>
      <dsp:spPr>
        <a:xfrm>
          <a:off x="2919948" y="954828"/>
          <a:ext cx="267762" cy="91440"/>
        </a:xfrm>
        <a:custGeom>
          <a:avLst/>
          <a:gdLst/>
          <a:ahLst/>
          <a:cxnLst/>
          <a:rect l="0" t="0" r="0" b="0"/>
          <a:pathLst>
            <a:path>
              <a:moveTo>
                <a:pt x="0" y="45720"/>
              </a:moveTo>
              <a:lnTo>
                <a:pt x="267762" y="45720"/>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3046370" y="998610"/>
        <a:ext cx="14918" cy="3876"/>
      </dsp:txXfrm>
    </dsp:sp>
    <dsp:sp modelId="{309211BC-494B-44F1-B65C-25B637A6CCC7}">
      <dsp:nvSpPr>
        <dsp:cNvPr id="0" name=""/>
        <dsp:cNvSpPr/>
      </dsp:nvSpPr>
      <dsp:spPr>
        <a:xfrm>
          <a:off x="32686" y="157800"/>
          <a:ext cx="2889061" cy="168549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術前準備查核表</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是否</a:t>
          </a:r>
          <a:r>
            <a:rPr lang="zh-TW" sz="1300" b="1" kern="1200" dirty="0" smtClean="0"/>
            <a:t>禁食、移除</a:t>
          </a:r>
          <a:r>
            <a:rPr lang="zh-TW" altLang="en-US" sz="1300" b="1" kern="1200" dirty="0" smtClean="0"/>
            <a:t>項目</a:t>
          </a:r>
          <a:r>
            <a:rPr lang="zh-TW" sz="1300" b="1" kern="1200" dirty="0" smtClean="0"/>
            <a:t>、皮膚清潔、灌腸、備血等</a:t>
          </a:r>
          <a:endParaRPr lang="zh-TW" altLang="en-US" sz="1300" b="1" kern="1200" dirty="0"/>
        </a:p>
        <a:p>
          <a:pPr marL="114300" lvl="1" indent="-114300" algn="l" defTabSz="577850" rtl="0">
            <a:lnSpc>
              <a:spcPct val="70000"/>
            </a:lnSpc>
            <a:spcBef>
              <a:spcPct val="0"/>
            </a:spcBef>
            <a:spcAft>
              <a:spcPts val="600"/>
            </a:spcAft>
            <a:buChar char="••"/>
          </a:pPr>
          <a:r>
            <a:rPr lang="zh-TW" sz="1300" b="1" kern="1200" dirty="0" smtClean="0"/>
            <a:t>對不同手術之特殊準備項目是否攜帶</a:t>
          </a:r>
          <a:endParaRPr lang="zh-TW" altLang="en-US" sz="1300" b="1" kern="1200" dirty="0"/>
        </a:p>
        <a:p>
          <a:pPr marL="114300" lvl="1" indent="-114300" algn="l" defTabSz="577850" rtl="0">
            <a:lnSpc>
              <a:spcPct val="70000"/>
            </a:lnSpc>
            <a:spcBef>
              <a:spcPct val="0"/>
            </a:spcBef>
            <a:spcAft>
              <a:spcPts val="600"/>
            </a:spcAft>
            <a:buChar char="••"/>
          </a:pPr>
          <a:r>
            <a:rPr lang="zh-TW" sz="1300" b="1" kern="1200" dirty="0" smtClean="0"/>
            <a:t>手術及麻醉同意書</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是否完成</a:t>
          </a:r>
          <a:r>
            <a:rPr lang="zh-TW" sz="1300" b="1" kern="1200" dirty="0" smtClean="0"/>
            <a:t>手術部位標示</a:t>
          </a:r>
          <a:endParaRPr lang="zh-TW" altLang="en-US" sz="1300" b="1" kern="1200" dirty="0"/>
        </a:p>
      </dsp:txBody>
      <dsp:txXfrm>
        <a:off x="32686" y="157800"/>
        <a:ext cx="2889061" cy="1685495"/>
      </dsp:txXfrm>
    </dsp:sp>
    <dsp:sp modelId="{7E2C5465-9036-4687-BDFB-276C1759F799}">
      <dsp:nvSpPr>
        <dsp:cNvPr id="0" name=""/>
        <dsp:cNvSpPr/>
      </dsp:nvSpPr>
      <dsp:spPr>
        <a:xfrm>
          <a:off x="6293054" y="954828"/>
          <a:ext cx="187422" cy="91440"/>
        </a:xfrm>
        <a:custGeom>
          <a:avLst/>
          <a:gdLst/>
          <a:ahLst/>
          <a:cxnLst/>
          <a:rect l="0" t="0" r="0" b="0"/>
          <a:pathLst>
            <a:path>
              <a:moveTo>
                <a:pt x="0" y="45720"/>
              </a:moveTo>
              <a:lnTo>
                <a:pt x="187422" y="45720"/>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6381315" y="998610"/>
        <a:ext cx="10901" cy="3876"/>
      </dsp:txXfrm>
    </dsp:sp>
    <dsp:sp modelId="{20359D8D-4661-4D3A-B1C2-538B6F989D86}">
      <dsp:nvSpPr>
        <dsp:cNvPr id="0" name=""/>
        <dsp:cNvSpPr/>
      </dsp:nvSpPr>
      <dsp:spPr>
        <a:xfrm>
          <a:off x="3220111" y="157800"/>
          <a:ext cx="3074742" cy="1685495"/>
        </a:xfrm>
        <a:prstGeom prst="rect">
          <a:avLst/>
        </a:prstGeom>
        <a:solidFill>
          <a:schemeClr val="accent5">
            <a:hueOff val="1491389"/>
            <a:satOff val="-3577"/>
            <a:lumOff val="2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重症病人運送手術室前</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隨行人員</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呼吸器之設定</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各類監視器、幫浦、管路之種類及數量</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使用中藥物之劑量</a:t>
          </a:r>
          <a:endParaRPr lang="zh-TW" altLang="en-US" sz="1300" b="1" kern="1200" dirty="0"/>
        </a:p>
      </dsp:txBody>
      <dsp:txXfrm>
        <a:off x="3220111" y="157800"/>
        <a:ext cx="3074742" cy="1685495"/>
      </dsp:txXfrm>
    </dsp:sp>
    <dsp:sp modelId="{60AE0FA6-2AAD-4729-87D6-1795626FE1C5}">
      <dsp:nvSpPr>
        <dsp:cNvPr id="0" name=""/>
        <dsp:cNvSpPr/>
      </dsp:nvSpPr>
      <dsp:spPr>
        <a:xfrm>
          <a:off x="1477217" y="1841496"/>
          <a:ext cx="6139409" cy="285477"/>
        </a:xfrm>
        <a:custGeom>
          <a:avLst/>
          <a:gdLst/>
          <a:ahLst/>
          <a:cxnLst/>
          <a:rect l="0" t="0" r="0" b="0"/>
          <a:pathLst>
            <a:path>
              <a:moveTo>
                <a:pt x="6139409" y="0"/>
              </a:moveTo>
              <a:lnTo>
                <a:pt x="6139409" y="159838"/>
              </a:lnTo>
              <a:lnTo>
                <a:pt x="0" y="159838"/>
              </a:lnTo>
              <a:lnTo>
                <a:pt x="0" y="285477"/>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4393234" y="1982297"/>
        <a:ext cx="307377" cy="3876"/>
      </dsp:txXfrm>
    </dsp:sp>
    <dsp:sp modelId="{53221BC2-03A5-4594-978E-4B01D0CA263C}">
      <dsp:nvSpPr>
        <dsp:cNvPr id="0" name=""/>
        <dsp:cNvSpPr/>
      </dsp:nvSpPr>
      <dsp:spPr>
        <a:xfrm>
          <a:off x="6512877" y="157800"/>
          <a:ext cx="2207500" cy="1685495"/>
        </a:xfrm>
        <a:prstGeom prst="rect">
          <a:avLst/>
        </a:prstGeom>
        <a:solidFill>
          <a:schemeClr val="accent5">
            <a:hueOff val="2982778"/>
            <a:satOff val="-7154"/>
            <a:lumOff val="56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手術前</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確認病人是否有藥物過敏史、持續服用抗凝血藥物、血小板過低、貧血、及其他足以影響手術安全之病史等</a:t>
          </a:r>
          <a:endParaRPr lang="zh-TW" altLang="en-US" sz="1300" b="1" kern="1200" dirty="0"/>
        </a:p>
      </dsp:txBody>
      <dsp:txXfrm>
        <a:off x="6512877" y="157800"/>
        <a:ext cx="2207500" cy="1685495"/>
      </dsp:txXfrm>
    </dsp:sp>
    <dsp:sp modelId="{18D54B7F-F48C-426F-9C9B-E3483E7A6335}">
      <dsp:nvSpPr>
        <dsp:cNvPr id="0" name=""/>
        <dsp:cNvSpPr/>
      </dsp:nvSpPr>
      <dsp:spPr>
        <a:xfrm>
          <a:off x="2919948" y="2582138"/>
          <a:ext cx="267762" cy="91440"/>
        </a:xfrm>
        <a:custGeom>
          <a:avLst/>
          <a:gdLst/>
          <a:ahLst/>
          <a:cxnLst/>
          <a:rect l="0" t="0" r="0" b="0"/>
          <a:pathLst>
            <a:path>
              <a:moveTo>
                <a:pt x="0" y="45720"/>
              </a:moveTo>
              <a:lnTo>
                <a:pt x="267762" y="45720"/>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3046370" y="2625920"/>
        <a:ext cx="14918" cy="3876"/>
      </dsp:txXfrm>
    </dsp:sp>
    <dsp:sp modelId="{D6429C76-113E-4515-9953-3E77A8DE3B08}">
      <dsp:nvSpPr>
        <dsp:cNvPr id="0" name=""/>
        <dsp:cNvSpPr/>
      </dsp:nvSpPr>
      <dsp:spPr>
        <a:xfrm>
          <a:off x="32686" y="2159373"/>
          <a:ext cx="2889061" cy="936968"/>
        </a:xfrm>
        <a:prstGeom prst="rect">
          <a:avLst/>
        </a:prstGeom>
        <a:solidFill>
          <a:srgbClr val="5B7A5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劃刀前</a:t>
          </a:r>
          <a:endParaRPr lang="zh-TW" altLang="en-US" sz="1800" b="1" kern="1200" dirty="0">
            <a:solidFill>
              <a:srgbClr val="FFFF00"/>
            </a:solidFill>
            <a:effectLst>
              <a:outerShdw blurRad="50800" dist="38100" dir="2700000" algn="tl" rotWithShape="0">
                <a:prstClr val="black">
                  <a:alpha val="40000"/>
                </a:prstClr>
              </a:outerShdw>
            </a:effectLst>
          </a:endParaRPr>
        </a:p>
        <a:p>
          <a:pPr marL="228600" lvl="1" indent="-228600" algn="l" defTabSz="889000" rtl="0">
            <a:lnSpc>
              <a:spcPct val="70000"/>
            </a:lnSpc>
            <a:spcBef>
              <a:spcPct val="0"/>
            </a:spcBef>
            <a:spcAft>
              <a:spcPts val="600"/>
            </a:spcAft>
            <a:buChar char="••"/>
          </a:pPr>
          <a:r>
            <a:rPr lang="zh-TW" sz="2000" b="1" kern="1200" dirty="0" smtClean="0">
              <a:solidFill>
                <a:schemeClr val="bg1"/>
              </a:solidFill>
              <a:effectLst>
                <a:outerShdw blurRad="38100" dist="38100" dir="2700000" algn="tl">
                  <a:srgbClr val="000000">
                    <a:alpha val="43137"/>
                  </a:srgbClr>
                </a:outerShdw>
              </a:effectLst>
            </a:rPr>
            <a:t>作業靜止期</a:t>
          </a:r>
          <a:r>
            <a:rPr lang="en-US" sz="2000" b="1" kern="1200" dirty="0" smtClean="0">
              <a:solidFill>
                <a:schemeClr val="bg1"/>
              </a:solidFill>
              <a:effectLst>
                <a:outerShdw blurRad="38100" dist="38100" dir="2700000" algn="tl">
                  <a:srgbClr val="000000">
                    <a:alpha val="43137"/>
                  </a:srgbClr>
                </a:outerShdw>
              </a:effectLst>
            </a:rPr>
            <a:t>(time-out)</a:t>
          </a:r>
          <a:endParaRPr lang="zh-TW" sz="2000" b="1" kern="1200" dirty="0">
            <a:solidFill>
              <a:schemeClr val="bg1"/>
            </a:solidFill>
            <a:effectLst>
              <a:outerShdw blurRad="38100" dist="38100" dir="2700000" algn="tl">
                <a:srgbClr val="000000">
                  <a:alpha val="43137"/>
                </a:srgbClr>
              </a:outerShdw>
            </a:effectLst>
          </a:endParaRPr>
        </a:p>
      </dsp:txBody>
      <dsp:txXfrm>
        <a:off x="32686" y="2159373"/>
        <a:ext cx="2889061" cy="936968"/>
      </dsp:txXfrm>
    </dsp:sp>
    <dsp:sp modelId="{7B231F32-8A2C-4258-BADF-D79BAFA18638}">
      <dsp:nvSpPr>
        <dsp:cNvPr id="0" name=""/>
        <dsp:cNvSpPr/>
      </dsp:nvSpPr>
      <dsp:spPr>
        <a:xfrm>
          <a:off x="6293054" y="2582138"/>
          <a:ext cx="187422" cy="91440"/>
        </a:xfrm>
        <a:custGeom>
          <a:avLst/>
          <a:gdLst/>
          <a:ahLst/>
          <a:cxnLst/>
          <a:rect l="0" t="0" r="0" b="0"/>
          <a:pathLst>
            <a:path>
              <a:moveTo>
                <a:pt x="0" y="45720"/>
              </a:moveTo>
              <a:lnTo>
                <a:pt x="187422" y="45720"/>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6381315" y="2625920"/>
        <a:ext cx="10901" cy="3876"/>
      </dsp:txXfrm>
    </dsp:sp>
    <dsp:sp modelId="{DF85BA06-E974-40A9-9699-BDB09CF4A498}">
      <dsp:nvSpPr>
        <dsp:cNvPr id="0" name=""/>
        <dsp:cNvSpPr/>
      </dsp:nvSpPr>
      <dsp:spPr>
        <a:xfrm>
          <a:off x="3220111" y="2159373"/>
          <a:ext cx="3074742" cy="936968"/>
        </a:xfrm>
        <a:prstGeom prst="rect">
          <a:avLst/>
        </a:prstGeom>
        <a:solidFill>
          <a:schemeClr val="accent5">
            <a:hueOff val="5965556"/>
            <a:satOff val="-14309"/>
            <a:lumOff val="11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手術中</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備血及輸血雙重核對之標準作業流程</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留下記錄</a:t>
          </a:r>
          <a:endParaRPr lang="zh-TW" altLang="en-US" sz="1300" b="1" kern="1200" dirty="0"/>
        </a:p>
      </dsp:txBody>
      <dsp:txXfrm>
        <a:off x="3220111" y="2159373"/>
        <a:ext cx="3074742" cy="936968"/>
      </dsp:txXfrm>
    </dsp:sp>
    <dsp:sp modelId="{7BC23880-4A68-4C96-9CA7-88E620215728}">
      <dsp:nvSpPr>
        <dsp:cNvPr id="0" name=""/>
        <dsp:cNvSpPr/>
      </dsp:nvSpPr>
      <dsp:spPr>
        <a:xfrm>
          <a:off x="1477217" y="3094542"/>
          <a:ext cx="6139409" cy="230414"/>
        </a:xfrm>
        <a:custGeom>
          <a:avLst/>
          <a:gdLst/>
          <a:ahLst/>
          <a:cxnLst/>
          <a:rect l="0" t="0" r="0" b="0"/>
          <a:pathLst>
            <a:path>
              <a:moveTo>
                <a:pt x="6139409" y="0"/>
              </a:moveTo>
              <a:lnTo>
                <a:pt x="6139409" y="132307"/>
              </a:lnTo>
              <a:lnTo>
                <a:pt x="0" y="132307"/>
              </a:lnTo>
              <a:lnTo>
                <a:pt x="0" y="230414"/>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4393298" y="3207811"/>
        <a:ext cx="307247" cy="3876"/>
      </dsp:txXfrm>
    </dsp:sp>
    <dsp:sp modelId="{7A4AE370-CFA2-47DC-BCE0-E1BA8CEA23BC}">
      <dsp:nvSpPr>
        <dsp:cNvPr id="0" name=""/>
        <dsp:cNvSpPr/>
      </dsp:nvSpPr>
      <dsp:spPr>
        <a:xfrm>
          <a:off x="6512877" y="2159373"/>
          <a:ext cx="2207500" cy="936968"/>
        </a:xfrm>
        <a:prstGeom prst="rect">
          <a:avLst/>
        </a:prstGeom>
        <a:solidFill>
          <a:schemeClr val="accent5">
            <a:hueOff val="7456944"/>
            <a:satOff val="-17886"/>
            <a:lumOff val="140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傷口縫合前及縫合後</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清點手術器械、紗布和針頭等</a:t>
          </a:r>
          <a:endParaRPr lang="zh-TW" altLang="en-US" sz="1300" b="1" kern="1200" dirty="0"/>
        </a:p>
      </dsp:txBody>
      <dsp:txXfrm>
        <a:off x="6512877" y="2159373"/>
        <a:ext cx="2207500" cy="936968"/>
      </dsp:txXfrm>
    </dsp:sp>
    <dsp:sp modelId="{35F63937-FA9A-4B82-83E8-94F7002CAE50}">
      <dsp:nvSpPr>
        <dsp:cNvPr id="0" name=""/>
        <dsp:cNvSpPr/>
      </dsp:nvSpPr>
      <dsp:spPr>
        <a:xfrm>
          <a:off x="2919948" y="4079008"/>
          <a:ext cx="267762" cy="91440"/>
        </a:xfrm>
        <a:custGeom>
          <a:avLst/>
          <a:gdLst/>
          <a:ahLst/>
          <a:cxnLst/>
          <a:rect l="0" t="0" r="0" b="0"/>
          <a:pathLst>
            <a:path>
              <a:moveTo>
                <a:pt x="0" y="45720"/>
              </a:moveTo>
              <a:lnTo>
                <a:pt x="267762" y="45720"/>
              </a:lnTo>
            </a:path>
          </a:pathLst>
        </a:custGeom>
        <a:noFill/>
        <a:ln w="38100" cap="flat" cmpd="sng" algn="ctr">
          <a:solidFill>
            <a:scrgbClr r="0" g="0" b="0"/>
          </a:solidFill>
          <a:prstDash val="solid"/>
          <a:headEnd type="none" w="med" len="med"/>
          <a:tailEnd type="triangle" w="med" len="me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3046370" y="4122790"/>
        <a:ext cx="14918" cy="3876"/>
      </dsp:txXfrm>
    </dsp:sp>
    <dsp:sp modelId="{390AAEF3-EC0B-4E22-8158-29332B73690E}">
      <dsp:nvSpPr>
        <dsp:cNvPr id="0" name=""/>
        <dsp:cNvSpPr/>
      </dsp:nvSpPr>
      <dsp:spPr>
        <a:xfrm>
          <a:off x="32686" y="3357357"/>
          <a:ext cx="2889061" cy="1534741"/>
        </a:xfrm>
        <a:prstGeom prst="rect">
          <a:avLst/>
        </a:prstGeom>
        <a:solidFill>
          <a:schemeClr val="accent5">
            <a:hueOff val="8948333"/>
            <a:satOff val="-21463"/>
            <a:lumOff val="168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病人離開手術室送至恢復室之前確實交班</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在恢復室和治療期間的主要注意事項</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提出手術過程中有無任何設備問題</a:t>
          </a:r>
          <a:endParaRPr lang="zh-TW" altLang="en-US" sz="1300" b="1" kern="1200" dirty="0"/>
        </a:p>
      </dsp:txBody>
      <dsp:txXfrm>
        <a:off x="32686" y="3357357"/>
        <a:ext cx="2889061" cy="1534741"/>
      </dsp:txXfrm>
    </dsp:sp>
    <dsp:sp modelId="{A6DD3EC6-6CBD-4BA9-B242-F5360BA770E1}">
      <dsp:nvSpPr>
        <dsp:cNvPr id="0" name=""/>
        <dsp:cNvSpPr/>
      </dsp:nvSpPr>
      <dsp:spPr>
        <a:xfrm>
          <a:off x="3220111" y="3453982"/>
          <a:ext cx="3074742" cy="1341491"/>
        </a:xfrm>
        <a:prstGeom prst="rect">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36000" bIns="72000" numCol="1" spcCol="1270" anchor="t" anchorCtr="0">
          <a:noAutofit/>
        </a:bodyPr>
        <a:lstStyle/>
        <a:p>
          <a:pPr lvl="0" algn="l" defTabSz="800100" rtl="0">
            <a:lnSpc>
              <a:spcPct val="7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檢體容器</a:t>
          </a:r>
          <a:endParaRPr lang="zh-TW" altLang="en-US" sz="1800" b="1" kern="1200" dirty="0">
            <a:solidFill>
              <a:srgbClr val="FFFF00"/>
            </a:solidFill>
            <a:effectLst>
              <a:outerShdw blurRad="50800" dist="38100" dir="2700000" algn="tl" rotWithShape="0">
                <a:prstClr val="black">
                  <a:alpha val="40000"/>
                </a:prstClr>
              </a:outerShdw>
            </a:effectLst>
          </a:endParaRPr>
        </a:p>
        <a:p>
          <a:pPr marL="114300" lvl="1" indent="-114300" algn="l" defTabSz="577850" rtl="0">
            <a:lnSpc>
              <a:spcPct val="70000"/>
            </a:lnSpc>
            <a:spcBef>
              <a:spcPct val="0"/>
            </a:spcBef>
            <a:spcAft>
              <a:spcPts val="600"/>
            </a:spcAft>
            <a:buChar char="••"/>
          </a:pPr>
          <a:r>
            <a:rPr lang="zh-TW" altLang="en-US" sz="1300" b="1" kern="1200" dirty="0" smtClean="0"/>
            <a:t>有至少二種屬於病人的基本辨識資料</a:t>
          </a:r>
          <a:endParaRPr lang="zh-TW" altLang="en-US" sz="1300" b="1" kern="1200" dirty="0"/>
        </a:p>
        <a:p>
          <a:pPr marL="114300" lvl="1" indent="-114300" algn="l" defTabSz="577850" rtl="0">
            <a:lnSpc>
              <a:spcPct val="70000"/>
            </a:lnSpc>
            <a:spcBef>
              <a:spcPct val="0"/>
            </a:spcBef>
            <a:spcAft>
              <a:spcPts val="600"/>
            </a:spcAft>
            <a:buChar char="••"/>
          </a:pPr>
          <a:r>
            <a:rPr lang="zh-TW" altLang="en-US" sz="1300" b="1" kern="1200" dirty="0" smtClean="0"/>
            <a:t>有雙重核對之標準作業流程</a:t>
          </a:r>
          <a:endParaRPr lang="zh-TW" altLang="en-US" sz="1300" b="1" kern="1200" dirty="0"/>
        </a:p>
      </dsp:txBody>
      <dsp:txXfrm>
        <a:off x="3220111" y="3453982"/>
        <a:ext cx="3074742" cy="1341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0136E-8CF3-42D6-B084-DD8E0F7A7647}">
      <dsp:nvSpPr>
        <dsp:cNvPr id="0" name=""/>
        <dsp:cNvSpPr/>
      </dsp:nvSpPr>
      <dsp:spPr>
        <a:xfrm rot="5400000">
          <a:off x="4593531" y="-3085282"/>
          <a:ext cx="880171" cy="718755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8000" rIns="36000" bIns="108000" numCol="1" spcCol="1270" anchor="ctr" anchorCtr="0">
          <a:noAutofit/>
        </a:bodyPr>
        <a:lstStyle/>
        <a:p>
          <a:pPr marL="87313" lvl="1" indent="-87313" algn="l" defTabSz="889000" rtl="0">
            <a:lnSpc>
              <a:spcPct val="90000"/>
            </a:lnSpc>
            <a:spcBef>
              <a:spcPct val="0"/>
            </a:spcBef>
            <a:spcAft>
              <a:spcPct val="15000"/>
            </a:spcAft>
            <a:buChar char="••"/>
          </a:pPr>
          <a:r>
            <a:rPr lang="zh-TW" altLang="en-US" sz="2000" b="1" kern="1200" dirty="0" smtClean="0"/>
            <a:t>以</a:t>
          </a:r>
          <a:r>
            <a:rPr lang="zh-TW" altLang="en-US" sz="2000" b="1" kern="1200" dirty="0" smtClean="0">
              <a:solidFill>
                <a:srgbClr val="FF0000"/>
              </a:solidFill>
            </a:rPr>
            <a:t>大部分</a:t>
          </a:r>
          <a:r>
            <a:rPr lang="zh-TW" altLang="en-US" sz="2000" b="1" kern="1200" dirty="0" smtClean="0"/>
            <a:t>的醫療機構都會遇到的狀況為基礎</a:t>
          </a:r>
          <a:r>
            <a:rPr lang="en-US" altLang="zh-TW" sz="2000" b="1" kern="1200" dirty="0" smtClean="0"/>
            <a:t/>
          </a:r>
          <a:br>
            <a:rPr lang="en-US" altLang="zh-TW" sz="2000" b="1" kern="1200" dirty="0" smtClean="0"/>
          </a:br>
          <a:r>
            <a:rPr lang="zh-TW" altLang="en-US" sz="2000" b="1" kern="1200" dirty="0" smtClean="0"/>
            <a:t>（非僅適用於大型醫院）。</a:t>
          </a:r>
          <a:endParaRPr lang="zh-TW" altLang="en-US" sz="2000" kern="1200" dirty="0"/>
        </a:p>
      </dsp:txBody>
      <dsp:txXfrm rot="-5400000">
        <a:off x="1439838" y="111377"/>
        <a:ext cx="7144592" cy="794239"/>
      </dsp:txXfrm>
    </dsp:sp>
    <dsp:sp modelId="{A61C54DC-3470-4F81-869E-EC098755D8BE}">
      <dsp:nvSpPr>
        <dsp:cNvPr id="0" name=""/>
        <dsp:cNvSpPr/>
      </dsp:nvSpPr>
      <dsp:spPr>
        <a:xfrm>
          <a:off x="0" y="2315"/>
          <a:ext cx="1525036" cy="1012361"/>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3340" rIns="72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普遍性</a:t>
          </a:r>
          <a:endParaRPr lang="zh-TW" altLang="en-US" sz="2800" kern="1200" dirty="0"/>
        </a:p>
      </dsp:txBody>
      <dsp:txXfrm>
        <a:off x="49419" y="51734"/>
        <a:ext cx="1426198" cy="913523"/>
      </dsp:txXfrm>
    </dsp:sp>
    <dsp:sp modelId="{5CD6486D-0366-4ACD-A1A6-04EB388994B5}">
      <dsp:nvSpPr>
        <dsp:cNvPr id="0" name=""/>
        <dsp:cNvSpPr/>
      </dsp:nvSpPr>
      <dsp:spPr>
        <a:xfrm rot="5400000">
          <a:off x="4593531" y="-2022302"/>
          <a:ext cx="880171" cy="7187558"/>
        </a:xfrm>
        <a:prstGeom prst="round2SameRect">
          <a:avLst/>
        </a:prstGeom>
        <a:solidFill>
          <a:schemeClr val="accent5">
            <a:tint val="40000"/>
            <a:alpha val="90000"/>
            <a:hueOff val="-3080279"/>
            <a:satOff val="7165"/>
            <a:lumOff val="-1025"/>
            <a:alphaOff val="0"/>
          </a:schemeClr>
        </a:solidFill>
        <a:ln w="25400" cap="flat" cmpd="sng" algn="ctr">
          <a:solidFill>
            <a:schemeClr val="accent5">
              <a:tint val="40000"/>
              <a:alpha val="90000"/>
              <a:hueOff val="-3080279"/>
              <a:satOff val="7165"/>
              <a:lumOff val="-10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8000" rIns="36000" bIns="108000" numCol="1" spcCol="1270" anchor="ctr" anchorCtr="0">
          <a:noAutofit/>
        </a:bodyPr>
        <a:lstStyle/>
        <a:p>
          <a:pPr marL="87313" lvl="1" indent="-87313" algn="l" defTabSz="889000" rtl="0">
            <a:lnSpc>
              <a:spcPct val="90000"/>
            </a:lnSpc>
            <a:spcBef>
              <a:spcPct val="0"/>
            </a:spcBef>
            <a:spcAft>
              <a:spcPct val="15000"/>
            </a:spcAft>
            <a:buChar char="••"/>
          </a:pPr>
          <a:r>
            <a:rPr lang="zh-TW" altLang="en-US" sz="2000" b="1" kern="1200" dirty="0" smtClean="0"/>
            <a:t>儘可能以不增加醫院成本為前提。</a:t>
          </a:r>
          <a:endParaRPr lang="zh-TW" altLang="en-US" sz="2000" b="1" kern="1200" dirty="0"/>
        </a:p>
        <a:p>
          <a:pPr marL="87313" lvl="1" indent="-87313" algn="l" defTabSz="889000" rtl="0">
            <a:lnSpc>
              <a:spcPct val="90000"/>
            </a:lnSpc>
            <a:spcBef>
              <a:spcPct val="0"/>
            </a:spcBef>
            <a:spcAft>
              <a:spcPct val="15000"/>
            </a:spcAft>
            <a:buChar char="••"/>
          </a:pPr>
          <a:r>
            <a:rPr lang="zh-TW" altLang="en-US" sz="2000" b="1" kern="1200" dirty="0" smtClean="0"/>
            <a:t>期望醫院將這些具體做法落實在日常工作中。</a:t>
          </a:r>
          <a:endParaRPr lang="zh-TW" altLang="en-US" sz="2000" b="1" kern="1200" dirty="0"/>
        </a:p>
      </dsp:txBody>
      <dsp:txXfrm rot="-5400000">
        <a:off x="1439838" y="1174357"/>
        <a:ext cx="7144592" cy="794239"/>
      </dsp:txXfrm>
    </dsp:sp>
    <dsp:sp modelId="{F673F7D8-23CE-4276-80C9-7AA8C69A91FD}">
      <dsp:nvSpPr>
        <dsp:cNvPr id="0" name=""/>
        <dsp:cNvSpPr/>
      </dsp:nvSpPr>
      <dsp:spPr>
        <a:xfrm>
          <a:off x="0" y="1065295"/>
          <a:ext cx="1525036" cy="1012361"/>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3340" rIns="72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可行性</a:t>
          </a:r>
          <a:endParaRPr lang="zh-TW" altLang="en-US" sz="2800" kern="1200" dirty="0"/>
        </a:p>
      </dsp:txBody>
      <dsp:txXfrm>
        <a:off x="49419" y="1114714"/>
        <a:ext cx="1426198" cy="913523"/>
      </dsp:txXfrm>
    </dsp:sp>
    <dsp:sp modelId="{5E0F1091-19B6-430B-819C-8396BC44E831}">
      <dsp:nvSpPr>
        <dsp:cNvPr id="0" name=""/>
        <dsp:cNvSpPr/>
      </dsp:nvSpPr>
      <dsp:spPr>
        <a:xfrm rot="5400000">
          <a:off x="4593531" y="-959322"/>
          <a:ext cx="880171" cy="7187558"/>
        </a:xfrm>
        <a:prstGeom prst="round2SameRect">
          <a:avLst/>
        </a:prstGeom>
        <a:solidFill>
          <a:schemeClr val="accent5">
            <a:tint val="40000"/>
            <a:alpha val="90000"/>
            <a:hueOff val="-6160558"/>
            <a:satOff val="14330"/>
            <a:lumOff val="-2049"/>
            <a:alphaOff val="0"/>
          </a:schemeClr>
        </a:solidFill>
        <a:ln w="25400" cap="flat" cmpd="sng" algn="ctr">
          <a:solidFill>
            <a:schemeClr val="accent5">
              <a:tint val="40000"/>
              <a:alpha val="90000"/>
              <a:hueOff val="-6160558"/>
              <a:satOff val="14330"/>
              <a:lumOff val="-20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8000" rIns="36000" bIns="108000" numCol="1" spcCol="1270" anchor="ctr" anchorCtr="0">
          <a:noAutofit/>
        </a:bodyPr>
        <a:lstStyle/>
        <a:p>
          <a:pPr marL="87313" lvl="1" indent="-87313" algn="l" defTabSz="889000" rtl="0">
            <a:lnSpc>
              <a:spcPct val="90000"/>
            </a:lnSpc>
            <a:spcBef>
              <a:spcPct val="0"/>
            </a:spcBef>
            <a:spcAft>
              <a:spcPct val="15000"/>
            </a:spcAft>
            <a:buChar char="••"/>
          </a:pPr>
          <a:r>
            <a:rPr lang="zh-TW" altLang="en-US" sz="2000" b="1" kern="1200" dirty="0" smtClean="0"/>
            <a:t>經評估及檢討各項目標落實情形，以</a:t>
          </a:r>
          <a:r>
            <a:rPr lang="zh-TW" altLang="en-US" sz="2000" b="1" kern="1200" dirty="0" smtClean="0">
              <a:solidFill>
                <a:srgbClr val="FF0000"/>
              </a:solidFill>
            </a:rPr>
            <a:t>每兩年</a:t>
          </a:r>
          <a:r>
            <a:rPr lang="zh-TW" altLang="en-US" sz="2000" b="1" kern="1200" dirty="0" smtClean="0"/>
            <a:t>為原則進行目標修訂。</a:t>
          </a:r>
          <a:endParaRPr lang="zh-TW" altLang="en-US" sz="2000" b="1" kern="1200" dirty="0"/>
        </a:p>
      </dsp:txBody>
      <dsp:txXfrm rot="-5400000">
        <a:off x="1439838" y="2237337"/>
        <a:ext cx="7144592" cy="794239"/>
      </dsp:txXfrm>
    </dsp:sp>
    <dsp:sp modelId="{C51F1414-01B2-46BE-A1C6-34A5C4E73ADE}">
      <dsp:nvSpPr>
        <dsp:cNvPr id="0" name=""/>
        <dsp:cNvSpPr/>
      </dsp:nvSpPr>
      <dsp:spPr>
        <a:xfrm>
          <a:off x="0" y="2128275"/>
          <a:ext cx="1525036" cy="101236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3340" rIns="72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階段性</a:t>
          </a:r>
          <a:endParaRPr lang="zh-TW" altLang="en-US" sz="2800" kern="1200" dirty="0"/>
        </a:p>
      </dsp:txBody>
      <dsp:txXfrm>
        <a:off x="49419" y="2177694"/>
        <a:ext cx="1426198" cy="913523"/>
      </dsp:txXfrm>
    </dsp:sp>
    <dsp:sp modelId="{EA69B604-6AFD-4A9A-BB9C-2C8E41324B7D}">
      <dsp:nvSpPr>
        <dsp:cNvPr id="0" name=""/>
        <dsp:cNvSpPr/>
      </dsp:nvSpPr>
      <dsp:spPr>
        <a:xfrm rot="5400000">
          <a:off x="4593531" y="103657"/>
          <a:ext cx="880171" cy="7187558"/>
        </a:xfrm>
        <a:prstGeom prst="round2SameRect">
          <a:avLst/>
        </a:prstGeom>
        <a:solidFill>
          <a:schemeClr val="accent5">
            <a:tint val="40000"/>
            <a:alpha val="90000"/>
            <a:hueOff val="-9240837"/>
            <a:satOff val="21494"/>
            <a:lumOff val="-3074"/>
            <a:alphaOff val="0"/>
          </a:schemeClr>
        </a:solidFill>
        <a:ln w="25400" cap="flat" cmpd="sng" algn="ctr">
          <a:solidFill>
            <a:schemeClr val="accent5">
              <a:tint val="40000"/>
              <a:alpha val="90000"/>
              <a:hueOff val="-9240837"/>
              <a:satOff val="21494"/>
              <a:lumOff val="-30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8000" rIns="36000" bIns="108000" numCol="1" spcCol="1270" anchor="ctr" anchorCtr="0">
          <a:noAutofit/>
        </a:bodyPr>
        <a:lstStyle/>
        <a:p>
          <a:pPr marL="87313" lvl="1" indent="-87313" algn="l" defTabSz="889000" rtl="0">
            <a:lnSpc>
              <a:spcPct val="90000"/>
            </a:lnSpc>
            <a:spcBef>
              <a:spcPct val="0"/>
            </a:spcBef>
            <a:spcAft>
              <a:spcPct val="15000"/>
            </a:spcAft>
            <a:buChar char="••"/>
          </a:pPr>
          <a:r>
            <a:rPr lang="zh-TW" altLang="en-US" sz="2000" b="1" kern="1200" dirty="0" smtClean="0"/>
            <a:t>不要求醫療機構要將所有目標都列為該院年度的病人安全目標</a:t>
          </a:r>
          <a:endParaRPr lang="zh-TW" altLang="en-US" sz="2000" b="1" kern="1200" dirty="0"/>
        </a:p>
        <a:p>
          <a:pPr marL="87313" lvl="1" indent="-87313" algn="l" defTabSz="889000" rtl="0">
            <a:lnSpc>
              <a:spcPct val="90000"/>
            </a:lnSpc>
            <a:spcBef>
              <a:spcPct val="0"/>
            </a:spcBef>
            <a:spcAft>
              <a:spcPct val="15000"/>
            </a:spcAft>
            <a:buChar char="••"/>
          </a:pPr>
          <a:r>
            <a:rPr lang="zh-TW" altLang="en-US" sz="2000" b="1" kern="1200" dirty="0" smtClean="0"/>
            <a:t>醫院應就所需</a:t>
          </a:r>
          <a:r>
            <a:rPr lang="zh-TW" altLang="en-US" sz="2000" b="1" kern="1200" dirty="0" smtClean="0">
              <a:solidFill>
                <a:srgbClr val="FF0000"/>
              </a:solidFill>
            </a:rPr>
            <a:t>優先改善</a:t>
          </a:r>
          <a:r>
            <a:rPr lang="zh-TW" altLang="en-US" sz="2000" b="1" kern="1200" dirty="0" smtClean="0"/>
            <a:t>的項目加強進行。</a:t>
          </a:r>
          <a:endParaRPr lang="zh-TW" altLang="en-US" sz="2000" b="1" kern="1200" dirty="0"/>
        </a:p>
      </dsp:txBody>
      <dsp:txXfrm rot="-5400000">
        <a:off x="1439838" y="3300316"/>
        <a:ext cx="7144592" cy="794239"/>
      </dsp:txXfrm>
    </dsp:sp>
    <dsp:sp modelId="{09EA2D79-249F-47A6-8FDE-C30EBB28FF0D}">
      <dsp:nvSpPr>
        <dsp:cNvPr id="0" name=""/>
        <dsp:cNvSpPr/>
      </dsp:nvSpPr>
      <dsp:spPr>
        <a:xfrm>
          <a:off x="0" y="3191255"/>
          <a:ext cx="1525036" cy="1012361"/>
        </a:xfrm>
        <a:prstGeom prst="roundRect">
          <a:avLst/>
        </a:prstGeom>
        <a:solidFill>
          <a:srgbClr val="4C76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3340" rIns="72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重點性</a:t>
          </a:r>
          <a:endParaRPr lang="zh-TW" altLang="en-US" sz="2800" kern="1200" dirty="0"/>
        </a:p>
      </dsp:txBody>
      <dsp:txXfrm>
        <a:off x="49419" y="3240674"/>
        <a:ext cx="1426198" cy="913523"/>
      </dsp:txXfrm>
    </dsp:sp>
    <dsp:sp modelId="{7F8E2D36-9CF9-48DF-8DA6-F6435175C02A}">
      <dsp:nvSpPr>
        <dsp:cNvPr id="0" name=""/>
        <dsp:cNvSpPr/>
      </dsp:nvSpPr>
      <dsp:spPr>
        <a:xfrm rot="5400000">
          <a:off x="4593531" y="1166637"/>
          <a:ext cx="880171" cy="7187558"/>
        </a:xfrm>
        <a:prstGeom prst="round2SameRect">
          <a:avLst/>
        </a:prstGeom>
        <a:solidFill>
          <a:schemeClr val="accent5">
            <a:tint val="40000"/>
            <a:alpha val="90000"/>
            <a:hueOff val="-12321116"/>
            <a:satOff val="28659"/>
            <a:lumOff val="-4099"/>
            <a:alphaOff val="0"/>
          </a:schemeClr>
        </a:solidFill>
        <a:ln w="25400" cap="flat" cmpd="sng" algn="ctr">
          <a:solidFill>
            <a:schemeClr val="accent5">
              <a:tint val="40000"/>
              <a:alpha val="90000"/>
              <a:hueOff val="-12321116"/>
              <a:satOff val="28659"/>
              <a:lumOff val="-4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8000" rIns="36000" bIns="108000" numCol="1" spcCol="1270" anchor="ctr" anchorCtr="0">
          <a:noAutofit/>
        </a:bodyPr>
        <a:lstStyle/>
        <a:p>
          <a:pPr marL="87313" lvl="1" indent="-87313" algn="l" defTabSz="889000" rtl="0">
            <a:lnSpc>
              <a:spcPct val="90000"/>
            </a:lnSpc>
            <a:spcBef>
              <a:spcPct val="0"/>
            </a:spcBef>
            <a:spcAft>
              <a:spcPct val="15000"/>
            </a:spcAft>
            <a:buChar char="••"/>
          </a:pPr>
          <a:r>
            <a:rPr lang="zh-TW" altLang="en-US" sz="2000" b="1" kern="1200" dirty="0" smtClean="0"/>
            <a:t>醫院改善作為不侷限於單一科別或部門，需採系統性作為方能有效且持續改善。</a:t>
          </a:r>
          <a:endParaRPr lang="zh-TW" altLang="en-US" sz="2000" b="1" kern="1200" dirty="0"/>
        </a:p>
      </dsp:txBody>
      <dsp:txXfrm rot="-5400000">
        <a:off x="1439838" y="4363296"/>
        <a:ext cx="7144592" cy="794239"/>
      </dsp:txXfrm>
    </dsp:sp>
    <dsp:sp modelId="{18A3A5D6-797A-4BCC-9234-44D124597C0B}">
      <dsp:nvSpPr>
        <dsp:cNvPr id="0" name=""/>
        <dsp:cNvSpPr/>
      </dsp:nvSpPr>
      <dsp:spPr>
        <a:xfrm>
          <a:off x="0" y="4254235"/>
          <a:ext cx="1525036" cy="1012361"/>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53340" rIns="72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系統性</a:t>
          </a:r>
          <a:endParaRPr lang="zh-TW" altLang="en-US" sz="2800" kern="1200" dirty="0"/>
        </a:p>
      </dsp:txBody>
      <dsp:txXfrm>
        <a:off x="49419" y="4303654"/>
        <a:ext cx="1426198" cy="9135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7743-75EB-44EA-82D1-69C1D34CA1FF}">
      <dsp:nvSpPr>
        <dsp:cNvPr id="0" name=""/>
        <dsp:cNvSpPr/>
      </dsp:nvSpPr>
      <dsp:spPr>
        <a:xfrm>
          <a:off x="0" y="8982"/>
          <a:ext cx="8820472" cy="65878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1.3.1</a:t>
          </a:r>
          <a:r>
            <a:rPr lang="zh-TW" sz="2100" b="1" kern="1200" dirty="0" smtClean="0"/>
            <a:t>醫療機構應研訂術前準備查核表</a:t>
          </a:r>
          <a:endParaRPr lang="zh-TW" sz="2100" kern="1200" dirty="0"/>
        </a:p>
      </dsp:txBody>
      <dsp:txXfrm>
        <a:off x="32159" y="41141"/>
        <a:ext cx="8756154" cy="594465"/>
      </dsp:txXfrm>
    </dsp:sp>
    <dsp:sp modelId="{53D79C00-2953-41D7-87C8-5B71633083CD}">
      <dsp:nvSpPr>
        <dsp:cNvPr id="0" name=""/>
        <dsp:cNvSpPr/>
      </dsp:nvSpPr>
      <dsp:spPr>
        <a:xfrm>
          <a:off x="0" y="667765"/>
          <a:ext cx="8820472" cy="1021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5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sz="1600" b="1" kern="1200" dirty="0" smtClean="0"/>
            <a:t>確認是否禁食、假牙及首飾移除、皮膚清潔、是否灌腸、備血等，以及對不同手術之特殊準備項目，例如病歷、檢查及影像報告、使用藥品（如抗生素）是否攜帶、手術及麻醉同意書及手術部位標示是否完成等亦應列入檢查項目，並確實交班。</a:t>
          </a:r>
          <a:endParaRPr lang="zh-TW" sz="1600" kern="1200" dirty="0"/>
        </a:p>
      </dsp:txBody>
      <dsp:txXfrm>
        <a:off x="0" y="667765"/>
        <a:ext cx="8820472" cy="1021545"/>
      </dsp:txXfrm>
    </dsp:sp>
    <dsp:sp modelId="{7D1E9DF6-7FFA-4EF8-BF85-C31EB4EE562D}">
      <dsp:nvSpPr>
        <dsp:cNvPr id="0" name=""/>
        <dsp:cNvSpPr/>
      </dsp:nvSpPr>
      <dsp:spPr>
        <a:xfrm>
          <a:off x="0" y="1689310"/>
          <a:ext cx="8820472" cy="658783"/>
        </a:xfrm>
        <a:prstGeom prst="roundRect">
          <a:avLst/>
        </a:prstGeom>
        <a:solidFill>
          <a:schemeClr val="accent5">
            <a:hueOff val="5219861"/>
            <a:satOff val="-12520"/>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1.3.2</a:t>
          </a:r>
          <a:r>
            <a:rPr lang="zh-TW" sz="2100" b="1" kern="1200" dirty="0" smtClean="0"/>
            <a:t>重症病人運送手術室</a:t>
          </a:r>
          <a:endParaRPr lang="zh-TW" sz="2100" kern="1200" dirty="0"/>
        </a:p>
      </dsp:txBody>
      <dsp:txXfrm>
        <a:off x="32159" y="1721469"/>
        <a:ext cx="8756154" cy="594465"/>
      </dsp:txXfrm>
    </dsp:sp>
    <dsp:sp modelId="{C7E4F6E8-4BB9-45F0-B6B9-BD78B5A406E3}">
      <dsp:nvSpPr>
        <dsp:cNvPr id="0" name=""/>
        <dsp:cNvSpPr/>
      </dsp:nvSpPr>
      <dsp:spPr>
        <a:xfrm>
          <a:off x="0" y="2348094"/>
          <a:ext cx="882047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5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sz="1600" b="1" kern="1200" dirty="0" smtClean="0"/>
            <a:t>應有檢查機制確認隨行人員、呼吸器之設定，及各類監視器、幫浦、管路之種類及數量、使用中藥物之劑量等，並確實交班。</a:t>
          </a:r>
          <a:endParaRPr lang="zh-TW" sz="1600" kern="1200" dirty="0"/>
        </a:p>
      </dsp:txBody>
      <dsp:txXfrm>
        <a:off x="0" y="2348094"/>
        <a:ext cx="8820472" cy="695520"/>
      </dsp:txXfrm>
    </dsp:sp>
    <dsp:sp modelId="{48E732B8-DD52-4353-94AA-CCEBDCE8772D}">
      <dsp:nvSpPr>
        <dsp:cNvPr id="0" name=""/>
        <dsp:cNvSpPr/>
      </dsp:nvSpPr>
      <dsp:spPr>
        <a:xfrm>
          <a:off x="0" y="3043614"/>
          <a:ext cx="8820472" cy="658783"/>
        </a:xfrm>
        <a:prstGeom prst="roundRect">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1.3.3</a:t>
          </a:r>
          <a:r>
            <a:rPr lang="zh-TW" sz="2100" b="1" kern="1200" dirty="0" smtClean="0"/>
            <a:t>手術前</a:t>
          </a:r>
          <a:endParaRPr lang="zh-TW" sz="2100" kern="1200" dirty="0"/>
        </a:p>
      </dsp:txBody>
      <dsp:txXfrm>
        <a:off x="32159" y="3075773"/>
        <a:ext cx="8756154" cy="594465"/>
      </dsp:txXfrm>
    </dsp:sp>
    <dsp:sp modelId="{BC27F156-AA5B-463C-B91A-D7D8E8D07FE3}">
      <dsp:nvSpPr>
        <dsp:cNvPr id="0" name=""/>
        <dsp:cNvSpPr/>
      </dsp:nvSpPr>
      <dsp:spPr>
        <a:xfrm>
          <a:off x="0" y="3702397"/>
          <a:ext cx="882047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50"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zh-TW" sz="1600" b="1" kern="1200" dirty="0" smtClean="0"/>
            <a:t>應確認病人是否有藥物過敏史、持續服用抗凝血藥物、血小板過低、貧血、及其他足以影響手術安全之病史等。</a:t>
          </a:r>
          <a:endParaRPr lang="zh-TW" sz="1600" kern="1200" dirty="0"/>
        </a:p>
      </dsp:txBody>
      <dsp:txXfrm>
        <a:off x="0" y="3702397"/>
        <a:ext cx="8820472" cy="6955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2B249-E293-4188-92C6-2ECF833CC89D}">
      <dsp:nvSpPr>
        <dsp:cNvPr id="0" name=""/>
        <dsp:cNvSpPr/>
      </dsp:nvSpPr>
      <dsp:spPr>
        <a:xfrm>
          <a:off x="0" y="72010"/>
          <a:ext cx="8820472" cy="73265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889000" rtl="0">
            <a:lnSpc>
              <a:spcPct val="90000"/>
            </a:lnSpc>
            <a:spcBef>
              <a:spcPct val="0"/>
            </a:spcBef>
            <a:spcAft>
              <a:spcPct val="35000"/>
            </a:spcAft>
          </a:pPr>
          <a:r>
            <a:rPr lang="en-US" sz="2000" b="1" kern="1200" dirty="0" smtClean="0"/>
            <a:t>1.3.4</a:t>
          </a:r>
          <a:r>
            <a:rPr lang="zh-TW" sz="2000" b="1" kern="1200" dirty="0" smtClean="0"/>
            <a:t>建議制定手術安全查核機制，分別於不同時機確認病人身分及手術部位</a:t>
          </a:r>
          <a:endParaRPr lang="zh-TW" sz="2000" kern="1200" dirty="0"/>
        </a:p>
      </dsp:txBody>
      <dsp:txXfrm>
        <a:off x="35765" y="107775"/>
        <a:ext cx="8748942" cy="661129"/>
      </dsp:txXfrm>
    </dsp:sp>
    <dsp:sp modelId="{E3D5C824-91FC-4E9E-87E1-3670931C96E4}">
      <dsp:nvSpPr>
        <dsp:cNvPr id="0" name=""/>
        <dsp:cNvSpPr/>
      </dsp:nvSpPr>
      <dsp:spPr>
        <a:xfrm>
          <a:off x="0" y="792093"/>
          <a:ext cx="88204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1" kern="1200" dirty="0" smtClean="0"/>
            <a:t>(1)</a:t>
          </a:r>
          <a:r>
            <a:rPr lang="zh-TW" sz="1400" b="1" kern="1200" dirty="0" smtClean="0"/>
            <a:t>病人於離開病房、急診、或加護病房前</a:t>
          </a:r>
          <a:r>
            <a:rPr lang="zh-TW" altLang="en-US" sz="1400" b="1" kern="1200" dirty="0" smtClean="0"/>
            <a:t>。</a:t>
          </a:r>
          <a:endParaRPr lang="zh-TW" sz="1400" kern="1200" dirty="0"/>
        </a:p>
        <a:p>
          <a:pPr marL="114300" lvl="1" indent="-114300" algn="l" defTabSz="622300" rtl="0">
            <a:lnSpc>
              <a:spcPct val="90000"/>
            </a:lnSpc>
            <a:spcBef>
              <a:spcPct val="0"/>
            </a:spcBef>
            <a:spcAft>
              <a:spcPct val="20000"/>
            </a:spcAft>
            <a:buChar char="••"/>
          </a:pPr>
          <a:r>
            <a:rPr lang="en-US" sz="1400" b="1" kern="1200" dirty="0" smtClean="0"/>
            <a:t>(2)</a:t>
          </a:r>
          <a:r>
            <a:rPr lang="zh-TW" sz="1400" b="1" kern="1200" dirty="0" smtClean="0"/>
            <a:t>病人抵達手術室等候區時</a:t>
          </a:r>
          <a:r>
            <a:rPr lang="zh-TW" altLang="en-US" sz="1400" b="1" kern="1200" dirty="0" smtClean="0"/>
            <a:t>。</a:t>
          </a:r>
          <a:endParaRPr lang="zh-TW" sz="1400" kern="1200" dirty="0"/>
        </a:p>
        <a:p>
          <a:pPr marL="114300" lvl="1" indent="-114300" algn="l" defTabSz="622300" rtl="0">
            <a:lnSpc>
              <a:spcPct val="90000"/>
            </a:lnSpc>
            <a:spcBef>
              <a:spcPct val="0"/>
            </a:spcBef>
            <a:spcAft>
              <a:spcPct val="20000"/>
            </a:spcAft>
            <a:buChar char="••"/>
          </a:pPr>
          <a:r>
            <a:rPr lang="en-US" sz="1400" b="1" kern="1200" dirty="0" smtClean="0"/>
            <a:t>(3)</a:t>
          </a:r>
          <a:r>
            <a:rPr lang="zh-TW" sz="1400" b="1" kern="1200" dirty="0" smtClean="0"/>
            <a:t>手術開始前。並由確認人員在各時間點記錄並簽名以示負責（可參考「手術安全查核表」）。</a:t>
          </a:r>
          <a:endParaRPr lang="zh-TW" sz="1400" kern="1200" dirty="0"/>
        </a:p>
      </dsp:txBody>
      <dsp:txXfrm>
        <a:off x="0" y="792093"/>
        <a:ext cx="8820472" cy="1076400"/>
      </dsp:txXfrm>
    </dsp:sp>
    <dsp:sp modelId="{A195A7F7-379F-4BF8-A4E1-FAA3D0E6ED00}">
      <dsp:nvSpPr>
        <dsp:cNvPr id="0" name=""/>
        <dsp:cNvSpPr/>
      </dsp:nvSpPr>
      <dsp:spPr>
        <a:xfrm>
          <a:off x="0" y="1800200"/>
          <a:ext cx="8820472" cy="732659"/>
        </a:xfrm>
        <a:prstGeom prst="roundRect">
          <a:avLst/>
        </a:prstGeom>
        <a:solidFill>
          <a:schemeClr val="accent5">
            <a:hueOff val="5219861"/>
            <a:satOff val="-12520"/>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889000" rtl="0">
            <a:lnSpc>
              <a:spcPct val="90000"/>
            </a:lnSpc>
            <a:spcBef>
              <a:spcPct val="0"/>
            </a:spcBef>
            <a:spcAft>
              <a:spcPct val="35000"/>
            </a:spcAft>
          </a:pPr>
          <a:r>
            <a:rPr lang="en-US" sz="2000" b="1" kern="1200" dirty="0" smtClean="0"/>
            <a:t>1.3.5</a:t>
          </a:r>
          <a:r>
            <a:rPr lang="zh-TW" sz="2000" b="1" kern="1200" dirty="0" smtClean="0"/>
            <a:t>在劃刀前</a:t>
          </a:r>
          <a:endParaRPr lang="zh-TW" sz="2000" b="1" kern="1200" dirty="0"/>
        </a:p>
      </dsp:txBody>
      <dsp:txXfrm>
        <a:off x="35765" y="1835965"/>
        <a:ext cx="8748942" cy="661129"/>
      </dsp:txXfrm>
    </dsp:sp>
    <dsp:sp modelId="{F08E2B15-1DD4-442D-879F-1BEEC63D9253}">
      <dsp:nvSpPr>
        <dsp:cNvPr id="0" name=""/>
        <dsp:cNvSpPr/>
      </dsp:nvSpPr>
      <dsp:spPr>
        <a:xfrm>
          <a:off x="0" y="2592283"/>
          <a:ext cx="882047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TW" sz="1400" b="1" kern="1200" dirty="0" smtClean="0"/>
            <a:t>應有一小段作業靜止期</a:t>
          </a:r>
          <a:r>
            <a:rPr lang="en-US" sz="1400" b="1" kern="1200" dirty="0" smtClean="0"/>
            <a:t>(time-out)</a:t>
          </a:r>
          <a:r>
            <a:rPr lang="zh-TW" sz="1400" b="1" kern="1200" dirty="0" smtClean="0"/>
            <a:t>，由團隊成員其中一人清楚唸出查檢項目（如：病人姓名、年齡、術式（包含左右部位）等，可參考附表</a:t>
          </a:r>
          <a:r>
            <a:rPr lang="en-US" sz="1400" b="1" kern="1200" dirty="0" smtClean="0"/>
            <a:t>:</a:t>
          </a:r>
          <a:r>
            <a:rPr lang="zh-TW" sz="1400" b="1" kern="1200" dirty="0" smtClean="0"/>
            <a:t>手術安全查核表中「劃刀前」查檢項目內容），並經所有麻醉及手術成員共同確認。若發現查核流程未完成或有任何異常，應立即提出疑問，手術小組暫停手術直到問題澄清為止。</a:t>
          </a:r>
          <a:endParaRPr lang="zh-TW" sz="1400" kern="1200" dirty="0"/>
        </a:p>
      </dsp:txBody>
      <dsp:txXfrm>
        <a:off x="0" y="2592283"/>
        <a:ext cx="8820472" cy="1076400"/>
      </dsp:txXfrm>
    </dsp:sp>
    <dsp:sp modelId="{A7D734F5-4F9E-46E2-BFB0-245EA46FADC9}">
      <dsp:nvSpPr>
        <dsp:cNvPr id="0" name=""/>
        <dsp:cNvSpPr/>
      </dsp:nvSpPr>
      <dsp:spPr>
        <a:xfrm>
          <a:off x="0" y="3600401"/>
          <a:ext cx="8820472" cy="732659"/>
        </a:xfrm>
        <a:prstGeom prst="roundRect">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889000" rtl="0">
            <a:lnSpc>
              <a:spcPct val="90000"/>
            </a:lnSpc>
            <a:spcBef>
              <a:spcPct val="0"/>
            </a:spcBef>
            <a:spcAft>
              <a:spcPct val="35000"/>
            </a:spcAft>
          </a:pPr>
          <a:r>
            <a:rPr lang="en-US" sz="2000" b="1" kern="1200" dirty="0" smtClean="0"/>
            <a:t>1.3.6</a:t>
          </a:r>
          <a:r>
            <a:rPr lang="zh-TW" sz="2000" b="1" kern="1200" dirty="0" smtClean="0"/>
            <a:t>手術中備血及輸血</a:t>
          </a:r>
          <a:endParaRPr lang="zh-TW" sz="2000" b="1" kern="1200" dirty="0"/>
        </a:p>
      </dsp:txBody>
      <dsp:txXfrm>
        <a:off x="35765" y="3636166"/>
        <a:ext cx="8748942" cy="661129"/>
      </dsp:txXfrm>
    </dsp:sp>
    <dsp:sp modelId="{B63BB3D0-6A3D-4E92-A107-49BCF90EB80C}">
      <dsp:nvSpPr>
        <dsp:cNvPr id="0" name=""/>
        <dsp:cNvSpPr/>
      </dsp:nvSpPr>
      <dsp:spPr>
        <a:xfrm>
          <a:off x="0" y="4464494"/>
          <a:ext cx="8820472" cy="407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0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zh-TW" altLang="en-US" sz="1400" b="1" kern="1200" dirty="0" smtClean="0"/>
            <a:t>應有雙重核對之標準作業流程，並留下記錄。</a:t>
          </a:r>
          <a:endParaRPr lang="zh-TW" altLang="en-US" sz="1400" kern="1200" dirty="0"/>
        </a:p>
      </dsp:txBody>
      <dsp:txXfrm>
        <a:off x="0" y="4464494"/>
        <a:ext cx="8820472" cy="4077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C3874-6DB6-46FF-BA24-F22F954B49CE}">
      <dsp:nvSpPr>
        <dsp:cNvPr id="0" name=""/>
        <dsp:cNvSpPr/>
      </dsp:nvSpPr>
      <dsp:spPr>
        <a:xfrm>
          <a:off x="0" y="24026"/>
          <a:ext cx="8749184" cy="69015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1.3.7</a:t>
          </a:r>
          <a:r>
            <a:rPr lang="zh-TW" sz="2200" b="1" kern="1200" dirty="0" smtClean="0"/>
            <a:t>傷口縫合前及縫合後</a:t>
          </a:r>
          <a:endParaRPr lang="zh-TW" sz="2200" kern="1200" dirty="0"/>
        </a:p>
      </dsp:txBody>
      <dsp:txXfrm>
        <a:off x="33690" y="57716"/>
        <a:ext cx="8681804" cy="622773"/>
      </dsp:txXfrm>
    </dsp:sp>
    <dsp:sp modelId="{A5F27B54-B543-4513-8280-B64F0051F65F}">
      <dsp:nvSpPr>
        <dsp:cNvPr id="0" name=""/>
        <dsp:cNvSpPr/>
      </dsp:nvSpPr>
      <dsp:spPr>
        <a:xfrm>
          <a:off x="0" y="714180"/>
          <a:ext cx="8749184" cy="398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8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zh-TW" sz="1700" b="1" kern="1200" dirty="0" smtClean="0"/>
            <a:t>應清點手術器械、紗布和針頭等。</a:t>
          </a:r>
          <a:endParaRPr lang="zh-TW" sz="1700" kern="1200" dirty="0"/>
        </a:p>
      </dsp:txBody>
      <dsp:txXfrm>
        <a:off x="0" y="714180"/>
        <a:ext cx="8749184" cy="398475"/>
      </dsp:txXfrm>
    </dsp:sp>
    <dsp:sp modelId="{62271352-03EC-4B43-A606-5763D761B5C6}">
      <dsp:nvSpPr>
        <dsp:cNvPr id="0" name=""/>
        <dsp:cNvSpPr/>
      </dsp:nvSpPr>
      <dsp:spPr>
        <a:xfrm>
          <a:off x="0" y="1112655"/>
          <a:ext cx="8749184" cy="690153"/>
        </a:xfrm>
        <a:prstGeom prst="roundRect">
          <a:avLst/>
        </a:prstGeom>
        <a:solidFill>
          <a:schemeClr val="accent5">
            <a:hueOff val="5219861"/>
            <a:satOff val="-12520"/>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1.3.8</a:t>
          </a:r>
          <a:r>
            <a:rPr lang="zh-TW" sz="2200" b="1" kern="1200" dirty="0" smtClean="0"/>
            <a:t>在病人離開手術室送至恢復室之前</a:t>
          </a:r>
          <a:endParaRPr lang="zh-TW" sz="2200" kern="1200" dirty="0"/>
        </a:p>
      </dsp:txBody>
      <dsp:txXfrm>
        <a:off x="33690" y="1146345"/>
        <a:ext cx="8681804" cy="622773"/>
      </dsp:txXfrm>
    </dsp:sp>
    <dsp:sp modelId="{0CA5AADF-E578-42DB-A550-F621CEAA9089}">
      <dsp:nvSpPr>
        <dsp:cNvPr id="0" name=""/>
        <dsp:cNvSpPr/>
      </dsp:nvSpPr>
      <dsp:spPr>
        <a:xfrm>
          <a:off x="0" y="1802809"/>
          <a:ext cx="8749184" cy="75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8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zh-TW" sz="1700" b="1" kern="1200" dirty="0" smtClean="0"/>
            <a:t>手術醫師、麻醉醫師及護理人員應交班說明在恢復室和治療期間的主要注意事項，並提出手術過程中有無任何設備問題。</a:t>
          </a:r>
          <a:endParaRPr lang="zh-TW" sz="1700" kern="1200" dirty="0"/>
        </a:p>
      </dsp:txBody>
      <dsp:txXfrm>
        <a:off x="0" y="1802809"/>
        <a:ext cx="8749184" cy="751410"/>
      </dsp:txXfrm>
    </dsp:sp>
    <dsp:sp modelId="{DB4E5637-ECCC-49B3-AF84-5050F95A8EC3}">
      <dsp:nvSpPr>
        <dsp:cNvPr id="0" name=""/>
        <dsp:cNvSpPr/>
      </dsp:nvSpPr>
      <dsp:spPr>
        <a:xfrm>
          <a:off x="0" y="2554219"/>
          <a:ext cx="8749184" cy="690153"/>
        </a:xfrm>
        <a:prstGeom prst="roundRect">
          <a:avLst/>
        </a:prstGeom>
        <a:solidFill>
          <a:schemeClr val="accent5">
            <a:hueOff val="10439722"/>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1.3.9</a:t>
          </a:r>
          <a:r>
            <a:rPr lang="zh-TW" sz="2200" b="1" kern="1200" dirty="0" smtClean="0"/>
            <a:t>每一個檢體容器上</a:t>
          </a:r>
          <a:endParaRPr lang="zh-TW" sz="2200" kern="1200" dirty="0"/>
        </a:p>
      </dsp:txBody>
      <dsp:txXfrm>
        <a:off x="33690" y="2587909"/>
        <a:ext cx="8681804" cy="622773"/>
      </dsp:txXfrm>
    </dsp:sp>
    <dsp:sp modelId="{20DC663E-DAA5-467B-9774-6FD119AC7A5A}">
      <dsp:nvSpPr>
        <dsp:cNvPr id="0" name=""/>
        <dsp:cNvSpPr/>
      </dsp:nvSpPr>
      <dsp:spPr>
        <a:xfrm>
          <a:off x="0" y="3244373"/>
          <a:ext cx="8749184"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78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zh-TW" sz="1700" b="1" kern="1200" dirty="0" smtClean="0"/>
            <a:t>應有至少二種屬於病人的基本辨識資料</a:t>
          </a:r>
          <a:r>
            <a:rPr lang="en-US" sz="1700" b="1" kern="1200" dirty="0" smtClean="0"/>
            <a:t>(</a:t>
          </a:r>
          <a:r>
            <a:rPr lang="zh-TW" sz="1700" b="1" kern="1200" dirty="0" smtClean="0"/>
            <a:t>通常為病人之全名、出生日期、病歷號碼</a:t>
          </a:r>
          <a:r>
            <a:rPr lang="en-US" sz="1700" b="1" kern="1200" dirty="0" smtClean="0"/>
            <a:t>)</a:t>
          </a:r>
          <a:r>
            <a:rPr lang="zh-TW" sz="1700" b="1" kern="1200" dirty="0" smtClean="0"/>
            <a:t>，並需載明檢體之來源</a:t>
          </a:r>
          <a:r>
            <a:rPr lang="en-US" sz="1700" b="1" kern="1200" dirty="0" smtClean="0"/>
            <a:t>(</a:t>
          </a:r>
          <a:r>
            <a:rPr lang="zh-TW" sz="1700" b="1" kern="1200" dirty="0" smtClean="0"/>
            <a:t>器官、組織、左右側等</a:t>
          </a:r>
          <a:r>
            <a:rPr lang="en-US" sz="1700" b="1" kern="1200" dirty="0" smtClean="0"/>
            <a:t>)</a:t>
          </a:r>
          <a:r>
            <a:rPr lang="zh-TW" sz="1700" b="1" kern="1200" dirty="0" smtClean="0"/>
            <a:t>。</a:t>
          </a:r>
          <a:endParaRPr lang="zh-TW" sz="1700" kern="1200" dirty="0"/>
        </a:p>
        <a:p>
          <a:pPr marL="171450" lvl="1" indent="-171450" algn="l" defTabSz="755650" rtl="0">
            <a:lnSpc>
              <a:spcPct val="90000"/>
            </a:lnSpc>
            <a:spcBef>
              <a:spcPct val="0"/>
            </a:spcBef>
            <a:spcAft>
              <a:spcPct val="20000"/>
            </a:spcAft>
            <a:buChar char="••"/>
          </a:pPr>
          <a:r>
            <a:rPr lang="zh-TW" sz="1700" b="1" kern="1200" dirty="0" smtClean="0"/>
            <a:t>檢體應有雙重核對之標準作業流程。</a:t>
          </a:r>
          <a:endParaRPr lang="zh-TW" sz="1700" kern="1200" dirty="0"/>
        </a:p>
      </dsp:txBody>
      <dsp:txXfrm>
        <a:off x="0" y="3244373"/>
        <a:ext cx="8749184" cy="1138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55CFE-2F7C-4645-901F-8111A7BF4B90}">
      <dsp:nvSpPr>
        <dsp:cNvPr id="0" name=""/>
        <dsp:cNvSpPr/>
      </dsp:nvSpPr>
      <dsp:spPr>
        <a:xfrm rot="5400000">
          <a:off x="4294245" y="-2131353"/>
          <a:ext cx="2247478" cy="6581073"/>
        </a:xfrm>
        <a:prstGeom prst="round2Same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zh-TW" altLang="en-US" sz="2400" b="1" kern="1200" dirty="0" smtClean="0"/>
            <a:t>術前評估、會診、告知及簽署同意書</a:t>
          </a:r>
          <a:endParaRPr lang="zh-TW" altLang="en-US" sz="2400" kern="1200" dirty="0"/>
        </a:p>
        <a:p>
          <a:pPr marL="228600" lvl="1" indent="-228600" algn="l" defTabSz="1066800" rtl="0">
            <a:lnSpc>
              <a:spcPct val="90000"/>
            </a:lnSpc>
            <a:spcBef>
              <a:spcPct val="0"/>
            </a:spcBef>
            <a:spcAft>
              <a:spcPct val="15000"/>
            </a:spcAft>
            <a:buChar char="••"/>
          </a:pPr>
          <a:r>
            <a:rPr lang="zh-TW" altLang="en-US" sz="2400" b="1" kern="1200" dirty="0" smtClean="0"/>
            <a:t>執行麻醉之人員與教育訓練</a:t>
          </a:r>
          <a:endParaRPr lang="zh-TW" altLang="en-US" sz="2400" b="1" kern="1200" dirty="0"/>
        </a:p>
        <a:p>
          <a:pPr marL="228600" lvl="1" indent="-228600" algn="l" defTabSz="1066800" rtl="0">
            <a:lnSpc>
              <a:spcPct val="90000"/>
            </a:lnSpc>
            <a:spcBef>
              <a:spcPct val="0"/>
            </a:spcBef>
            <a:spcAft>
              <a:spcPct val="15000"/>
            </a:spcAft>
            <a:buChar char="••"/>
          </a:pPr>
          <a:r>
            <a:rPr lang="zh-TW" altLang="en-US" sz="2400" b="1" kern="1200" dirty="0" smtClean="0"/>
            <a:t>高風險麻醉病人之因應措施</a:t>
          </a:r>
          <a:endParaRPr lang="zh-TW" altLang="en-US" sz="2400" kern="1200" dirty="0"/>
        </a:p>
        <a:p>
          <a:pPr marL="228600" lvl="1" indent="-228600" algn="l" defTabSz="1066800" rtl="0">
            <a:lnSpc>
              <a:spcPct val="90000"/>
            </a:lnSpc>
            <a:spcBef>
              <a:spcPct val="0"/>
            </a:spcBef>
            <a:spcAft>
              <a:spcPct val="15000"/>
            </a:spcAft>
            <a:buChar char="••"/>
          </a:pPr>
          <a:r>
            <a:rPr lang="zh-TW" altLang="en-US" sz="2400" b="1" kern="1200" dirty="0" smtClean="0"/>
            <a:t>建立病人送出恢復室之標準及流程</a:t>
          </a:r>
          <a:endParaRPr lang="zh-TW" altLang="en-US" sz="2400" kern="1200" dirty="0"/>
        </a:p>
      </dsp:txBody>
      <dsp:txXfrm rot="-5400000">
        <a:off x="2127448" y="145157"/>
        <a:ext cx="6471360" cy="2028052"/>
      </dsp:txXfrm>
    </dsp:sp>
    <dsp:sp modelId="{5B085785-5FFA-41C1-AAB4-969796D0D876}">
      <dsp:nvSpPr>
        <dsp:cNvPr id="0" name=""/>
        <dsp:cNvSpPr/>
      </dsp:nvSpPr>
      <dsp:spPr>
        <a:xfrm>
          <a:off x="0" y="58"/>
          <a:ext cx="2203254" cy="2318249"/>
        </a:xfrm>
        <a:prstGeom prst="round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53340" rIns="36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麻醉作業</a:t>
          </a:r>
          <a:r>
            <a:rPr lang="en-US" altLang="zh-TW" sz="2800" b="1" kern="1200" dirty="0" smtClean="0"/>
            <a:t/>
          </a:r>
          <a:br>
            <a:rPr lang="en-US" altLang="zh-TW" sz="2800" b="1" kern="1200" dirty="0" smtClean="0"/>
          </a:br>
          <a:r>
            <a:rPr lang="zh-TW" altLang="en-US" sz="2800" b="1" kern="1200" dirty="0" smtClean="0"/>
            <a:t>流程</a:t>
          </a:r>
          <a:endParaRPr lang="zh-TW" altLang="en-US" sz="2800" kern="1200" dirty="0"/>
        </a:p>
      </dsp:txBody>
      <dsp:txXfrm>
        <a:off x="107554" y="107612"/>
        <a:ext cx="1988146" cy="2103141"/>
      </dsp:txXfrm>
    </dsp:sp>
    <dsp:sp modelId="{F3EE68BD-5300-4916-A5AA-FE322E1CF846}">
      <dsp:nvSpPr>
        <dsp:cNvPr id="0" name=""/>
        <dsp:cNvSpPr/>
      </dsp:nvSpPr>
      <dsp:spPr>
        <a:xfrm rot="5400000">
          <a:off x="4294245" y="302808"/>
          <a:ext cx="2247478" cy="6581073"/>
        </a:xfrm>
        <a:prstGeom prst="round2SameRect">
          <a:avLst/>
        </a:prstGeom>
        <a:solidFill>
          <a:schemeClr val="accent5">
            <a:tint val="40000"/>
            <a:alpha val="90000"/>
            <a:hueOff val="10807894"/>
            <a:satOff val="-12023"/>
            <a:lumOff val="-47"/>
            <a:alphaOff val="0"/>
          </a:schemeClr>
        </a:solidFill>
        <a:ln w="10000" cap="flat" cmpd="sng" algn="ctr">
          <a:solidFill>
            <a:schemeClr val="accent5">
              <a:tint val="40000"/>
              <a:alpha val="90000"/>
              <a:hueOff val="10807894"/>
              <a:satOff val="-12023"/>
              <a:lumOff val="-47"/>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zh-TW" altLang="en-US" sz="2400" b="1" kern="1200" dirty="0" smtClean="0"/>
            <a:t>定期檢測麻醉機及基本生理監視器</a:t>
          </a:r>
          <a:endParaRPr lang="zh-TW" altLang="en-US" sz="2400" kern="1200" dirty="0"/>
        </a:p>
        <a:p>
          <a:pPr marL="228600" lvl="1" indent="-228600" algn="l" defTabSz="1066800" rtl="0">
            <a:lnSpc>
              <a:spcPct val="90000"/>
            </a:lnSpc>
            <a:spcBef>
              <a:spcPct val="0"/>
            </a:spcBef>
            <a:spcAft>
              <a:spcPct val="15000"/>
            </a:spcAft>
            <a:buChar char="••"/>
          </a:pPr>
          <a:r>
            <a:rPr lang="zh-TW" altLang="en-US" sz="2400" b="1" kern="1200" dirty="0" smtClean="0"/>
            <a:t>藥品存放及取用規範</a:t>
          </a:r>
          <a:endParaRPr lang="zh-TW" altLang="en-US" sz="2400" kern="1200" dirty="0"/>
        </a:p>
        <a:p>
          <a:pPr marL="228600" lvl="1" indent="-228600" algn="l" defTabSz="1066800" rtl="0">
            <a:lnSpc>
              <a:spcPct val="90000"/>
            </a:lnSpc>
            <a:spcBef>
              <a:spcPct val="0"/>
            </a:spcBef>
            <a:spcAft>
              <a:spcPct val="15000"/>
            </a:spcAft>
            <a:buChar char="••"/>
          </a:pPr>
          <a:r>
            <a:rPr lang="zh-TW" altLang="en-US" sz="2400" b="1" kern="1200" dirty="0" smtClean="0"/>
            <a:t>建立麻醉藥品抽藥準備與黏貼標籤標準作業流程</a:t>
          </a:r>
          <a:endParaRPr lang="zh-TW" altLang="en-US" sz="2400" kern="1200" dirty="0"/>
        </a:p>
      </dsp:txBody>
      <dsp:txXfrm rot="-5400000">
        <a:off x="2127448" y="2579319"/>
        <a:ext cx="6471360" cy="2028052"/>
      </dsp:txXfrm>
    </dsp:sp>
    <dsp:sp modelId="{F3C21866-10DB-47AF-A6BA-2942551CB093}">
      <dsp:nvSpPr>
        <dsp:cNvPr id="0" name=""/>
        <dsp:cNvSpPr/>
      </dsp:nvSpPr>
      <dsp:spPr>
        <a:xfrm>
          <a:off x="0" y="2434220"/>
          <a:ext cx="2203254" cy="2318249"/>
        </a:xfrm>
        <a:prstGeom prst="roundRect">
          <a:avLst/>
        </a:prstGeom>
        <a:gradFill rotWithShape="0">
          <a:gsLst>
            <a:gs pos="0">
              <a:schemeClr val="accent5">
                <a:hueOff val="10439722"/>
                <a:satOff val="-25040"/>
                <a:lumOff val="1961"/>
                <a:alphaOff val="0"/>
              </a:schemeClr>
            </a:gs>
            <a:gs pos="90000">
              <a:schemeClr val="accent5">
                <a:hueOff val="10439722"/>
                <a:satOff val="-25040"/>
                <a:lumOff val="1961"/>
                <a:alphaOff val="0"/>
                <a:shade val="100000"/>
              </a:schemeClr>
            </a:gs>
            <a:gs pos="100000">
              <a:schemeClr val="accent5">
                <a:hueOff val="10439722"/>
                <a:satOff val="-25040"/>
                <a:lumOff val="1961"/>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53340" rIns="36000" bIns="53340" numCol="1" spcCol="1270" anchor="ctr" anchorCtr="0">
          <a:noAutofit/>
        </a:bodyPr>
        <a:lstStyle/>
        <a:p>
          <a:pPr lvl="0" algn="ctr" defTabSz="1244600" rtl="0">
            <a:lnSpc>
              <a:spcPct val="90000"/>
            </a:lnSpc>
            <a:spcBef>
              <a:spcPct val="0"/>
            </a:spcBef>
            <a:spcAft>
              <a:spcPct val="35000"/>
            </a:spcAft>
          </a:pPr>
          <a:r>
            <a:rPr lang="zh-TW" altLang="en-US" sz="2800" b="1" kern="1200" dirty="0" smtClean="0"/>
            <a:t>儀器及藥物管理規範</a:t>
          </a:r>
          <a:endParaRPr lang="zh-TW" altLang="en-US" sz="2800" kern="1200" dirty="0"/>
        </a:p>
      </dsp:txBody>
      <dsp:txXfrm>
        <a:off x="107554" y="2541774"/>
        <a:ext cx="1988146" cy="210314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9308-4C62-4530-8D82-BD9E14AA457B}">
      <dsp:nvSpPr>
        <dsp:cNvPr id="0" name=""/>
        <dsp:cNvSpPr/>
      </dsp:nvSpPr>
      <dsp:spPr>
        <a:xfrm>
          <a:off x="0" y="322906"/>
          <a:ext cx="4380691" cy="2222426"/>
        </a:xfrm>
        <a:prstGeom prst="rect">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108000" rIns="36000" bIns="108000" numCol="1" spcCol="1270" anchor="t" anchorCtr="0">
          <a:noAutofit/>
        </a:bodyPr>
        <a:lstStyle/>
        <a:p>
          <a:pPr lvl="0" algn="l" defTabSz="800100" rtl="0">
            <a:lnSpc>
              <a:spcPct val="8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麻醉醫師於病人進入手術室前</a:t>
          </a:r>
          <a:endParaRPr lang="zh-TW" altLang="en-US" sz="1800" b="1" kern="1200" dirty="0">
            <a:solidFill>
              <a:srgbClr val="FFFF00"/>
            </a:solidFill>
            <a:effectLst>
              <a:outerShdw blurRad="50800" dist="38100" dir="2700000" algn="tl" rotWithShape="0">
                <a:prstClr val="black">
                  <a:alpha val="40000"/>
                </a:prstClr>
              </a:outerShdw>
            </a:effectLst>
          </a:endParaRPr>
        </a:p>
        <a:p>
          <a:pPr marL="171450" lvl="1" indent="-171450" algn="l" defTabSz="711200" rtl="0">
            <a:lnSpc>
              <a:spcPct val="80000"/>
            </a:lnSpc>
            <a:spcBef>
              <a:spcPct val="0"/>
            </a:spcBef>
            <a:spcAft>
              <a:spcPts val="600"/>
            </a:spcAft>
            <a:buChar char="••"/>
          </a:pPr>
          <a:r>
            <a:rPr lang="zh-TW" altLang="en-US" sz="1600" b="1" kern="1200" dirty="0" smtClean="0"/>
            <a:t>應完成術前訪視並填妥麻醉前評估表（急診病人除外）。</a:t>
          </a:r>
          <a:endParaRPr lang="zh-TW" altLang="en-US" sz="1600" kern="1200" dirty="0"/>
        </a:p>
        <a:p>
          <a:pPr marL="171450" lvl="1" indent="-171450" algn="l" defTabSz="711200" rtl="0">
            <a:lnSpc>
              <a:spcPct val="80000"/>
            </a:lnSpc>
            <a:spcBef>
              <a:spcPct val="0"/>
            </a:spcBef>
            <a:spcAft>
              <a:spcPts val="600"/>
            </a:spcAft>
            <a:buChar char="••"/>
          </a:pPr>
          <a:r>
            <a:rPr lang="zh-TW" altLang="en-US" sz="1600" b="1" kern="1200" dirty="0" smtClean="0"/>
            <a:t>依病情需要進行會診。</a:t>
          </a:r>
          <a:endParaRPr lang="zh-TW" altLang="en-US" sz="1600" kern="1200" dirty="0"/>
        </a:p>
        <a:p>
          <a:pPr marL="171450" lvl="1" indent="-171450" algn="l" defTabSz="711200" rtl="0">
            <a:lnSpc>
              <a:spcPct val="80000"/>
            </a:lnSpc>
            <a:spcBef>
              <a:spcPct val="0"/>
            </a:spcBef>
            <a:spcAft>
              <a:spcPts val="600"/>
            </a:spcAft>
            <a:buChar char="••"/>
          </a:pPr>
          <a:r>
            <a:rPr lang="zh-TW" altLang="en-US" sz="1600" b="1" kern="1200" dirty="0" smtClean="0"/>
            <a:t>向病人及家屬說明麻醉計畫、併發症及風險。</a:t>
          </a:r>
          <a:endParaRPr lang="en-US" altLang="zh-TW" sz="1600" b="1" kern="1200" dirty="0" smtClean="0"/>
        </a:p>
        <a:p>
          <a:pPr marL="171450" lvl="1" indent="-171450" algn="l" defTabSz="711200" rtl="0">
            <a:lnSpc>
              <a:spcPct val="80000"/>
            </a:lnSpc>
            <a:spcBef>
              <a:spcPct val="0"/>
            </a:spcBef>
            <a:spcAft>
              <a:spcPts val="600"/>
            </a:spcAft>
            <a:buChar char="••"/>
          </a:pPr>
          <a:r>
            <a:rPr lang="zh-TW" altLang="en-US" sz="1600" b="1" kern="1200" dirty="0" smtClean="0"/>
            <a:t>確認病人及家屬已了解方可簽署麻醉同意書。</a:t>
          </a:r>
          <a:endParaRPr lang="en-US" altLang="zh-TW" sz="1600" b="1" kern="1200" dirty="0" smtClean="0"/>
        </a:p>
      </dsp:txBody>
      <dsp:txXfrm>
        <a:off x="0" y="322906"/>
        <a:ext cx="4380691" cy="2222426"/>
      </dsp:txXfrm>
    </dsp:sp>
    <dsp:sp modelId="{29274E39-7A51-400B-BD1A-B55B832E4E9F}">
      <dsp:nvSpPr>
        <dsp:cNvPr id="0" name=""/>
        <dsp:cNvSpPr/>
      </dsp:nvSpPr>
      <dsp:spPr>
        <a:xfrm>
          <a:off x="4404284" y="322906"/>
          <a:ext cx="4380691" cy="2222426"/>
        </a:xfrm>
        <a:prstGeom prst="rect">
          <a:avLst/>
        </a:prstGeom>
        <a:gradFill rotWithShape="0">
          <a:gsLst>
            <a:gs pos="0">
              <a:schemeClr val="accent5">
                <a:hueOff val="3479907"/>
                <a:satOff val="-8347"/>
                <a:lumOff val="654"/>
                <a:alphaOff val="0"/>
              </a:schemeClr>
            </a:gs>
            <a:gs pos="90000">
              <a:schemeClr val="accent5">
                <a:hueOff val="3479907"/>
                <a:satOff val="-8347"/>
                <a:lumOff val="654"/>
                <a:alphaOff val="0"/>
                <a:shade val="100000"/>
              </a:schemeClr>
            </a:gs>
            <a:gs pos="100000">
              <a:schemeClr val="accent5">
                <a:hueOff val="3479907"/>
                <a:satOff val="-8347"/>
                <a:lumOff val="654"/>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108000" rIns="36000" bIns="108000" numCol="1" spcCol="1270" anchor="t" anchorCtr="0">
          <a:noAutofit/>
        </a:bodyPr>
        <a:lstStyle/>
        <a:p>
          <a:pPr lvl="0" algn="l" defTabSz="800100" rtl="0">
            <a:lnSpc>
              <a:spcPct val="8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執行麻醉之人員與教育訓練</a:t>
          </a:r>
          <a:endParaRPr lang="zh-TW" altLang="en-US" sz="1800" b="1" kern="1200" dirty="0">
            <a:solidFill>
              <a:srgbClr val="FFFF00"/>
            </a:solidFill>
            <a:effectLst>
              <a:outerShdw blurRad="50800" dist="38100" dir="2700000" algn="tl" rotWithShape="0">
                <a:prstClr val="black">
                  <a:alpha val="40000"/>
                </a:prstClr>
              </a:outerShdw>
            </a:effectLst>
          </a:endParaRPr>
        </a:p>
        <a:p>
          <a:pPr marL="171450" lvl="1" indent="-171450" algn="l" defTabSz="711200" rtl="0">
            <a:lnSpc>
              <a:spcPct val="80000"/>
            </a:lnSpc>
            <a:spcBef>
              <a:spcPct val="0"/>
            </a:spcBef>
            <a:spcAft>
              <a:spcPts val="600"/>
            </a:spcAft>
            <a:buChar char="••"/>
          </a:pPr>
          <a:r>
            <a:rPr lang="zh-TW" altLang="en-US" sz="1600" b="1" kern="1200" dirty="0" smtClean="0"/>
            <a:t>全身及區域麻醉，應由麻醉專科醫師負責執行或在其全程指導下由麻醉護理師完成。</a:t>
          </a:r>
          <a:endParaRPr lang="zh-TW" altLang="en-US" sz="1600" kern="1200" dirty="0"/>
        </a:p>
        <a:p>
          <a:pPr marL="171450" lvl="1" indent="-171450" algn="l" defTabSz="711200" rtl="0">
            <a:lnSpc>
              <a:spcPct val="80000"/>
            </a:lnSpc>
            <a:spcBef>
              <a:spcPct val="0"/>
            </a:spcBef>
            <a:spcAft>
              <a:spcPts val="600"/>
            </a:spcAft>
            <a:buChar char="••"/>
          </a:pPr>
          <a:r>
            <a:rPr lang="zh-TW" altLang="en-US" sz="1600" b="1" kern="1200" dirty="0" smtClean="0"/>
            <a:t>麻醉護理師應受專門訓練，恢復室護理師應受過麻醉或手術後病人恢復照護之專門訓練。</a:t>
          </a:r>
          <a:endParaRPr lang="zh-TW" altLang="en-US" sz="1600" kern="1200" dirty="0"/>
        </a:p>
      </dsp:txBody>
      <dsp:txXfrm>
        <a:off x="4404284" y="322906"/>
        <a:ext cx="4380691" cy="2222426"/>
      </dsp:txXfrm>
    </dsp:sp>
    <dsp:sp modelId="{3179FBE7-4747-4CB3-A4D7-A0EA11B92100}">
      <dsp:nvSpPr>
        <dsp:cNvPr id="0" name=""/>
        <dsp:cNvSpPr/>
      </dsp:nvSpPr>
      <dsp:spPr>
        <a:xfrm>
          <a:off x="0" y="2592288"/>
          <a:ext cx="4380691" cy="2222426"/>
        </a:xfrm>
        <a:prstGeom prst="rect">
          <a:avLst/>
        </a:prstGeom>
        <a:gradFill rotWithShape="0">
          <a:gsLst>
            <a:gs pos="0">
              <a:schemeClr val="accent5">
                <a:hueOff val="6959815"/>
                <a:satOff val="-16693"/>
                <a:lumOff val="1307"/>
                <a:alphaOff val="0"/>
              </a:schemeClr>
            </a:gs>
            <a:gs pos="90000">
              <a:schemeClr val="accent5">
                <a:hueOff val="6959815"/>
                <a:satOff val="-16693"/>
                <a:lumOff val="1307"/>
                <a:alphaOff val="0"/>
                <a:shade val="100000"/>
              </a:schemeClr>
            </a:gs>
            <a:gs pos="100000">
              <a:schemeClr val="accent5">
                <a:hueOff val="6959815"/>
                <a:satOff val="-16693"/>
                <a:lumOff val="1307"/>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108000" rIns="36000" bIns="108000" numCol="1" spcCol="1270" anchor="t" anchorCtr="0">
          <a:noAutofit/>
        </a:bodyPr>
        <a:lstStyle/>
        <a:p>
          <a:pPr lvl="0" algn="l" defTabSz="800100" rtl="0">
            <a:lnSpc>
              <a:spcPct val="8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高風險麻醉病人之因應措施</a:t>
          </a:r>
          <a:endParaRPr lang="zh-TW" altLang="en-US" sz="1800" b="1" kern="1200" dirty="0">
            <a:solidFill>
              <a:srgbClr val="FFFF00"/>
            </a:solidFill>
            <a:effectLst>
              <a:outerShdw blurRad="50800" dist="38100" dir="2700000" algn="tl" rotWithShape="0">
                <a:prstClr val="black">
                  <a:alpha val="40000"/>
                </a:prstClr>
              </a:outerShdw>
            </a:effectLst>
          </a:endParaRPr>
        </a:p>
        <a:p>
          <a:pPr marL="171450" lvl="1" indent="-171450" algn="l" defTabSz="711200" rtl="0">
            <a:lnSpc>
              <a:spcPct val="80000"/>
            </a:lnSpc>
            <a:spcBef>
              <a:spcPct val="0"/>
            </a:spcBef>
            <a:spcAft>
              <a:spcPts val="600"/>
            </a:spcAft>
            <a:buChar char="••"/>
          </a:pPr>
          <a:r>
            <a:rPr lang="zh-TW" altLang="en-US" sz="1600" b="1" kern="1200" dirty="0" smtClean="0"/>
            <a:t>應有事先對麻醉團隊提醒之機制。</a:t>
          </a:r>
          <a:endParaRPr lang="zh-TW" altLang="en-US" sz="1600" kern="1200" dirty="0"/>
        </a:p>
        <a:p>
          <a:pPr marL="171450" lvl="1" indent="-171450" algn="l" defTabSz="711200" rtl="0">
            <a:lnSpc>
              <a:spcPct val="80000"/>
            </a:lnSpc>
            <a:spcBef>
              <a:spcPct val="0"/>
            </a:spcBef>
            <a:spcAft>
              <a:spcPts val="600"/>
            </a:spcAft>
            <a:buChar char="••"/>
          </a:pPr>
          <a:r>
            <a:rPr lang="zh-TW" altLang="en-US" sz="1600" b="1" kern="1200" dirty="0" smtClean="0"/>
            <a:t>有對後續照護團隊交班及運送之標準作業流程。</a:t>
          </a:r>
          <a:endParaRPr lang="zh-TW" altLang="en-US" sz="1600" kern="1200" dirty="0"/>
        </a:p>
      </dsp:txBody>
      <dsp:txXfrm>
        <a:off x="0" y="2592288"/>
        <a:ext cx="4380691" cy="2222426"/>
      </dsp:txXfrm>
    </dsp:sp>
    <dsp:sp modelId="{DC9B97B2-9C55-4B5D-A230-6DE61C55C948}">
      <dsp:nvSpPr>
        <dsp:cNvPr id="0" name=""/>
        <dsp:cNvSpPr/>
      </dsp:nvSpPr>
      <dsp:spPr>
        <a:xfrm>
          <a:off x="4404284" y="2592288"/>
          <a:ext cx="4380691" cy="2222426"/>
        </a:xfrm>
        <a:prstGeom prst="rect">
          <a:avLst/>
        </a:prstGeom>
        <a:gradFill rotWithShape="0">
          <a:gsLst>
            <a:gs pos="0">
              <a:schemeClr val="accent5">
                <a:hueOff val="10439722"/>
                <a:satOff val="-25040"/>
                <a:lumOff val="1961"/>
                <a:alphaOff val="0"/>
              </a:schemeClr>
            </a:gs>
            <a:gs pos="90000">
              <a:schemeClr val="accent5">
                <a:hueOff val="10439722"/>
                <a:satOff val="-25040"/>
                <a:lumOff val="1961"/>
                <a:alphaOff val="0"/>
                <a:shade val="100000"/>
              </a:schemeClr>
            </a:gs>
            <a:gs pos="100000">
              <a:schemeClr val="accent5">
                <a:hueOff val="10439722"/>
                <a:satOff val="-25040"/>
                <a:lumOff val="1961"/>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108000" rIns="36000" bIns="108000" numCol="1" spcCol="1270" anchor="t" anchorCtr="0">
          <a:noAutofit/>
        </a:bodyPr>
        <a:lstStyle/>
        <a:p>
          <a:pPr lvl="0" algn="l" defTabSz="800100" rtl="0">
            <a:lnSpc>
              <a:spcPct val="80000"/>
            </a:lnSpc>
            <a:spcBef>
              <a:spcPct val="0"/>
            </a:spcBef>
            <a:spcAft>
              <a:spcPts val="600"/>
            </a:spcAft>
          </a:pPr>
          <a:r>
            <a:rPr lang="zh-TW" altLang="en-US" sz="1800" b="1" kern="1200" dirty="0" smtClean="0">
              <a:solidFill>
                <a:srgbClr val="FFFF00"/>
              </a:solidFill>
              <a:effectLst>
                <a:outerShdw blurRad="50800" dist="38100" dir="2700000" algn="tl" rotWithShape="0">
                  <a:prstClr val="black">
                    <a:alpha val="40000"/>
                  </a:prstClr>
                </a:outerShdw>
              </a:effectLst>
            </a:rPr>
            <a:t>建立病人送出恢復室之標準及流程</a:t>
          </a:r>
          <a:endParaRPr lang="zh-TW" altLang="en-US" sz="1800" b="1" kern="1200" dirty="0">
            <a:solidFill>
              <a:srgbClr val="FFFF00"/>
            </a:solidFill>
            <a:effectLst>
              <a:outerShdw blurRad="50800" dist="38100" dir="2700000" algn="tl" rotWithShape="0">
                <a:prstClr val="black">
                  <a:alpha val="40000"/>
                </a:prstClr>
              </a:outerShdw>
            </a:effectLst>
          </a:endParaRPr>
        </a:p>
        <a:p>
          <a:pPr marL="171450" lvl="1" indent="-171450" algn="l" defTabSz="711200" rtl="0">
            <a:lnSpc>
              <a:spcPct val="80000"/>
            </a:lnSpc>
            <a:spcBef>
              <a:spcPct val="0"/>
            </a:spcBef>
            <a:spcAft>
              <a:spcPts val="600"/>
            </a:spcAft>
            <a:buChar char="••"/>
          </a:pPr>
          <a:r>
            <a:rPr lang="zh-TW" altLang="en-US" sz="1600" b="1" kern="1200" dirty="0" smtClean="0"/>
            <a:t>門診手術病人出院標準及注意事項。</a:t>
          </a:r>
          <a:endParaRPr lang="zh-TW" altLang="en-US" sz="1600" kern="1200" dirty="0"/>
        </a:p>
        <a:p>
          <a:pPr marL="171450" lvl="1" indent="-171450" algn="l" defTabSz="711200" rtl="0">
            <a:lnSpc>
              <a:spcPct val="80000"/>
            </a:lnSpc>
            <a:spcBef>
              <a:spcPct val="0"/>
            </a:spcBef>
            <a:spcAft>
              <a:spcPts val="600"/>
            </a:spcAft>
            <a:buChar char="••"/>
          </a:pPr>
          <a:r>
            <a:rPr lang="zh-TW" altLang="en-US" sz="1600" b="1" kern="1200" dirty="0" smtClean="0"/>
            <a:t>住院手術及加護病房手術之病人送出標準流程</a:t>
          </a:r>
          <a:endParaRPr lang="zh-TW" altLang="en-US" sz="1600" kern="1200" dirty="0"/>
        </a:p>
        <a:p>
          <a:pPr marL="171450" lvl="1" indent="-171450" algn="l" defTabSz="711200" rtl="0">
            <a:lnSpc>
              <a:spcPct val="80000"/>
            </a:lnSpc>
            <a:spcBef>
              <a:spcPct val="0"/>
            </a:spcBef>
            <a:spcAft>
              <a:spcPts val="600"/>
            </a:spcAft>
            <a:buChar char="••"/>
          </a:pPr>
          <a:r>
            <a:rPr lang="zh-TW" altLang="en-US" sz="1600" b="1" kern="1200" dirty="0" smtClean="0"/>
            <a:t>交班流程。</a:t>
          </a:r>
          <a:endParaRPr lang="zh-TW" altLang="en-US" sz="1600" kern="1200" dirty="0"/>
        </a:p>
      </dsp:txBody>
      <dsp:txXfrm>
        <a:off x="4404284" y="2592288"/>
        <a:ext cx="4380691" cy="222242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C3EC9-098A-4C8D-B2B9-17CFEDC02EF9}">
      <dsp:nvSpPr>
        <dsp:cNvPr id="0" name=""/>
        <dsp:cNvSpPr/>
      </dsp:nvSpPr>
      <dsp:spPr>
        <a:xfrm>
          <a:off x="144018" y="170799"/>
          <a:ext cx="3445114" cy="3690849"/>
        </a:xfrm>
        <a:prstGeom prst="ellipse">
          <a:avLst/>
        </a:prstGeom>
        <a:solidFill>
          <a:schemeClr val="accent5">
            <a:hueOff val="0"/>
            <a:satOff val="0"/>
            <a:lumOff val="0"/>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4000" tIns="0" rIns="144000" bIns="0" numCol="1" spcCol="1270" anchor="ctr" anchorCtr="1">
          <a:noAutofit/>
        </a:bodyPr>
        <a:lstStyle/>
        <a:p>
          <a:pPr lvl="0" algn="l" defTabSz="1066800" rtl="0">
            <a:lnSpc>
              <a:spcPct val="80000"/>
            </a:lnSpc>
            <a:spcBef>
              <a:spcPct val="0"/>
            </a:spcBef>
            <a:spcAft>
              <a:spcPts val="600"/>
            </a:spcAft>
          </a:pPr>
          <a:r>
            <a:rPr lang="zh-TW" altLang="en-US" sz="2400" b="1" kern="1200" dirty="0" smtClean="0">
              <a:solidFill>
                <a:srgbClr val="FFFF00"/>
              </a:solidFill>
              <a:effectLst>
                <a:outerShdw blurRad="50800" dist="38100" dir="2700000" algn="tl" rotWithShape="0">
                  <a:prstClr val="black">
                    <a:alpha val="40000"/>
                  </a:prstClr>
                </a:outerShdw>
              </a:effectLst>
            </a:rPr>
            <a:t>定期檢測麻醉機及基本生理監視器</a:t>
          </a:r>
          <a:endParaRPr lang="zh-TW" altLang="en-US" sz="2400" b="1" kern="1200" dirty="0">
            <a:solidFill>
              <a:srgbClr val="FFFF00"/>
            </a:solidFill>
            <a:effectLst>
              <a:outerShdw blurRad="50800" dist="38100" dir="2700000" algn="tl" rotWithShape="0">
                <a:prstClr val="black">
                  <a:alpha val="40000"/>
                </a:prstClr>
              </a:outerShdw>
            </a:effectLst>
          </a:endParaRPr>
        </a:p>
        <a:p>
          <a:pPr marL="114300" lvl="1" indent="-114300" algn="l" defTabSz="622300" rtl="0">
            <a:lnSpc>
              <a:spcPct val="90000"/>
            </a:lnSpc>
            <a:spcBef>
              <a:spcPct val="0"/>
            </a:spcBef>
            <a:spcAft>
              <a:spcPct val="15000"/>
            </a:spcAft>
            <a:buChar char="••"/>
          </a:pPr>
          <a:r>
            <a:rPr lang="zh-TW" altLang="en-US" sz="1400" b="1" kern="1200" dirty="0" smtClean="0">
              <a:solidFill>
                <a:schemeClr val="bg1"/>
              </a:solidFill>
              <a:effectLst>
                <a:glow>
                  <a:schemeClr val="bg1"/>
                </a:glow>
              </a:effectLst>
            </a:rPr>
            <a:t>應包含心電圖、血壓計、體溫計、動脈血氧濃度及潮氣末二氧化碳監視器等設備儀器。</a:t>
          </a:r>
          <a:endParaRPr lang="zh-TW" altLang="en-US" sz="1400" kern="1200" dirty="0">
            <a:solidFill>
              <a:schemeClr val="bg1"/>
            </a:solidFill>
            <a:effectLst>
              <a:glow>
                <a:schemeClr val="bg1"/>
              </a:glow>
            </a:effectLst>
          </a:endParaRPr>
        </a:p>
      </dsp:txBody>
      <dsp:txXfrm>
        <a:off x="648543" y="711311"/>
        <a:ext cx="2436064" cy="2609825"/>
      </dsp:txXfrm>
    </dsp:sp>
    <dsp:sp modelId="{220ADE7F-1635-4453-9EA6-BAFB74A459C3}">
      <dsp:nvSpPr>
        <dsp:cNvPr id="0" name=""/>
        <dsp:cNvSpPr/>
      </dsp:nvSpPr>
      <dsp:spPr>
        <a:xfrm>
          <a:off x="2851544" y="170799"/>
          <a:ext cx="3445114" cy="3690849"/>
        </a:xfrm>
        <a:prstGeom prst="ellipse">
          <a:avLst/>
        </a:prstGeom>
        <a:solidFill>
          <a:schemeClr val="accent5">
            <a:hueOff val="5219861"/>
            <a:satOff val="-12520"/>
            <a:lumOff val="980"/>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4000" tIns="0" rIns="144000" bIns="0" numCol="1" spcCol="1270" anchor="ctr" anchorCtr="1">
          <a:noAutofit/>
        </a:bodyPr>
        <a:lstStyle/>
        <a:p>
          <a:pPr lvl="0" algn="ctr" defTabSz="1066800" rtl="0">
            <a:lnSpc>
              <a:spcPct val="80000"/>
            </a:lnSpc>
            <a:spcBef>
              <a:spcPct val="0"/>
            </a:spcBef>
            <a:spcAft>
              <a:spcPts val="600"/>
            </a:spcAft>
          </a:pPr>
          <a:r>
            <a:rPr lang="zh-TW" altLang="en-US" sz="2400" b="1" kern="1200" dirty="0" smtClean="0">
              <a:solidFill>
                <a:srgbClr val="FFFF00"/>
              </a:solidFill>
              <a:effectLst>
                <a:outerShdw blurRad="50800" dist="38100" dir="2700000" algn="tl" rotWithShape="0">
                  <a:prstClr val="black">
                    <a:alpha val="40000"/>
                  </a:prstClr>
                </a:outerShdw>
              </a:effectLst>
            </a:rPr>
            <a:t>藥品存放</a:t>
          </a:r>
          <a:r>
            <a:rPr lang="en-US" altLang="zh-TW" sz="2400" b="1" kern="1200" dirty="0" smtClean="0">
              <a:solidFill>
                <a:srgbClr val="FFFF00"/>
              </a:solidFill>
              <a:effectLst>
                <a:outerShdw blurRad="50800" dist="38100" dir="2700000" algn="tl" rotWithShape="0">
                  <a:prstClr val="black">
                    <a:alpha val="40000"/>
                  </a:prstClr>
                </a:outerShdw>
              </a:effectLst>
            </a:rPr>
            <a:t/>
          </a:r>
          <a:br>
            <a:rPr lang="en-US" altLang="zh-TW" sz="2400" b="1" kern="1200" dirty="0" smtClean="0">
              <a:solidFill>
                <a:srgbClr val="FFFF00"/>
              </a:solidFill>
              <a:effectLst>
                <a:outerShdw blurRad="50800" dist="38100" dir="2700000" algn="tl" rotWithShape="0">
                  <a:prstClr val="black">
                    <a:alpha val="40000"/>
                  </a:prstClr>
                </a:outerShdw>
              </a:effectLst>
            </a:rPr>
          </a:br>
          <a:r>
            <a:rPr lang="zh-TW" altLang="en-US" sz="2400" b="1" kern="1200" dirty="0" smtClean="0">
              <a:solidFill>
                <a:srgbClr val="FFFF00"/>
              </a:solidFill>
              <a:effectLst>
                <a:outerShdw blurRad="50800" dist="38100" dir="2700000" algn="tl" rotWithShape="0">
                  <a:prstClr val="black">
                    <a:alpha val="40000"/>
                  </a:prstClr>
                </a:outerShdw>
              </a:effectLst>
            </a:rPr>
            <a:t>及取用</a:t>
          </a:r>
          <a:endParaRPr lang="zh-TW" altLang="en-US" sz="2400" b="1" kern="1200" dirty="0">
            <a:solidFill>
              <a:srgbClr val="FFFF00"/>
            </a:solidFill>
            <a:effectLst>
              <a:outerShdw blurRad="50800" dist="38100" dir="2700000" algn="tl" rotWithShape="0">
                <a:prstClr val="black">
                  <a:alpha val="40000"/>
                </a:prstClr>
              </a:outerShdw>
            </a:effectLst>
          </a:endParaRPr>
        </a:p>
        <a:p>
          <a:pPr marL="114300" lvl="1" indent="-114300" algn="l" defTabSz="622300" rtl="0">
            <a:lnSpc>
              <a:spcPct val="90000"/>
            </a:lnSpc>
            <a:spcBef>
              <a:spcPct val="0"/>
            </a:spcBef>
            <a:spcAft>
              <a:spcPct val="15000"/>
            </a:spcAft>
            <a:buChar char="••"/>
          </a:pPr>
          <a:r>
            <a:rPr lang="zh-TW" altLang="en-US" sz="1400" b="1" kern="1200" dirty="0" smtClean="0">
              <a:solidFill>
                <a:schemeClr val="bg1"/>
              </a:solidFill>
              <a:effectLst>
                <a:glow>
                  <a:schemeClr val="bg1"/>
                </a:glow>
              </a:effectLst>
            </a:rPr>
            <a:t>每位麻醉同仁均清楚麻</a:t>
          </a:r>
          <a:r>
            <a:rPr lang="en-US" altLang="zh-TW" sz="1400" b="1" kern="1200" dirty="0" smtClean="0">
              <a:solidFill>
                <a:schemeClr val="bg1"/>
              </a:solidFill>
              <a:effectLst>
                <a:glow>
                  <a:schemeClr val="bg1"/>
                </a:glow>
              </a:effectLst>
            </a:rPr>
            <a:t/>
          </a:r>
          <a:br>
            <a:rPr lang="en-US" altLang="zh-TW" sz="1400" b="1" kern="1200" dirty="0" smtClean="0">
              <a:solidFill>
                <a:schemeClr val="bg1"/>
              </a:solidFill>
              <a:effectLst>
                <a:glow>
                  <a:schemeClr val="bg1"/>
                </a:glow>
              </a:effectLst>
            </a:rPr>
          </a:br>
          <a:r>
            <a:rPr lang="zh-TW" altLang="en-US" sz="1400" b="1" kern="1200" dirty="0" smtClean="0">
              <a:solidFill>
                <a:schemeClr val="bg1"/>
              </a:solidFill>
              <a:effectLst>
                <a:glow>
                  <a:schemeClr val="bg1"/>
                </a:glow>
              </a:effectLst>
            </a:rPr>
            <a:t>醉和急救藥品及醫材之</a:t>
          </a:r>
          <a:r>
            <a:rPr lang="en-US" altLang="zh-TW" sz="1400" b="1" kern="1200" dirty="0" smtClean="0">
              <a:solidFill>
                <a:schemeClr val="bg1"/>
              </a:solidFill>
              <a:effectLst>
                <a:glow>
                  <a:schemeClr val="bg1"/>
                </a:glow>
              </a:effectLst>
            </a:rPr>
            <a:t/>
          </a:r>
          <a:br>
            <a:rPr lang="en-US" altLang="zh-TW" sz="1400" b="1" kern="1200" dirty="0" smtClean="0">
              <a:solidFill>
                <a:schemeClr val="bg1"/>
              </a:solidFill>
              <a:effectLst>
                <a:glow>
                  <a:schemeClr val="bg1"/>
                </a:glow>
              </a:effectLst>
            </a:rPr>
          </a:br>
          <a:r>
            <a:rPr lang="zh-TW" altLang="en-US" sz="1400" b="1" kern="1200" dirty="0" smtClean="0">
              <a:solidFill>
                <a:schemeClr val="bg1"/>
              </a:solidFill>
              <a:effectLst>
                <a:glow>
                  <a:schemeClr val="bg1"/>
                </a:glow>
              </a:effectLst>
            </a:rPr>
            <a:t>存放位置。</a:t>
          </a:r>
          <a:endParaRPr lang="zh-TW" altLang="en-US" sz="1400" b="1" kern="1200" dirty="0">
            <a:solidFill>
              <a:schemeClr val="bg1"/>
            </a:solidFill>
            <a:effectLst>
              <a:glow>
                <a:schemeClr val="bg1"/>
              </a:glow>
            </a:effectLst>
          </a:endParaRPr>
        </a:p>
        <a:p>
          <a:pPr marL="114300" lvl="1" indent="-114300" algn="l" defTabSz="622300" rtl="0">
            <a:lnSpc>
              <a:spcPct val="90000"/>
            </a:lnSpc>
            <a:spcBef>
              <a:spcPct val="0"/>
            </a:spcBef>
            <a:spcAft>
              <a:spcPct val="15000"/>
            </a:spcAft>
            <a:buChar char="••"/>
          </a:pPr>
          <a:r>
            <a:rPr lang="zh-TW" altLang="en-US" sz="1400" b="1" kern="1200" dirty="0" smtClean="0">
              <a:solidFill>
                <a:schemeClr val="bg1"/>
              </a:solidFill>
              <a:effectLst>
                <a:glow>
                  <a:schemeClr val="bg1"/>
                </a:glow>
              </a:effectLst>
            </a:rPr>
            <a:t>已抽取藥品均應在針筒</a:t>
          </a:r>
          <a:r>
            <a:rPr lang="en-US" altLang="zh-TW" sz="1400" b="1" kern="1200" dirty="0" smtClean="0">
              <a:solidFill>
                <a:schemeClr val="bg1"/>
              </a:solidFill>
              <a:effectLst>
                <a:glow>
                  <a:schemeClr val="bg1"/>
                </a:glow>
              </a:effectLst>
            </a:rPr>
            <a:t/>
          </a:r>
          <a:br>
            <a:rPr lang="en-US" altLang="zh-TW" sz="1400" b="1" kern="1200" dirty="0" smtClean="0">
              <a:solidFill>
                <a:schemeClr val="bg1"/>
              </a:solidFill>
              <a:effectLst>
                <a:glow>
                  <a:schemeClr val="bg1"/>
                </a:glow>
              </a:effectLst>
            </a:rPr>
          </a:br>
          <a:r>
            <a:rPr lang="zh-TW" altLang="en-US" sz="1400" b="1" kern="1200" dirty="0" smtClean="0">
              <a:solidFill>
                <a:schemeClr val="bg1"/>
              </a:solidFill>
              <a:effectLst>
                <a:glow>
                  <a:schemeClr val="bg1"/>
                </a:glow>
              </a:effectLst>
            </a:rPr>
            <a:t>上以不同顏色標籤標示</a:t>
          </a:r>
          <a:r>
            <a:rPr lang="en-US" altLang="zh-TW" sz="1400" b="1" kern="1200" dirty="0" smtClean="0">
              <a:solidFill>
                <a:schemeClr val="bg1"/>
              </a:solidFill>
              <a:effectLst>
                <a:glow>
                  <a:schemeClr val="bg1"/>
                </a:glow>
              </a:effectLst>
            </a:rPr>
            <a:t/>
          </a:r>
          <a:br>
            <a:rPr lang="en-US" altLang="zh-TW" sz="1400" b="1" kern="1200" dirty="0" smtClean="0">
              <a:solidFill>
                <a:schemeClr val="bg1"/>
              </a:solidFill>
              <a:effectLst>
                <a:glow>
                  <a:schemeClr val="bg1"/>
                </a:glow>
              </a:effectLst>
            </a:rPr>
          </a:br>
          <a:r>
            <a:rPr lang="zh-TW" altLang="en-US" sz="1400" b="1" kern="1200" dirty="0" smtClean="0">
              <a:solidFill>
                <a:schemeClr val="bg1"/>
              </a:solidFill>
              <a:effectLst>
                <a:glow>
                  <a:schemeClr val="bg1"/>
                </a:glow>
              </a:effectLst>
            </a:rPr>
            <a:t>藥名，並註明藥物濃度。</a:t>
          </a:r>
          <a:endParaRPr lang="zh-TW" altLang="en-US" sz="1400" b="1" kern="1200" dirty="0">
            <a:solidFill>
              <a:schemeClr val="bg1"/>
            </a:solidFill>
            <a:effectLst>
              <a:glow>
                <a:schemeClr val="bg1"/>
              </a:glow>
            </a:effectLst>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E285"/>
              </a:solidFill>
              <a:effectLst>
                <a:glow>
                  <a:schemeClr val="bg1"/>
                </a:glow>
              </a:effectLst>
            </a:rPr>
            <a:t>注射前有再確認及</a:t>
          </a:r>
          <a:r>
            <a:rPr lang="en-US" altLang="zh-TW" sz="1800" b="1" kern="1200" dirty="0" smtClean="0">
              <a:solidFill>
                <a:srgbClr val="FFE285"/>
              </a:solidFill>
              <a:effectLst>
                <a:glow>
                  <a:schemeClr val="bg1"/>
                </a:glow>
              </a:effectLst>
            </a:rPr>
            <a:t/>
          </a:r>
          <a:br>
            <a:rPr lang="en-US" altLang="zh-TW" sz="1800" b="1" kern="1200" dirty="0" smtClean="0">
              <a:solidFill>
                <a:srgbClr val="FFE285"/>
              </a:solidFill>
              <a:effectLst>
                <a:glow>
                  <a:schemeClr val="bg1"/>
                </a:glow>
              </a:effectLst>
            </a:rPr>
          </a:br>
          <a:r>
            <a:rPr lang="en-US" altLang="zh-TW" sz="1800" b="1" kern="1200" dirty="0" smtClean="0">
              <a:solidFill>
                <a:srgbClr val="FFE285"/>
              </a:solidFill>
              <a:effectLst>
                <a:glow>
                  <a:schemeClr val="bg1"/>
                </a:glow>
              </a:effectLst>
            </a:rPr>
            <a:t>     </a:t>
          </a:r>
          <a:r>
            <a:rPr lang="zh-TW" altLang="en-US" sz="1800" b="1" kern="1200" dirty="0" smtClean="0">
              <a:solidFill>
                <a:srgbClr val="FFE285"/>
              </a:solidFill>
              <a:effectLst>
                <a:glow>
                  <a:schemeClr val="bg1"/>
                </a:glow>
              </a:effectLst>
            </a:rPr>
            <a:t>覆誦的機制。</a:t>
          </a:r>
          <a:endParaRPr lang="zh-TW" altLang="en-US" sz="1800" b="1" kern="1200" dirty="0">
            <a:solidFill>
              <a:srgbClr val="FFE285"/>
            </a:solidFill>
            <a:effectLst>
              <a:glow>
                <a:schemeClr val="bg1"/>
              </a:glow>
            </a:effectLst>
          </a:endParaRPr>
        </a:p>
      </dsp:txBody>
      <dsp:txXfrm>
        <a:off x="3356069" y="711311"/>
        <a:ext cx="2436064" cy="2609825"/>
      </dsp:txXfrm>
    </dsp:sp>
    <dsp:sp modelId="{109F052D-1F70-47F7-971A-72AF3F8BDEA1}">
      <dsp:nvSpPr>
        <dsp:cNvPr id="0" name=""/>
        <dsp:cNvSpPr/>
      </dsp:nvSpPr>
      <dsp:spPr>
        <a:xfrm>
          <a:off x="5483880" y="170799"/>
          <a:ext cx="3445114" cy="3690849"/>
        </a:xfrm>
        <a:prstGeom prst="ellipse">
          <a:avLst/>
        </a:prstGeom>
        <a:solidFill>
          <a:schemeClr val="accent5">
            <a:hueOff val="10439722"/>
            <a:satOff val="-25040"/>
            <a:lumOff val="1961"/>
            <a:alpha val="9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4000" tIns="0" rIns="144000" bIns="0" numCol="1" spcCol="1270" anchor="ctr" anchorCtr="0">
          <a:noAutofit/>
        </a:bodyPr>
        <a:lstStyle/>
        <a:p>
          <a:pPr marL="182563" lvl="0" indent="0" algn="ctr" defTabSz="1066800" rtl="0">
            <a:lnSpc>
              <a:spcPct val="80000"/>
            </a:lnSpc>
            <a:spcBef>
              <a:spcPct val="0"/>
            </a:spcBef>
            <a:spcAft>
              <a:spcPts val="600"/>
            </a:spcAft>
          </a:pPr>
          <a:r>
            <a:rPr lang="zh-TW" altLang="en-US" sz="2400" b="1" kern="1200" dirty="0" smtClean="0">
              <a:solidFill>
                <a:srgbClr val="FFFF00"/>
              </a:solidFill>
              <a:effectLst>
                <a:outerShdw blurRad="50800" dist="38100" dir="2700000" algn="tl" rotWithShape="0">
                  <a:prstClr val="black">
                    <a:alpha val="40000"/>
                  </a:prstClr>
                </a:outerShdw>
              </a:effectLst>
            </a:rPr>
            <a:t>建立麻醉藥品抽藥準備與黏貼標籤標準作業流程</a:t>
          </a:r>
          <a:endParaRPr lang="zh-TW" altLang="en-US" sz="2400" b="1" kern="1200" dirty="0">
            <a:solidFill>
              <a:srgbClr val="FFFF00"/>
            </a:solidFill>
            <a:effectLst>
              <a:outerShdw blurRad="50800" dist="38100" dir="2700000" algn="tl" rotWithShape="0">
                <a:prstClr val="black">
                  <a:alpha val="40000"/>
                </a:prstClr>
              </a:outerShdw>
            </a:effectLst>
          </a:endParaRPr>
        </a:p>
      </dsp:txBody>
      <dsp:txXfrm>
        <a:off x="5988405" y="711311"/>
        <a:ext cx="2436064" cy="26098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EAC2E-F58F-4CFE-BE26-CC4917F53616}">
      <dsp:nvSpPr>
        <dsp:cNvPr id="0" name=""/>
        <dsp:cNvSpPr/>
      </dsp:nvSpPr>
      <dsp:spPr>
        <a:xfrm>
          <a:off x="7156" y="84347"/>
          <a:ext cx="3418100" cy="1210915"/>
        </a:xfrm>
        <a:prstGeom prst="roundRect">
          <a:avLst>
            <a:gd name="adj" fmla="val 1000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0">
            <a:lnSpc>
              <a:spcPct val="90000"/>
            </a:lnSpc>
            <a:spcBef>
              <a:spcPct val="0"/>
            </a:spcBef>
            <a:spcAft>
              <a:spcPct val="35000"/>
            </a:spcAft>
          </a:pPr>
          <a:r>
            <a:rPr lang="zh-TW" altLang="en-US" sz="4000" b="1" kern="1200" dirty="0" smtClean="0"/>
            <a:t>儀器及設備</a:t>
          </a:r>
          <a:endParaRPr lang="zh-TW" altLang="en-US" sz="4000" kern="1200" dirty="0"/>
        </a:p>
      </dsp:txBody>
      <dsp:txXfrm>
        <a:off x="42622" y="119813"/>
        <a:ext cx="3347168" cy="1139983"/>
      </dsp:txXfrm>
    </dsp:sp>
    <dsp:sp modelId="{D9E46A9A-E041-4D9F-93D7-7A4A96C7865C}">
      <dsp:nvSpPr>
        <dsp:cNvPr id="0" name=""/>
        <dsp:cNvSpPr/>
      </dsp:nvSpPr>
      <dsp:spPr>
        <a:xfrm>
          <a:off x="348966" y="1295263"/>
          <a:ext cx="289885" cy="873808"/>
        </a:xfrm>
        <a:custGeom>
          <a:avLst/>
          <a:gdLst/>
          <a:ahLst/>
          <a:cxnLst/>
          <a:rect l="0" t="0" r="0" b="0"/>
          <a:pathLst>
            <a:path>
              <a:moveTo>
                <a:pt x="0" y="0"/>
              </a:moveTo>
              <a:lnTo>
                <a:pt x="0" y="873808"/>
              </a:lnTo>
              <a:lnTo>
                <a:pt x="289885" y="87380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D8DDD2-994C-49D6-9475-1326569B21FF}">
      <dsp:nvSpPr>
        <dsp:cNvPr id="0" name=""/>
        <dsp:cNvSpPr/>
      </dsp:nvSpPr>
      <dsp:spPr>
        <a:xfrm>
          <a:off x="638852" y="1563614"/>
          <a:ext cx="3668784" cy="121091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zh-TW" altLang="en-US" sz="2000" b="1" kern="1200" dirty="0" smtClean="0"/>
            <a:t>定期保養並留有記錄（視需要簽訂保養合約及設定使用年限）</a:t>
          </a:r>
          <a:endParaRPr lang="zh-TW" altLang="en-US" sz="2000" kern="1200" dirty="0"/>
        </a:p>
      </dsp:txBody>
      <dsp:txXfrm>
        <a:off x="674318" y="1599080"/>
        <a:ext cx="3597852" cy="1139983"/>
      </dsp:txXfrm>
    </dsp:sp>
    <dsp:sp modelId="{3C3F1BC1-7459-4824-A02C-2051AAA6D85E}">
      <dsp:nvSpPr>
        <dsp:cNvPr id="0" name=""/>
        <dsp:cNvSpPr/>
      </dsp:nvSpPr>
      <dsp:spPr>
        <a:xfrm>
          <a:off x="348966" y="1295263"/>
          <a:ext cx="289885" cy="2387453"/>
        </a:xfrm>
        <a:custGeom>
          <a:avLst/>
          <a:gdLst/>
          <a:ahLst/>
          <a:cxnLst/>
          <a:rect l="0" t="0" r="0" b="0"/>
          <a:pathLst>
            <a:path>
              <a:moveTo>
                <a:pt x="0" y="0"/>
              </a:moveTo>
              <a:lnTo>
                <a:pt x="0" y="2387453"/>
              </a:lnTo>
              <a:lnTo>
                <a:pt x="289885" y="2387453"/>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FB3E2C-F89F-4A50-8CB8-76ACA50535BC}">
      <dsp:nvSpPr>
        <dsp:cNvPr id="0" name=""/>
        <dsp:cNvSpPr/>
      </dsp:nvSpPr>
      <dsp:spPr>
        <a:xfrm>
          <a:off x="638852" y="3077258"/>
          <a:ext cx="3668784" cy="121091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3479907"/>
              <a:satOff val="-8347"/>
              <a:lumOff val="65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zh-TW" altLang="en-US" sz="2000" b="1" kern="1200" dirty="0" smtClean="0"/>
            <a:t>使用前應確認功能良好及適當</a:t>
          </a:r>
          <a:endParaRPr lang="en-US" altLang="zh-TW" sz="2000" b="1" kern="1200" dirty="0" smtClean="0"/>
        </a:p>
        <a:p>
          <a:pPr lvl="0" algn="l" defTabSz="889000" rtl="0">
            <a:lnSpc>
              <a:spcPct val="90000"/>
            </a:lnSpc>
            <a:spcBef>
              <a:spcPct val="0"/>
            </a:spcBef>
            <a:spcAft>
              <a:spcPct val="35000"/>
            </a:spcAft>
          </a:pPr>
          <a:r>
            <a:rPr lang="zh-TW" altLang="en-US" sz="2000" b="1" kern="1200" dirty="0" smtClean="0"/>
            <a:t>用電之特殊設備留意瓦數適當</a:t>
          </a:r>
          <a:endParaRPr lang="zh-TW" altLang="en-US" sz="2000" kern="1200" dirty="0"/>
        </a:p>
      </dsp:txBody>
      <dsp:txXfrm>
        <a:off x="674318" y="3112724"/>
        <a:ext cx="3597852" cy="1139983"/>
      </dsp:txXfrm>
    </dsp:sp>
    <dsp:sp modelId="{D808D058-0C20-47ED-91B1-6C63D5EBD8E8}">
      <dsp:nvSpPr>
        <dsp:cNvPr id="0" name=""/>
        <dsp:cNvSpPr/>
      </dsp:nvSpPr>
      <dsp:spPr>
        <a:xfrm>
          <a:off x="4480652" y="84347"/>
          <a:ext cx="2421831" cy="1210915"/>
        </a:xfrm>
        <a:prstGeom prst="roundRect">
          <a:avLst>
            <a:gd name="adj" fmla="val 10000"/>
          </a:avLst>
        </a:prstGeom>
        <a:gradFill rotWithShape="0">
          <a:gsLst>
            <a:gs pos="0">
              <a:schemeClr val="accent5">
                <a:hueOff val="10439722"/>
                <a:satOff val="-25040"/>
                <a:lumOff val="1961"/>
                <a:alphaOff val="0"/>
              </a:schemeClr>
            </a:gs>
            <a:gs pos="90000">
              <a:schemeClr val="accent5">
                <a:hueOff val="10439722"/>
                <a:satOff val="-25040"/>
                <a:lumOff val="1961"/>
                <a:alphaOff val="0"/>
                <a:shade val="100000"/>
              </a:schemeClr>
            </a:gs>
            <a:gs pos="100000">
              <a:schemeClr val="accent5">
                <a:hueOff val="10439722"/>
                <a:satOff val="-25040"/>
                <a:lumOff val="1961"/>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rtl="0">
            <a:lnSpc>
              <a:spcPct val="90000"/>
            </a:lnSpc>
            <a:spcBef>
              <a:spcPct val="0"/>
            </a:spcBef>
            <a:spcAft>
              <a:spcPct val="35000"/>
            </a:spcAft>
          </a:pPr>
          <a:r>
            <a:rPr lang="zh-TW" altLang="en-US" sz="4000" b="1" kern="1200" dirty="0" smtClean="0"/>
            <a:t>器械</a:t>
          </a:r>
          <a:endParaRPr lang="zh-TW" altLang="en-US" sz="4400" kern="1200" dirty="0"/>
        </a:p>
      </dsp:txBody>
      <dsp:txXfrm>
        <a:off x="4516118" y="119813"/>
        <a:ext cx="2350899" cy="1139983"/>
      </dsp:txXfrm>
    </dsp:sp>
    <dsp:sp modelId="{52E64D01-E304-469F-89BA-033180F30CCE}">
      <dsp:nvSpPr>
        <dsp:cNvPr id="0" name=""/>
        <dsp:cNvSpPr/>
      </dsp:nvSpPr>
      <dsp:spPr>
        <a:xfrm>
          <a:off x="4722835" y="1295263"/>
          <a:ext cx="190259" cy="873808"/>
        </a:xfrm>
        <a:custGeom>
          <a:avLst/>
          <a:gdLst/>
          <a:ahLst/>
          <a:cxnLst/>
          <a:rect l="0" t="0" r="0" b="0"/>
          <a:pathLst>
            <a:path>
              <a:moveTo>
                <a:pt x="0" y="0"/>
              </a:moveTo>
              <a:lnTo>
                <a:pt x="0" y="873808"/>
              </a:lnTo>
              <a:lnTo>
                <a:pt x="190259" y="873808"/>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CD9EF6-EE64-4131-AB03-7247C6EBE8EC}">
      <dsp:nvSpPr>
        <dsp:cNvPr id="0" name=""/>
        <dsp:cNvSpPr/>
      </dsp:nvSpPr>
      <dsp:spPr>
        <a:xfrm>
          <a:off x="4913094" y="1563614"/>
          <a:ext cx="3668784" cy="121091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6959815"/>
              <a:satOff val="-16693"/>
              <a:lumOff val="130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zh-TW" altLang="en-US" sz="2000" b="1" kern="1200" dirty="0" smtClean="0"/>
            <a:t>有手術前後清點及交班機制</a:t>
          </a:r>
          <a:endParaRPr lang="zh-TW" altLang="en-US" sz="2000" kern="1200" dirty="0"/>
        </a:p>
      </dsp:txBody>
      <dsp:txXfrm>
        <a:off x="4948560" y="1599080"/>
        <a:ext cx="3597852" cy="1139983"/>
      </dsp:txXfrm>
    </dsp:sp>
    <dsp:sp modelId="{D232E86F-018A-463D-8DB5-6362238B7B8B}">
      <dsp:nvSpPr>
        <dsp:cNvPr id="0" name=""/>
        <dsp:cNvSpPr/>
      </dsp:nvSpPr>
      <dsp:spPr>
        <a:xfrm>
          <a:off x="4722835" y="1295263"/>
          <a:ext cx="190259" cy="2387453"/>
        </a:xfrm>
        <a:custGeom>
          <a:avLst/>
          <a:gdLst/>
          <a:ahLst/>
          <a:cxnLst/>
          <a:rect l="0" t="0" r="0" b="0"/>
          <a:pathLst>
            <a:path>
              <a:moveTo>
                <a:pt x="0" y="0"/>
              </a:moveTo>
              <a:lnTo>
                <a:pt x="0" y="2387453"/>
              </a:lnTo>
              <a:lnTo>
                <a:pt x="190259" y="2387453"/>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D546A1-BFEF-4915-B6B2-DBEA80B8991E}">
      <dsp:nvSpPr>
        <dsp:cNvPr id="0" name=""/>
        <dsp:cNvSpPr/>
      </dsp:nvSpPr>
      <dsp:spPr>
        <a:xfrm>
          <a:off x="4913094" y="3077258"/>
          <a:ext cx="3668784" cy="121091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10439722"/>
              <a:satOff val="-25040"/>
              <a:lumOff val="196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rtl="0">
            <a:lnSpc>
              <a:spcPct val="90000"/>
            </a:lnSpc>
            <a:spcBef>
              <a:spcPct val="0"/>
            </a:spcBef>
            <a:spcAft>
              <a:spcPct val="35000"/>
            </a:spcAft>
          </a:pPr>
          <a:r>
            <a:rPr lang="zh-TW" altLang="en-US" sz="2000" b="1" kern="1200" dirty="0" smtClean="0"/>
            <a:t>發現短少時或無法尋獲，立即於手術部位進行放射線攝影等檢查</a:t>
          </a:r>
          <a:endParaRPr lang="zh-TW" altLang="en-US" sz="2000" kern="1200" dirty="0"/>
        </a:p>
      </dsp:txBody>
      <dsp:txXfrm>
        <a:off x="4948560" y="3112724"/>
        <a:ext cx="3597852" cy="113998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5DC69-2B04-4FFB-968C-C223A75A2FF9}">
      <dsp:nvSpPr>
        <dsp:cNvPr id="0" name=""/>
        <dsp:cNvSpPr/>
      </dsp:nvSpPr>
      <dsp:spPr>
        <a:xfrm>
          <a:off x="148208" y="197571"/>
          <a:ext cx="4118647" cy="405084"/>
        </a:xfrm>
        <a:prstGeom prst="rect">
          <a:avLst/>
        </a:prstGeom>
        <a:solidFill>
          <a:schemeClr val="accent5">
            <a:hueOff val="0"/>
            <a:satOff val="0"/>
            <a:lumOff val="0"/>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altLang="en-US" sz="2100" b="1" kern="1200" dirty="0" smtClean="0"/>
            <a:t>適當減壓措施，維持良好循環</a:t>
          </a:r>
          <a:endParaRPr lang="zh-TW" altLang="en-US" sz="2100" b="1" kern="1200" dirty="0"/>
        </a:p>
      </dsp:txBody>
      <dsp:txXfrm>
        <a:off x="148208" y="197571"/>
        <a:ext cx="4118647" cy="405084"/>
      </dsp:txXfrm>
    </dsp:sp>
    <dsp:sp modelId="{C13B5211-0050-4637-8A10-2168C280C007}">
      <dsp:nvSpPr>
        <dsp:cNvPr id="0" name=""/>
        <dsp:cNvSpPr/>
      </dsp:nvSpPr>
      <dsp:spPr>
        <a:xfrm>
          <a:off x="160783" y="629631"/>
          <a:ext cx="4118647" cy="3883831"/>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altLang="en-US" sz="1700" b="1" kern="1200" dirty="0" smtClean="0"/>
            <a:t>搬動病人時，有足夠人員，符合人體工學</a:t>
          </a:r>
          <a:endParaRPr lang="zh-TW" altLang="en-US" sz="1700" b="1" kern="1200" dirty="0"/>
        </a:p>
        <a:p>
          <a:pPr marL="171450" lvl="1" indent="-171450" algn="l" defTabSz="755650" rtl="0">
            <a:lnSpc>
              <a:spcPct val="90000"/>
            </a:lnSpc>
            <a:spcBef>
              <a:spcPct val="0"/>
            </a:spcBef>
            <a:spcAft>
              <a:spcPct val="15000"/>
            </a:spcAft>
            <a:buChar char="••"/>
          </a:pPr>
          <a:r>
            <a:rPr lang="zh-TW" altLang="en-US" sz="1700" b="1" kern="1200" dirty="0" smtClean="0"/>
            <a:t>擺位時，注意病人呼吸及血液供應，保護神經，防止不適當的壓力</a:t>
          </a:r>
          <a:endParaRPr lang="zh-TW" altLang="en-US" sz="1700" b="1" kern="1200" dirty="0"/>
        </a:p>
        <a:p>
          <a:pPr marL="171450" lvl="1" indent="-171450" algn="l" defTabSz="755650" rtl="0">
            <a:lnSpc>
              <a:spcPct val="90000"/>
            </a:lnSpc>
            <a:spcBef>
              <a:spcPct val="0"/>
            </a:spcBef>
            <a:spcAft>
              <a:spcPct val="15000"/>
            </a:spcAft>
            <a:buChar char="••"/>
          </a:pPr>
          <a:r>
            <a:rPr lang="zh-TW" altLang="en-US" sz="1700" b="1" kern="1200" dirty="0" smtClean="0"/>
            <a:t>評估手術壓瘡的危險因子</a:t>
          </a:r>
          <a:endParaRPr lang="zh-TW" altLang="en-US" sz="1700" b="1" kern="1200" dirty="0"/>
        </a:p>
        <a:p>
          <a:pPr marL="171450" lvl="1" indent="-171450" algn="l" defTabSz="755650" rtl="0">
            <a:lnSpc>
              <a:spcPct val="90000"/>
            </a:lnSpc>
            <a:spcBef>
              <a:spcPct val="0"/>
            </a:spcBef>
            <a:spcAft>
              <a:spcPct val="15000"/>
            </a:spcAft>
            <a:buChar char="••"/>
          </a:pPr>
          <a:r>
            <a:rPr lang="zh-TW" altLang="en-US" sz="1700" b="1" kern="1200" dirty="0" smtClean="0"/>
            <a:t>長時間手術病人應執行減壓措施</a:t>
          </a:r>
          <a:endParaRPr lang="zh-TW" altLang="en-US" sz="1700" b="1" kern="1200" dirty="0"/>
        </a:p>
        <a:p>
          <a:pPr marL="171450" lvl="1" indent="-171450" algn="l" defTabSz="755650" rtl="0">
            <a:lnSpc>
              <a:spcPct val="90000"/>
            </a:lnSpc>
            <a:spcBef>
              <a:spcPct val="0"/>
            </a:spcBef>
            <a:spcAft>
              <a:spcPct val="15000"/>
            </a:spcAft>
            <a:buChar char="••"/>
          </a:pPr>
          <a:r>
            <a:rPr lang="zh-TW" altLang="en-US" sz="1700" b="1" kern="1200" dirty="0" smtClean="0"/>
            <a:t>制定監測手術期壓瘡發生率計畫</a:t>
          </a:r>
          <a:endParaRPr lang="zh-TW" altLang="en-US" sz="1700" b="1" kern="1200" dirty="0"/>
        </a:p>
      </dsp:txBody>
      <dsp:txXfrm>
        <a:off x="160783" y="629631"/>
        <a:ext cx="4118647" cy="3883831"/>
      </dsp:txXfrm>
    </dsp:sp>
    <dsp:sp modelId="{110BEE41-C25C-454B-A122-F926E3557E35}">
      <dsp:nvSpPr>
        <dsp:cNvPr id="0" name=""/>
        <dsp:cNvSpPr/>
      </dsp:nvSpPr>
      <dsp:spPr>
        <a:xfrm>
          <a:off x="4463525" y="197571"/>
          <a:ext cx="4118647" cy="405084"/>
        </a:xfrm>
        <a:prstGeom prst="rect">
          <a:avLst/>
        </a:prstGeom>
        <a:solidFill>
          <a:schemeClr val="accent5">
            <a:hueOff val="10439722"/>
            <a:satOff val="-25040"/>
            <a:lumOff val="1961"/>
            <a:alphaOff val="0"/>
          </a:schemeClr>
        </a:solidFill>
        <a:ln>
          <a:noFill/>
        </a:ln>
        <a:effectLst>
          <a:outerShdw blurRad="3175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altLang="en-US" sz="2100" b="1" kern="1200" dirty="0" smtClean="0"/>
            <a:t>留意熱源及易燃物，預防燒燙傷</a:t>
          </a:r>
          <a:endParaRPr lang="zh-TW" altLang="en-US" sz="2100" kern="1200" dirty="0"/>
        </a:p>
      </dsp:txBody>
      <dsp:txXfrm>
        <a:off x="4463525" y="197571"/>
        <a:ext cx="4118647" cy="405084"/>
      </dsp:txXfrm>
    </dsp:sp>
    <dsp:sp modelId="{8F110353-6D81-42B3-9785-4842891497AA}">
      <dsp:nvSpPr>
        <dsp:cNvPr id="0" name=""/>
        <dsp:cNvSpPr/>
      </dsp:nvSpPr>
      <dsp:spPr>
        <a:xfrm>
          <a:off x="4464493" y="634214"/>
          <a:ext cx="4118647" cy="3883831"/>
        </a:xfrm>
        <a:prstGeom prst="rect">
          <a:avLst/>
        </a:prstGeom>
        <a:solidFill>
          <a:schemeClr val="accent5">
            <a:tint val="40000"/>
            <a:alpha val="90000"/>
            <a:hueOff val="10807894"/>
            <a:satOff val="-12023"/>
            <a:lumOff val="-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altLang="en-US" sz="1700" b="1" kern="1200" dirty="0" smtClean="0"/>
            <a:t>易燃性消毒液乾燥後再鋪單</a:t>
          </a:r>
          <a:endParaRPr lang="zh-TW" altLang="en-US" sz="1700" b="1" kern="1200" dirty="0"/>
        </a:p>
        <a:p>
          <a:pPr marL="171450" lvl="1" indent="-171450" algn="l" defTabSz="755650" rtl="0">
            <a:lnSpc>
              <a:spcPct val="90000"/>
            </a:lnSpc>
            <a:spcBef>
              <a:spcPct val="0"/>
            </a:spcBef>
            <a:spcAft>
              <a:spcPct val="15000"/>
            </a:spcAft>
            <a:buChar char="••"/>
          </a:pPr>
          <a:r>
            <a:rPr lang="zh-TW" altLang="en-US" sz="1700" b="1" kern="1200" dirty="0" smtClean="0"/>
            <a:t>注意手術部位洞巾開口之鋪單下的高濃度氧氣聚積情形。</a:t>
          </a:r>
          <a:endParaRPr lang="zh-TW" altLang="en-US" sz="1700" kern="1200" dirty="0"/>
        </a:p>
        <a:p>
          <a:pPr marL="171450" lvl="1" indent="-171450" algn="l" defTabSz="755650" rtl="0">
            <a:lnSpc>
              <a:spcPct val="90000"/>
            </a:lnSpc>
            <a:spcBef>
              <a:spcPct val="0"/>
            </a:spcBef>
            <a:spcAft>
              <a:spcPct val="15000"/>
            </a:spcAft>
            <a:buChar char="••"/>
          </a:pPr>
          <a:r>
            <a:rPr lang="zh-TW" sz="1700" b="1" kern="1200" dirty="0" smtClean="0"/>
            <a:t>氣道手術儘可能避免使用</a:t>
          </a:r>
          <a:r>
            <a:rPr lang="en-US" sz="1700" b="1" kern="1200" dirty="0" smtClean="0"/>
            <a:t>&gt;50%</a:t>
          </a:r>
          <a:r>
            <a:rPr lang="zh-TW" altLang="en-US" sz="1700" b="1" kern="1200" dirty="0" smtClean="0"/>
            <a:t>的</a:t>
          </a:r>
          <a:r>
            <a:rPr lang="zh-TW" sz="1700" b="1" kern="1200" dirty="0" smtClean="0"/>
            <a:t>高濃度氧氣及電燒切入</a:t>
          </a:r>
          <a:endParaRPr lang="zh-TW" sz="1700" kern="1200" dirty="0"/>
        </a:p>
        <a:p>
          <a:pPr marL="171450" lvl="1" indent="-171450" algn="l" defTabSz="755650" rtl="0">
            <a:lnSpc>
              <a:spcPct val="90000"/>
            </a:lnSpc>
            <a:spcBef>
              <a:spcPct val="0"/>
            </a:spcBef>
            <a:spcAft>
              <a:spcPct val="15000"/>
            </a:spcAft>
            <a:buChar char="••"/>
          </a:pPr>
          <a:r>
            <a:rPr lang="zh-TW" altLang="en-US" sz="1700" b="1" kern="1200" dirty="0" smtClean="0"/>
            <a:t>氣管內管應進行絕緣措施</a:t>
          </a:r>
          <a:endParaRPr lang="zh-TW" altLang="en-US" sz="1700" kern="1200" dirty="0"/>
        </a:p>
        <a:p>
          <a:pPr marL="171450" lvl="1" indent="-171450" algn="l" defTabSz="755650" rtl="0">
            <a:lnSpc>
              <a:spcPct val="90000"/>
            </a:lnSpc>
            <a:spcBef>
              <a:spcPct val="0"/>
            </a:spcBef>
            <a:spcAft>
              <a:spcPct val="15000"/>
            </a:spcAft>
            <a:buChar char="••"/>
          </a:pPr>
          <a:r>
            <a:rPr lang="zh-TW" altLang="en-US" sz="1700" b="1" kern="1200" dirty="0" smtClean="0"/>
            <a:t>雷射手術時應使用專用氣管內管，防止穿透燃燒</a:t>
          </a:r>
          <a:endParaRPr lang="zh-TW" altLang="en-US" sz="1700" kern="1200" dirty="0"/>
        </a:p>
        <a:p>
          <a:pPr marL="171450" lvl="1" indent="-171450" algn="l" defTabSz="755650" rtl="0">
            <a:lnSpc>
              <a:spcPct val="90000"/>
            </a:lnSpc>
            <a:spcBef>
              <a:spcPct val="0"/>
            </a:spcBef>
            <a:spcAft>
              <a:spcPct val="15000"/>
            </a:spcAft>
            <a:buChar char="••"/>
          </a:pPr>
          <a:r>
            <a:rPr lang="zh-TW" altLang="en-US" sz="1700" b="1" kern="1200" dirty="0" smtClean="0"/>
            <a:t>帶電之手術器械操作注意事項列入標準作業流程</a:t>
          </a:r>
          <a:endParaRPr lang="zh-TW" altLang="en-US" sz="1700" kern="1200" dirty="0"/>
        </a:p>
      </dsp:txBody>
      <dsp:txXfrm>
        <a:off x="4464493" y="634214"/>
        <a:ext cx="4118647" cy="388383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A5654-4D2F-4F80-9D81-FE2290A7B63E}">
      <dsp:nvSpPr>
        <dsp:cNvPr id="0" name=""/>
        <dsp:cNvSpPr/>
      </dsp:nvSpPr>
      <dsp:spPr>
        <a:xfrm>
          <a:off x="-5168961" y="-791784"/>
          <a:ext cx="6155568" cy="6155568"/>
        </a:xfrm>
        <a:prstGeom prst="blockArc">
          <a:avLst>
            <a:gd name="adj1" fmla="val 18900000"/>
            <a:gd name="adj2" fmla="val 2700000"/>
            <a:gd name="adj3" fmla="val 351"/>
          </a:avLst>
        </a:pr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B73D6EB-482C-4763-A4A4-ABBACAB9FC0F}">
      <dsp:nvSpPr>
        <dsp:cNvPr id="0" name=""/>
        <dsp:cNvSpPr/>
      </dsp:nvSpPr>
      <dsp:spPr>
        <a:xfrm>
          <a:off x="634593" y="457200"/>
          <a:ext cx="7806550" cy="914400"/>
        </a:xfrm>
        <a:prstGeom prst="rect">
          <a:avLst/>
        </a:prstGeom>
        <a:solidFill>
          <a:schemeClr val="accent2">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60960" rIns="60960" bIns="60960" numCol="1" spcCol="1270" anchor="ctr" anchorCtr="0">
          <a:noAutofit/>
        </a:bodyPr>
        <a:lstStyle/>
        <a:p>
          <a:pPr marL="623888" lvl="0" indent="-623888" algn="l" defTabSz="1066800" rtl="0">
            <a:lnSpc>
              <a:spcPct val="90000"/>
            </a:lnSpc>
            <a:spcBef>
              <a:spcPct val="0"/>
            </a:spcBef>
            <a:spcAft>
              <a:spcPct val="35000"/>
            </a:spcAft>
          </a:pPr>
          <a:r>
            <a:rPr lang="zh-TW" sz="2400" b="1" kern="1200" dirty="0" smtClean="0"/>
            <a:t>一、落實執行跌倒風險評估及防範措施，尤其是特定族群如兒童、老人</a:t>
          </a:r>
          <a:r>
            <a:rPr lang="en-US" sz="2400" b="1" kern="1200" dirty="0" smtClean="0"/>
            <a:t>…</a:t>
          </a:r>
          <a:r>
            <a:rPr lang="zh-TW" sz="2400" b="1" kern="1200" dirty="0" smtClean="0"/>
            <a:t>等</a:t>
          </a:r>
          <a:endParaRPr lang="zh-TW" sz="2400" b="1" kern="1200" dirty="0"/>
        </a:p>
      </dsp:txBody>
      <dsp:txXfrm>
        <a:off x="634593" y="457200"/>
        <a:ext cx="7806550" cy="914400"/>
      </dsp:txXfrm>
    </dsp:sp>
    <dsp:sp modelId="{1CFEF606-2350-46C5-A73C-C5C2D999A33C}">
      <dsp:nvSpPr>
        <dsp:cNvPr id="0" name=""/>
        <dsp:cNvSpPr/>
      </dsp:nvSpPr>
      <dsp:spPr>
        <a:xfrm>
          <a:off x="63093" y="342900"/>
          <a:ext cx="1143000" cy="1143000"/>
        </a:xfrm>
        <a:prstGeom prst="ellipse">
          <a:avLst/>
        </a:prstGeom>
        <a:solidFill>
          <a:schemeClr val="lt1">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8E1D867-F7FE-4B00-9567-710E81307B5B}">
      <dsp:nvSpPr>
        <dsp:cNvPr id="0" name=""/>
        <dsp:cNvSpPr/>
      </dsp:nvSpPr>
      <dsp:spPr>
        <a:xfrm>
          <a:off x="966978" y="1828800"/>
          <a:ext cx="7474166" cy="914400"/>
        </a:xfrm>
        <a:prstGeom prst="rect">
          <a:avLst/>
        </a:prstGeom>
        <a:solidFill>
          <a:schemeClr val="accent3">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60960" rIns="60960" bIns="60960" numCol="1" spcCol="1270" anchor="ctr" anchorCtr="0">
          <a:noAutofit/>
        </a:bodyPr>
        <a:lstStyle/>
        <a:p>
          <a:pPr marL="623888" lvl="0" indent="-623888" algn="l" defTabSz="1066800" rtl="0">
            <a:lnSpc>
              <a:spcPct val="90000"/>
            </a:lnSpc>
            <a:spcBef>
              <a:spcPct val="0"/>
            </a:spcBef>
            <a:spcAft>
              <a:spcPct val="35000"/>
            </a:spcAft>
          </a:pPr>
          <a:r>
            <a:rPr lang="zh-TW" altLang="en-US" sz="2400" b="1" kern="1200" dirty="0" smtClean="0"/>
            <a:t>二、提供安全的照護環境，降低跌倒傷害程度</a:t>
          </a:r>
          <a:endParaRPr lang="zh-TW" altLang="en-US" sz="2400" b="1" kern="1200" dirty="0"/>
        </a:p>
      </dsp:txBody>
      <dsp:txXfrm>
        <a:off x="966978" y="1828800"/>
        <a:ext cx="7474166" cy="914400"/>
      </dsp:txXfrm>
    </dsp:sp>
    <dsp:sp modelId="{8165D484-5400-459B-90CD-0DD73EA848C8}">
      <dsp:nvSpPr>
        <dsp:cNvPr id="0" name=""/>
        <dsp:cNvSpPr/>
      </dsp:nvSpPr>
      <dsp:spPr>
        <a:xfrm>
          <a:off x="395478" y="1714500"/>
          <a:ext cx="1143000" cy="1143000"/>
        </a:xfrm>
        <a:prstGeom prst="ellipse">
          <a:avLst/>
        </a:prstGeom>
        <a:solidFill>
          <a:schemeClr val="lt1">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8DEE820-CD2E-4AF0-8CA1-47CB791A9AFD}">
      <dsp:nvSpPr>
        <dsp:cNvPr id="0" name=""/>
        <dsp:cNvSpPr/>
      </dsp:nvSpPr>
      <dsp:spPr>
        <a:xfrm>
          <a:off x="634593" y="3200400"/>
          <a:ext cx="7806550" cy="914400"/>
        </a:xfrm>
        <a:prstGeom prst="rect">
          <a:avLst/>
        </a:prstGeom>
        <a:solidFill>
          <a:schemeClr val="accent4">
            <a:lumMod val="75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5805" tIns="60960" rIns="60960" bIns="60960" numCol="1" spcCol="1270" anchor="ctr" anchorCtr="0">
          <a:noAutofit/>
        </a:bodyPr>
        <a:lstStyle/>
        <a:p>
          <a:pPr marL="623888" lvl="0" indent="-623888" algn="l" defTabSz="1066800" rtl="0">
            <a:lnSpc>
              <a:spcPct val="90000"/>
            </a:lnSpc>
            <a:spcBef>
              <a:spcPct val="0"/>
            </a:spcBef>
            <a:spcAft>
              <a:spcPct val="35000"/>
            </a:spcAft>
          </a:pPr>
          <a:r>
            <a:rPr lang="zh-TW" altLang="en-US" sz="2400" b="1" kern="1200" dirty="0" smtClean="0"/>
            <a:t>三、跌倒後檢視及調整照護計畫</a:t>
          </a:r>
          <a:endParaRPr lang="zh-TW" altLang="en-US" sz="2400" b="1" kern="1200" dirty="0"/>
        </a:p>
      </dsp:txBody>
      <dsp:txXfrm>
        <a:off x="634593" y="3200400"/>
        <a:ext cx="7806550" cy="914400"/>
      </dsp:txXfrm>
    </dsp:sp>
    <dsp:sp modelId="{AD050101-3F7E-4088-960A-99BFBC3B11DC}">
      <dsp:nvSpPr>
        <dsp:cNvPr id="0" name=""/>
        <dsp:cNvSpPr/>
      </dsp:nvSpPr>
      <dsp:spPr>
        <a:xfrm>
          <a:off x="63093" y="3086100"/>
          <a:ext cx="1143000" cy="1143000"/>
        </a:xfrm>
        <a:prstGeom prst="ellipse">
          <a:avLst/>
        </a:prstGeom>
        <a:solidFill>
          <a:schemeClr val="lt1">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DBFE2-8D78-415F-B843-319538A13B64}">
      <dsp:nvSpPr>
        <dsp:cNvPr id="0" name=""/>
        <dsp:cNvSpPr/>
      </dsp:nvSpPr>
      <dsp:spPr>
        <a:xfrm>
          <a:off x="453354" y="2331"/>
          <a:ext cx="3319858" cy="1991915"/>
        </a:xfrm>
        <a:prstGeom prst="rect">
          <a:avLst/>
        </a:prstGeom>
        <a:solidFill>
          <a:schemeClr val="accent6"/>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rPr>
            <a:t>防跌宣導教育</a:t>
          </a:r>
          <a:endParaRPr lang="en-US" altLang="zh-TW" sz="2400" b="1" kern="1200" dirty="0" smtClean="0">
            <a:effectLst>
              <a:outerShdw blurRad="38100" dist="38100" dir="2700000" algn="tl">
                <a:srgbClr val="000000">
                  <a:alpha val="43137"/>
                </a:srgbClr>
              </a:outerShdw>
            </a:effectLst>
          </a:endParaRPr>
        </a:p>
        <a:p>
          <a:pPr lvl="0" algn="ctr" defTabSz="1066800" rtl="0">
            <a:lnSpc>
              <a:spcPct val="90000"/>
            </a:lnSpc>
            <a:spcBef>
              <a:spcPct val="0"/>
            </a:spcBef>
            <a:spcAft>
              <a:spcPct val="35000"/>
            </a:spcAft>
          </a:pPr>
          <a:r>
            <a:rPr lang="zh-TW" altLang="en-US" sz="1800" b="1" kern="1200" dirty="0" smtClean="0"/>
            <a:t>（</a:t>
          </a:r>
          <a:r>
            <a:rPr lang="zh-TW" altLang="en-US" sz="1800" b="1" kern="1200" dirty="0" smtClean="0">
              <a:latin typeface="Times New Roman" pitchFamily="18" charset="0"/>
            </a:rPr>
            <a:t>醫療機構工作人員、病人、家屬及其照顧者）</a:t>
          </a:r>
          <a:endParaRPr lang="zh-TW" altLang="en-US" sz="1800" b="1" kern="1200" dirty="0"/>
        </a:p>
      </dsp:txBody>
      <dsp:txXfrm>
        <a:off x="453354" y="2331"/>
        <a:ext cx="3319858" cy="1991915"/>
      </dsp:txXfrm>
    </dsp:sp>
    <dsp:sp modelId="{B2111D39-119F-42FB-8E23-648E405DC661}">
      <dsp:nvSpPr>
        <dsp:cNvPr id="0" name=""/>
        <dsp:cNvSpPr/>
      </dsp:nvSpPr>
      <dsp:spPr>
        <a:xfrm>
          <a:off x="4105199" y="2331"/>
          <a:ext cx="3319858" cy="1991915"/>
        </a:xfrm>
        <a:prstGeom prst="rect">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rPr>
            <a:t>跌倒風險評估</a:t>
          </a:r>
          <a:r>
            <a:rPr lang="en-US" altLang="zh-TW" sz="2400" b="1" kern="1200" dirty="0" smtClean="0">
              <a:effectLst>
                <a:outerShdw blurRad="38100" dist="38100" dir="2700000" algn="tl">
                  <a:srgbClr val="000000">
                    <a:alpha val="43137"/>
                  </a:srgbClr>
                </a:outerShdw>
              </a:effectLst>
            </a:rPr>
            <a:t/>
          </a:r>
          <a:br>
            <a:rPr lang="en-US" altLang="zh-TW" sz="2400" b="1" kern="1200" dirty="0" smtClean="0">
              <a:effectLst>
                <a:outerShdw blurRad="38100" dist="38100" dir="2700000" algn="tl">
                  <a:srgbClr val="000000">
                    <a:alpha val="43137"/>
                  </a:srgbClr>
                </a:outerShdw>
              </a:effectLst>
            </a:rPr>
          </a:br>
          <a:r>
            <a:rPr lang="en-US" altLang="zh-TW" sz="2400" b="1" kern="1200" dirty="0" smtClean="0">
              <a:effectLst>
                <a:outerShdw blurRad="38100" dist="38100" dir="2700000" algn="tl">
                  <a:srgbClr val="000000">
                    <a:alpha val="43137"/>
                  </a:srgbClr>
                </a:outerShdw>
              </a:effectLst>
            </a:rPr>
            <a:t/>
          </a:r>
          <a:br>
            <a:rPr lang="en-US" altLang="zh-TW" sz="2400" b="1" kern="1200" dirty="0" smtClean="0">
              <a:effectLst>
                <a:outerShdw blurRad="38100" dist="38100" dir="2700000" algn="tl">
                  <a:srgbClr val="000000">
                    <a:alpha val="43137"/>
                  </a:srgbClr>
                </a:outerShdw>
              </a:effectLst>
            </a:rPr>
          </a:br>
          <a:r>
            <a:rPr lang="zh-TW" altLang="en-US" sz="1800" b="1" kern="1200" dirty="0" smtClean="0"/>
            <a:t>（評估工具、時機、方法</a:t>
          </a:r>
          <a:r>
            <a:rPr lang="en-US" altLang="zh-TW" sz="1800" b="1" kern="1200" dirty="0" smtClean="0"/>
            <a:t>……</a:t>
          </a:r>
          <a:r>
            <a:rPr lang="zh-TW" altLang="en-US" sz="1800" b="1" kern="1200" dirty="0" smtClean="0"/>
            <a:t>）</a:t>
          </a:r>
          <a:endParaRPr lang="zh-TW" altLang="en-US" sz="1800" b="1" kern="1200" dirty="0">
            <a:effectLst>
              <a:outerShdw blurRad="38100" dist="38100" dir="2700000" algn="tl">
                <a:srgbClr val="000000">
                  <a:alpha val="43137"/>
                </a:srgbClr>
              </a:outerShdw>
            </a:effectLst>
          </a:endParaRPr>
        </a:p>
      </dsp:txBody>
      <dsp:txXfrm>
        <a:off x="4105199" y="2331"/>
        <a:ext cx="3319858" cy="1991915"/>
      </dsp:txXfrm>
    </dsp:sp>
    <dsp:sp modelId="{9EE19C5C-D128-4589-8966-F683E71C35C6}">
      <dsp:nvSpPr>
        <dsp:cNvPr id="0" name=""/>
        <dsp:cNvSpPr/>
      </dsp:nvSpPr>
      <dsp:spPr>
        <a:xfrm>
          <a:off x="453354" y="2326232"/>
          <a:ext cx="3319858" cy="1991915"/>
        </a:xfrm>
        <a:prstGeom prst="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rPr>
            <a:t>辨識跌倒危險因子</a:t>
          </a:r>
          <a:r>
            <a:rPr lang="en-US" altLang="zh-TW" sz="2000" b="1" kern="1200" dirty="0" smtClean="0"/>
            <a:t/>
          </a:r>
          <a:br>
            <a:rPr lang="en-US" altLang="zh-TW" sz="2000" b="1" kern="1200" dirty="0" smtClean="0"/>
          </a:br>
          <a:r>
            <a:rPr lang="en-US" altLang="zh-TW" sz="2000" b="1" kern="1200" dirty="0" smtClean="0"/>
            <a:t/>
          </a:r>
          <a:br>
            <a:rPr lang="en-US" altLang="zh-TW" sz="2000" b="1" kern="1200" dirty="0" smtClean="0"/>
          </a:br>
          <a:r>
            <a:rPr lang="zh-TW" altLang="en-US" sz="1800" b="1" kern="1200" dirty="0" smtClean="0"/>
            <a:t>（年齡、跌倒經驗、生理狀況及身體活動功能、頻尿、用藥、意識躁動或不清</a:t>
          </a:r>
          <a:r>
            <a:rPr lang="en-US" altLang="zh-TW" sz="1800" b="1" kern="1200" dirty="0" smtClean="0"/>
            <a:t>......</a:t>
          </a:r>
          <a:r>
            <a:rPr lang="zh-TW" altLang="en-US" sz="1800" b="1" kern="1200" dirty="0" smtClean="0"/>
            <a:t>）</a:t>
          </a:r>
          <a:endParaRPr lang="zh-TW" altLang="en-US" sz="1800" b="1" kern="1200" dirty="0"/>
        </a:p>
      </dsp:txBody>
      <dsp:txXfrm>
        <a:off x="453354" y="2326232"/>
        <a:ext cx="3319858" cy="1991915"/>
      </dsp:txXfrm>
    </dsp:sp>
    <dsp:sp modelId="{BE1238F1-5D79-4FBF-BB3C-5E897A34B656}">
      <dsp:nvSpPr>
        <dsp:cNvPr id="0" name=""/>
        <dsp:cNvSpPr/>
      </dsp:nvSpPr>
      <dsp:spPr>
        <a:xfrm>
          <a:off x="4105199" y="2326232"/>
          <a:ext cx="3319858" cy="1991915"/>
        </a:xfrm>
        <a:prstGeom prst="rect">
          <a:avLst/>
        </a:prstGeom>
        <a:solidFill>
          <a:schemeClr val="accent5">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altLang="en-US" sz="2400" b="1" kern="1200" dirty="0" smtClean="0">
              <a:effectLst>
                <a:outerShdw blurRad="38100" dist="38100" dir="2700000" algn="tl">
                  <a:srgbClr val="000000">
                    <a:alpha val="43137"/>
                  </a:srgbClr>
                </a:outerShdw>
              </a:effectLst>
            </a:rPr>
            <a:t>提供防跌措施</a:t>
          </a:r>
          <a:r>
            <a:rPr lang="en-US" altLang="zh-TW" sz="2000" b="1" kern="1200" dirty="0" smtClean="0"/>
            <a:t/>
          </a:r>
          <a:br>
            <a:rPr lang="en-US" altLang="zh-TW" sz="2000" b="1" kern="1200" dirty="0" smtClean="0"/>
          </a:br>
          <a:r>
            <a:rPr lang="en-US" altLang="zh-TW" sz="2000" b="1" kern="1200" dirty="0" smtClean="0"/>
            <a:t/>
          </a:r>
          <a:br>
            <a:rPr lang="en-US" altLang="zh-TW" sz="2000" b="1" kern="1200" dirty="0" smtClean="0"/>
          </a:br>
          <a:r>
            <a:rPr lang="zh-TW" altLang="en-US" sz="1800" b="1" kern="1200" dirty="0" smtClean="0"/>
            <a:t>（依個別病人屬性提供不同程度與個別性的跌倒防範措施）</a:t>
          </a:r>
          <a:endParaRPr lang="zh-TW" altLang="en-US" sz="2000" b="1" kern="1200" dirty="0"/>
        </a:p>
      </dsp:txBody>
      <dsp:txXfrm>
        <a:off x="4105199" y="2326232"/>
        <a:ext cx="3319858" cy="1991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BCEE3-F17B-4C07-BAC9-E56F6AD550A6}">
      <dsp:nvSpPr>
        <dsp:cNvPr id="0" name=""/>
        <dsp:cNvSpPr/>
      </dsp:nvSpPr>
      <dsp:spPr>
        <a:xfrm>
          <a:off x="0" y="273227"/>
          <a:ext cx="702883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374904" rIns="360000" bIns="142240" numCol="1" spcCol="1270" anchor="t" anchorCtr="0">
          <a:noAutofit/>
        </a:bodyPr>
        <a:lstStyle/>
        <a:p>
          <a:pPr marL="228600" lvl="1" indent="-228600" algn="l" defTabSz="889000" rtl="0">
            <a:lnSpc>
              <a:spcPct val="90000"/>
            </a:lnSpc>
            <a:spcBef>
              <a:spcPct val="0"/>
            </a:spcBef>
            <a:spcAft>
              <a:spcPct val="15000"/>
            </a:spcAft>
            <a:buChar char="••"/>
          </a:pPr>
          <a:r>
            <a:rPr lang="zh-TW" altLang="en-US" sz="2000" b="1" kern="1200" dirty="0" smtClean="0"/>
            <a:t>針對「目標」及「執行策略」加以闡釋並適用於各醫療機構的通則。</a:t>
          </a:r>
          <a:endParaRPr lang="zh-TW" altLang="en-US" sz="2000" b="1" kern="1200" dirty="0"/>
        </a:p>
      </dsp:txBody>
      <dsp:txXfrm>
        <a:off x="0" y="273227"/>
        <a:ext cx="7028830" cy="1332450"/>
      </dsp:txXfrm>
    </dsp:sp>
    <dsp:sp modelId="{FCF434C7-333E-4FC6-851A-B4BFB7746943}">
      <dsp:nvSpPr>
        <dsp:cNvPr id="0" name=""/>
        <dsp:cNvSpPr/>
      </dsp:nvSpPr>
      <dsp:spPr>
        <a:xfrm>
          <a:off x="110507" y="27278"/>
          <a:ext cx="492018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71" tIns="0" rIns="185971" bIns="0" numCol="1" spcCol="1270" anchor="ctr" anchorCtr="0">
          <a:noAutofit/>
        </a:bodyPr>
        <a:lstStyle/>
        <a:p>
          <a:pPr lvl="0" algn="l" defTabSz="1422400" rtl="0">
            <a:lnSpc>
              <a:spcPct val="90000"/>
            </a:lnSpc>
            <a:spcBef>
              <a:spcPct val="0"/>
            </a:spcBef>
            <a:spcAft>
              <a:spcPct val="35000"/>
            </a:spcAft>
          </a:pPr>
          <a:r>
            <a:rPr lang="zh-TW" altLang="en-US" sz="3200" b="1" kern="1200" dirty="0" smtClean="0"/>
            <a:t>一般原則</a:t>
          </a:r>
          <a:endParaRPr lang="zh-TW" altLang="en-US" sz="3200" kern="1200" dirty="0"/>
        </a:p>
      </dsp:txBody>
      <dsp:txXfrm>
        <a:off x="136446" y="53217"/>
        <a:ext cx="4868303" cy="479482"/>
      </dsp:txXfrm>
    </dsp:sp>
    <dsp:sp modelId="{8102C285-D0B0-4D59-B56D-55BA36700870}">
      <dsp:nvSpPr>
        <dsp:cNvPr id="0" name=""/>
        <dsp:cNvSpPr/>
      </dsp:nvSpPr>
      <dsp:spPr>
        <a:xfrm>
          <a:off x="0" y="1988289"/>
          <a:ext cx="7028830" cy="1786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000" tIns="374904" rIns="360000" bIns="142240" numCol="1" spcCol="1270" anchor="t" anchorCtr="0">
          <a:noAutofit/>
        </a:bodyPr>
        <a:lstStyle/>
        <a:p>
          <a:pPr marL="228600" lvl="1" indent="-228600" algn="l" defTabSz="889000" rtl="0">
            <a:lnSpc>
              <a:spcPct val="90000"/>
            </a:lnSpc>
            <a:spcBef>
              <a:spcPct val="0"/>
            </a:spcBef>
            <a:spcAft>
              <a:spcPct val="15000"/>
            </a:spcAft>
            <a:buChar char="••"/>
          </a:pPr>
          <a:r>
            <a:rPr lang="zh-TW" altLang="en-US" sz="2000" b="1" kern="1200" dirty="0" smtClean="0"/>
            <a:t>提供實務上常見的情況或是做法建議。</a:t>
          </a:r>
          <a:endParaRPr lang="zh-TW" altLang="en-US" sz="2000" b="1" kern="1200" dirty="0"/>
        </a:p>
        <a:p>
          <a:pPr marL="228600" lvl="1" indent="-228600" algn="l" defTabSz="889000" rtl="0">
            <a:lnSpc>
              <a:spcPct val="90000"/>
            </a:lnSpc>
            <a:spcBef>
              <a:spcPct val="0"/>
            </a:spcBef>
            <a:spcAft>
              <a:spcPct val="15000"/>
            </a:spcAft>
            <a:buChar char="••"/>
          </a:pPr>
          <a:r>
            <a:rPr lang="zh-TW" altLang="en-US" sz="2000" b="1" kern="1200" dirty="0" smtClean="0"/>
            <a:t>醫院執行上應視個別業務需求及服務特性訂定合宜且適當之作業規範，以期能更符合醫院實務作業需要。</a:t>
          </a:r>
          <a:endParaRPr lang="zh-TW" altLang="en-US" sz="2000" b="1" kern="1200" dirty="0"/>
        </a:p>
      </dsp:txBody>
      <dsp:txXfrm>
        <a:off x="0" y="1988289"/>
        <a:ext cx="7028830" cy="1786050"/>
      </dsp:txXfrm>
    </dsp:sp>
    <dsp:sp modelId="{24FCE8E1-5C80-4162-B74D-A0D58352934D}">
      <dsp:nvSpPr>
        <dsp:cNvPr id="0" name=""/>
        <dsp:cNvSpPr/>
      </dsp:nvSpPr>
      <dsp:spPr>
        <a:xfrm>
          <a:off x="110507" y="1722609"/>
          <a:ext cx="492018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971" tIns="0" rIns="185971" bIns="0" numCol="1" spcCol="1270" anchor="ctr" anchorCtr="0">
          <a:noAutofit/>
        </a:bodyPr>
        <a:lstStyle/>
        <a:p>
          <a:pPr lvl="0" algn="l" defTabSz="1422400" rtl="0">
            <a:lnSpc>
              <a:spcPct val="90000"/>
            </a:lnSpc>
            <a:spcBef>
              <a:spcPct val="0"/>
            </a:spcBef>
            <a:spcAft>
              <a:spcPct val="35000"/>
            </a:spcAft>
          </a:pPr>
          <a:r>
            <a:rPr lang="zh-TW" altLang="en-US" sz="3200" b="1" kern="1200" dirty="0" smtClean="0"/>
            <a:t>參考做法</a:t>
          </a:r>
          <a:endParaRPr lang="zh-TW" altLang="en-US" sz="3200" kern="1200" dirty="0"/>
        </a:p>
      </dsp:txBody>
      <dsp:txXfrm>
        <a:off x="136446" y="1748548"/>
        <a:ext cx="4868303" cy="4794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49271-0A98-47F6-B7A8-B6BD13904A8E}">
      <dsp:nvSpPr>
        <dsp:cNvPr id="0" name=""/>
        <dsp:cNvSpPr/>
      </dsp:nvSpPr>
      <dsp:spPr>
        <a:xfrm>
          <a:off x="260748" y="377333"/>
          <a:ext cx="2513016" cy="2296650"/>
        </a:xfrm>
        <a:prstGeom prst="rect">
          <a:avLst/>
        </a:prstGeom>
        <a:solidFill>
          <a:schemeClr val="accent2">
            <a:tint val="40000"/>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0" bIns="113792" numCol="1" spcCol="1270" anchor="ctr" anchorCtr="0">
          <a:noAutofit/>
        </a:bodyPr>
        <a:lstStyle/>
        <a:p>
          <a:pPr marL="0" lvl="0" indent="0" algn="l" defTabSz="711200" rtl="0">
            <a:lnSpc>
              <a:spcPct val="90000"/>
            </a:lnSpc>
            <a:spcBef>
              <a:spcPct val="0"/>
            </a:spcBef>
            <a:spcAft>
              <a:spcPct val="35000"/>
            </a:spcAft>
          </a:pPr>
          <a:r>
            <a:rPr lang="en-US" altLang="zh-TW" sz="1600" b="1" kern="1200" dirty="0" smtClean="0"/>
            <a:t>1.</a:t>
          </a:r>
          <a:r>
            <a:rPr lang="zh-TW" altLang="en-US" sz="1600" b="1" kern="1200" dirty="0" smtClean="0"/>
            <a:t>醫療機構工作人員</a:t>
          </a:r>
          <a:endParaRPr lang="en-US" altLang="zh-TW" sz="1600" b="1" kern="1200" dirty="0" smtClean="0"/>
        </a:p>
        <a:p>
          <a:pPr marL="180975" lvl="0" indent="-180975" algn="l" defTabSz="711200" rtl="0">
            <a:lnSpc>
              <a:spcPct val="90000"/>
            </a:lnSpc>
            <a:spcBef>
              <a:spcPct val="0"/>
            </a:spcBef>
            <a:spcAft>
              <a:spcPct val="35000"/>
            </a:spcAft>
          </a:pPr>
          <a:r>
            <a:rPr lang="en-US" altLang="zh-TW" sz="1600" b="1" kern="1200" dirty="0" smtClean="0"/>
            <a:t>2.</a:t>
          </a:r>
          <a:r>
            <a:rPr lang="zh-TW" altLang="en-US" sz="1600" b="1" kern="1200" dirty="0" smtClean="0"/>
            <a:t>一般民眾（病人、家屬及其照顧者）</a:t>
          </a:r>
          <a:endParaRPr lang="zh-TW" altLang="en-US" sz="1600" kern="1200" dirty="0"/>
        </a:p>
      </dsp:txBody>
      <dsp:txXfrm>
        <a:off x="662831" y="377333"/>
        <a:ext cx="2110933" cy="2296650"/>
      </dsp:txXfrm>
    </dsp:sp>
    <dsp:sp modelId="{5663C886-923B-427D-99BF-2240834BD1D5}">
      <dsp:nvSpPr>
        <dsp:cNvPr id="0" name=""/>
        <dsp:cNvSpPr/>
      </dsp:nvSpPr>
      <dsp:spPr>
        <a:xfrm>
          <a:off x="0" y="3159"/>
          <a:ext cx="787221" cy="787221"/>
        </a:xfrm>
        <a:prstGeom prst="ellipse">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zh-TW" altLang="en-US" sz="1800" b="1" kern="1200" dirty="0" smtClean="0"/>
            <a:t>宣導對象</a:t>
          </a:r>
          <a:endParaRPr lang="zh-TW" altLang="en-US" sz="1800" kern="1200" dirty="0"/>
        </a:p>
      </dsp:txBody>
      <dsp:txXfrm>
        <a:off x="115286" y="118445"/>
        <a:ext cx="556649" cy="556649"/>
      </dsp:txXfrm>
    </dsp:sp>
    <dsp:sp modelId="{5DACB3AD-F991-4C8B-9A77-7831D4A899F9}">
      <dsp:nvSpPr>
        <dsp:cNvPr id="0" name=""/>
        <dsp:cNvSpPr/>
      </dsp:nvSpPr>
      <dsp:spPr>
        <a:xfrm>
          <a:off x="3218693" y="406030"/>
          <a:ext cx="2513016" cy="2296650"/>
        </a:xfrm>
        <a:prstGeom prst="rect">
          <a:avLst/>
        </a:prstGeom>
        <a:solidFill>
          <a:schemeClr val="accent3">
            <a:tint val="40000"/>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0" bIns="113792" numCol="1" spcCol="1270" anchor="t" anchorCtr="0">
          <a:noAutofit/>
        </a:bodyPr>
        <a:lstStyle/>
        <a:p>
          <a:pPr marL="180975" lvl="0" indent="-180975" algn="l" defTabSz="711200" rtl="0">
            <a:lnSpc>
              <a:spcPct val="90000"/>
            </a:lnSpc>
            <a:spcBef>
              <a:spcPct val="0"/>
            </a:spcBef>
            <a:spcAft>
              <a:spcPct val="35000"/>
            </a:spcAft>
          </a:pPr>
          <a:r>
            <a:rPr lang="en-US" altLang="zh-TW" sz="1600" b="1" kern="1200" dirty="0" smtClean="0"/>
            <a:t>1.</a:t>
          </a:r>
          <a:r>
            <a:rPr lang="zh-TW" altLang="en-US" sz="1600" b="1" kern="1200" dirty="0" smtClean="0"/>
            <a:t>教導病人及照顧者</a:t>
          </a:r>
          <a:endParaRPr lang="zh-TW" altLang="en-US" sz="1600" kern="1200" dirty="0"/>
        </a:p>
        <a:p>
          <a:pPr marL="180975" lvl="1" indent="-180975" algn="l" defTabSz="622300" rtl="0">
            <a:lnSpc>
              <a:spcPct val="90000"/>
            </a:lnSpc>
            <a:spcBef>
              <a:spcPct val="0"/>
            </a:spcBef>
            <a:spcAft>
              <a:spcPct val="15000"/>
            </a:spcAft>
            <a:buChar char="••"/>
          </a:pPr>
          <a:r>
            <a:rPr lang="zh-TW" altLang="en-US" sz="1400" b="1" kern="1200" dirty="0" smtClean="0">
              <a:solidFill>
                <a:schemeClr val="tx2">
                  <a:lumMod val="75000"/>
                </a:schemeClr>
              </a:solidFill>
            </a:rPr>
            <a:t>如何協助病人下床。</a:t>
          </a:r>
          <a:endParaRPr lang="zh-TW" altLang="en-US" sz="1400" b="1" kern="1200" dirty="0">
            <a:solidFill>
              <a:schemeClr val="tx2">
                <a:lumMod val="75000"/>
              </a:schemeClr>
            </a:solidFill>
          </a:endParaRPr>
        </a:p>
        <a:p>
          <a:pPr marL="180975" lvl="1" indent="-180975" algn="l" defTabSz="622300" rtl="0">
            <a:lnSpc>
              <a:spcPct val="90000"/>
            </a:lnSpc>
            <a:spcBef>
              <a:spcPct val="0"/>
            </a:spcBef>
            <a:spcAft>
              <a:spcPct val="15000"/>
            </a:spcAft>
            <a:buChar char="••"/>
          </a:pPr>
          <a:r>
            <a:rPr lang="zh-TW" altLang="en-US" sz="1400" b="1" kern="1200" dirty="0" smtClean="0">
              <a:solidFill>
                <a:schemeClr val="tx2">
                  <a:lumMod val="75000"/>
                </a:schemeClr>
              </a:solidFill>
            </a:rPr>
            <a:t>離開病人視線範圍時應告知醫護人員。</a:t>
          </a:r>
          <a:endParaRPr lang="zh-TW" altLang="en-US" sz="1400" b="1" kern="1200" dirty="0">
            <a:solidFill>
              <a:schemeClr val="tx2">
                <a:lumMod val="75000"/>
              </a:schemeClr>
            </a:solidFill>
          </a:endParaRPr>
        </a:p>
        <a:p>
          <a:pPr marL="180975" lvl="1" indent="-180975" algn="l" defTabSz="622300" rtl="0">
            <a:lnSpc>
              <a:spcPct val="90000"/>
            </a:lnSpc>
            <a:spcBef>
              <a:spcPct val="0"/>
            </a:spcBef>
            <a:spcAft>
              <a:spcPct val="15000"/>
            </a:spcAft>
            <a:buChar char="••"/>
          </a:pPr>
          <a:r>
            <a:rPr lang="zh-TW" altLang="en-US" sz="1400" b="1" kern="1200" dirty="0" smtClean="0">
              <a:solidFill>
                <a:schemeClr val="tx2">
                  <a:lumMod val="75000"/>
                </a:schemeClr>
              </a:solidFill>
            </a:rPr>
            <a:t>如何正確使用床欄及床上便盆。</a:t>
          </a:r>
          <a:endParaRPr lang="zh-TW" altLang="en-US" sz="1400" b="1" kern="1200" dirty="0">
            <a:solidFill>
              <a:schemeClr val="tx2">
                <a:lumMod val="75000"/>
              </a:schemeClr>
            </a:solidFill>
          </a:endParaRPr>
        </a:p>
      </dsp:txBody>
      <dsp:txXfrm>
        <a:off x="3620776" y="406030"/>
        <a:ext cx="2110933" cy="2296650"/>
      </dsp:txXfrm>
    </dsp:sp>
    <dsp:sp modelId="{454DF551-2DB5-4890-B0C9-BEA68F3FBC75}">
      <dsp:nvSpPr>
        <dsp:cNvPr id="0" name=""/>
        <dsp:cNvSpPr/>
      </dsp:nvSpPr>
      <dsp:spPr>
        <a:xfrm>
          <a:off x="3218693" y="2702681"/>
          <a:ext cx="2513016" cy="2296650"/>
        </a:xfrm>
        <a:prstGeom prst="rect">
          <a:avLst/>
        </a:prstGeom>
        <a:solidFill>
          <a:schemeClr val="accent4">
            <a:tint val="40000"/>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0" bIns="113792" numCol="1" spcCol="1270" anchor="t" anchorCtr="0">
          <a:noAutofit/>
        </a:bodyPr>
        <a:lstStyle/>
        <a:p>
          <a:pPr marL="180975" lvl="0" indent="-180975" algn="l" defTabSz="711200" rtl="0">
            <a:lnSpc>
              <a:spcPct val="90000"/>
            </a:lnSpc>
            <a:spcBef>
              <a:spcPct val="0"/>
            </a:spcBef>
            <a:spcAft>
              <a:spcPct val="35000"/>
            </a:spcAft>
          </a:pPr>
          <a:r>
            <a:rPr lang="en-US" altLang="zh-TW" sz="1600" b="1" kern="1200" dirty="0" smtClean="0"/>
            <a:t>2.</a:t>
          </a:r>
          <a:r>
            <a:rPr lang="zh-TW" altLang="en-US" sz="1600" b="1" kern="1200" dirty="0" smtClean="0"/>
            <a:t>指導後：</a:t>
          </a:r>
          <a:endParaRPr lang="zh-TW" altLang="en-US" sz="1600" b="1" kern="1200" dirty="0"/>
        </a:p>
        <a:p>
          <a:pPr marL="180975" lvl="1" indent="-180975" algn="l" defTabSz="622300" rtl="0">
            <a:lnSpc>
              <a:spcPct val="90000"/>
            </a:lnSpc>
            <a:spcBef>
              <a:spcPct val="0"/>
            </a:spcBef>
            <a:spcAft>
              <a:spcPct val="15000"/>
            </a:spcAft>
            <a:buChar char="••"/>
          </a:pPr>
          <a:r>
            <a:rPr lang="zh-TW" altLang="en-US" sz="1400" b="1" kern="1200" dirty="0" smtClean="0">
              <a:solidFill>
                <a:schemeClr val="tx2">
                  <a:lumMod val="75000"/>
                </a:schemeClr>
              </a:solidFill>
            </a:rPr>
            <a:t>評估病人及照顧者對於內容的瞭解程度。</a:t>
          </a:r>
          <a:endParaRPr lang="zh-TW" altLang="en-US" sz="1400" b="1" kern="1200" dirty="0">
            <a:solidFill>
              <a:schemeClr val="tx2">
                <a:lumMod val="75000"/>
              </a:schemeClr>
            </a:solidFill>
          </a:endParaRPr>
        </a:p>
        <a:p>
          <a:pPr marL="180975" lvl="1" indent="-180975" algn="l" defTabSz="622300" rtl="0">
            <a:lnSpc>
              <a:spcPct val="90000"/>
            </a:lnSpc>
            <a:spcBef>
              <a:spcPct val="0"/>
            </a:spcBef>
            <a:spcAft>
              <a:spcPct val="15000"/>
            </a:spcAft>
            <a:buChar char="••"/>
          </a:pPr>
          <a:r>
            <a:rPr lang="zh-TW" altLang="en-US" sz="1400" b="1" kern="1200" dirty="0" smtClean="0">
              <a:solidFill>
                <a:schemeClr val="tx2">
                  <a:lumMod val="75000"/>
                </a:schemeClr>
              </a:solidFill>
            </a:rPr>
            <a:t>建立防範跌倒之共識。</a:t>
          </a:r>
          <a:endParaRPr lang="zh-TW" altLang="en-US" sz="1400" b="1" kern="1200" dirty="0">
            <a:solidFill>
              <a:schemeClr val="tx2">
                <a:lumMod val="75000"/>
              </a:schemeClr>
            </a:solidFill>
          </a:endParaRPr>
        </a:p>
      </dsp:txBody>
      <dsp:txXfrm>
        <a:off x="3620776" y="2702681"/>
        <a:ext cx="2110933" cy="2296650"/>
      </dsp:txXfrm>
    </dsp:sp>
    <dsp:sp modelId="{3EA9CBD2-CA1A-4FD9-9A55-E2D234BCDB6C}">
      <dsp:nvSpPr>
        <dsp:cNvPr id="0" name=""/>
        <dsp:cNvSpPr/>
      </dsp:nvSpPr>
      <dsp:spPr>
        <a:xfrm>
          <a:off x="2796261" y="18499"/>
          <a:ext cx="787221" cy="787221"/>
        </a:xfrm>
        <a:prstGeom prst="ellipse">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zh-TW" altLang="en-US" sz="1800" b="1" kern="1200" dirty="0" smtClean="0"/>
            <a:t>宣導重點</a:t>
          </a:r>
          <a:endParaRPr lang="zh-TW" altLang="en-US" sz="1800" kern="1200" dirty="0"/>
        </a:p>
      </dsp:txBody>
      <dsp:txXfrm>
        <a:off x="2911547" y="133785"/>
        <a:ext cx="556649" cy="556649"/>
      </dsp:txXfrm>
    </dsp:sp>
    <dsp:sp modelId="{C084E746-2DA1-4963-8BDC-8EB5D1A402BF}">
      <dsp:nvSpPr>
        <dsp:cNvPr id="0" name=""/>
        <dsp:cNvSpPr/>
      </dsp:nvSpPr>
      <dsp:spPr>
        <a:xfrm>
          <a:off x="6177676" y="406030"/>
          <a:ext cx="2513016" cy="2296650"/>
        </a:xfrm>
        <a:prstGeom prst="rect">
          <a:avLst/>
        </a:prstGeom>
        <a:solidFill>
          <a:schemeClr val="accent5">
            <a:tint val="40000"/>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0" bIns="113792" numCol="1" spcCol="1270" anchor="ctr" anchorCtr="0">
          <a:noAutofit/>
        </a:bodyPr>
        <a:lstStyle/>
        <a:p>
          <a:pPr marL="266700" lvl="0" indent="-266700" algn="l" defTabSz="711200" rtl="0">
            <a:lnSpc>
              <a:spcPct val="90000"/>
            </a:lnSpc>
            <a:spcBef>
              <a:spcPct val="0"/>
            </a:spcBef>
            <a:spcAft>
              <a:spcPct val="35000"/>
            </a:spcAft>
          </a:pPr>
          <a:r>
            <a:rPr lang="zh-TW" altLang="en-US" sz="1600" b="1" kern="1200" dirty="0" smtClean="0"/>
            <a:t>１</a:t>
          </a:r>
          <a:r>
            <a:rPr lang="en-US" altLang="zh-TW" sz="1600" b="1" kern="1200" dirty="0" smtClean="0"/>
            <a:t>.</a:t>
          </a:r>
          <a:r>
            <a:rPr lang="zh-TW" altLang="en-US" sz="1600" b="1" kern="1200" dirty="0" smtClean="0"/>
            <a:t>訂定易增加跌倒風險藥品的清單</a:t>
          </a:r>
          <a:endParaRPr lang="en-US" altLang="zh-TW" sz="1600" b="1" kern="1200" dirty="0" smtClean="0"/>
        </a:p>
        <a:p>
          <a:pPr marL="180975" lvl="0" indent="-180975" algn="l" defTabSz="711200" rtl="0">
            <a:lnSpc>
              <a:spcPct val="90000"/>
            </a:lnSpc>
            <a:spcBef>
              <a:spcPct val="0"/>
            </a:spcBef>
            <a:spcAft>
              <a:spcPct val="35000"/>
            </a:spcAft>
          </a:pPr>
          <a:r>
            <a:rPr lang="zh-TW" altLang="en-US" sz="1400" b="1" kern="1200" dirty="0" smtClean="0">
              <a:solidFill>
                <a:schemeClr val="tx2">
                  <a:lumMod val="75000"/>
                </a:schemeClr>
              </a:solidFill>
            </a:rPr>
            <a:t>　 →主動提醒病人及其照</a:t>
          </a:r>
          <a:r>
            <a:rPr lang="en-US" altLang="zh-TW" sz="1400" b="1" kern="1200" dirty="0" smtClean="0">
              <a:solidFill>
                <a:schemeClr val="tx2">
                  <a:lumMod val="75000"/>
                </a:schemeClr>
              </a:solidFill>
            </a:rPr>
            <a:t/>
          </a:r>
          <a:br>
            <a:rPr lang="en-US" altLang="zh-TW" sz="1400" b="1" kern="1200" dirty="0" smtClean="0">
              <a:solidFill>
                <a:schemeClr val="tx2">
                  <a:lumMod val="75000"/>
                </a:schemeClr>
              </a:solidFill>
            </a:rPr>
          </a:br>
          <a:r>
            <a:rPr lang="zh-TW" altLang="en-US" sz="1400" b="1" kern="1200" dirty="0" smtClean="0">
              <a:solidFill>
                <a:schemeClr val="tx2">
                  <a:lumMod val="75000"/>
                </a:schemeClr>
              </a:solidFill>
            </a:rPr>
            <a:t>　 顧者，並積極預防。</a:t>
          </a:r>
          <a:endParaRPr lang="zh-TW" altLang="en-US" sz="1400" b="1" kern="1200" dirty="0">
            <a:solidFill>
              <a:schemeClr val="tx2">
                <a:lumMod val="75000"/>
              </a:schemeClr>
            </a:solidFill>
          </a:endParaRPr>
        </a:p>
      </dsp:txBody>
      <dsp:txXfrm>
        <a:off x="6579759" y="406030"/>
        <a:ext cx="2110933" cy="2296650"/>
      </dsp:txXfrm>
    </dsp:sp>
    <dsp:sp modelId="{A0E355CD-27BA-43EB-8348-995504769530}">
      <dsp:nvSpPr>
        <dsp:cNvPr id="0" name=""/>
        <dsp:cNvSpPr/>
      </dsp:nvSpPr>
      <dsp:spPr>
        <a:xfrm>
          <a:off x="6177676" y="2702681"/>
          <a:ext cx="2513016" cy="2296650"/>
        </a:xfrm>
        <a:prstGeom prst="rect">
          <a:avLst/>
        </a:prstGeom>
        <a:solidFill>
          <a:schemeClr val="accent6">
            <a:tint val="40000"/>
            <a:alpha val="90000"/>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0" bIns="113792" numCol="1" spcCol="1270" anchor="ctr" anchorCtr="0">
          <a:noAutofit/>
        </a:bodyPr>
        <a:lstStyle/>
        <a:p>
          <a:pPr marL="180975" lvl="0" indent="-180975" algn="l" defTabSz="711200" rtl="0">
            <a:lnSpc>
              <a:spcPct val="90000"/>
            </a:lnSpc>
            <a:spcBef>
              <a:spcPct val="0"/>
            </a:spcBef>
            <a:spcAft>
              <a:spcPct val="35000"/>
            </a:spcAft>
          </a:pPr>
          <a:r>
            <a:rPr lang="en-US" altLang="zh-TW" sz="1600" b="1" kern="1200" dirty="0" smtClean="0"/>
            <a:t>2.</a:t>
          </a:r>
          <a:r>
            <a:rPr lang="zh-TW" altLang="en-US" sz="1600" b="1" kern="1200" dirty="0" smtClean="0"/>
            <a:t>鼓勵醫療團隊成員積極參與跌倒預防工作</a:t>
          </a:r>
          <a:r>
            <a:rPr lang="en-US" altLang="zh-TW" sz="1600" b="1" kern="1200" dirty="0" smtClean="0"/>
            <a:t/>
          </a:r>
          <a:br>
            <a:rPr lang="en-US" altLang="zh-TW" sz="1600" b="1" kern="1200" dirty="0" smtClean="0"/>
          </a:br>
          <a:r>
            <a:rPr lang="en-US" altLang="zh-TW" sz="1600" b="1" kern="1200" dirty="0" smtClean="0"/>
            <a:t/>
          </a:r>
          <a:br>
            <a:rPr lang="en-US" altLang="zh-TW" sz="1600" b="1" kern="1200" dirty="0" smtClean="0"/>
          </a:br>
          <a:r>
            <a:rPr lang="zh-TW" altLang="en-US" sz="1400" b="1" kern="1200" dirty="0" smtClean="0">
              <a:solidFill>
                <a:schemeClr val="tx2">
                  <a:lumMod val="75000"/>
                </a:schemeClr>
              </a:solidFill>
            </a:rPr>
            <a:t>例如：護理人員訂定預</a:t>
          </a:r>
          <a:r>
            <a:rPr lang="en-US" altLang="zh-TW" sz="1400" b="1" kern="1200" dirty="0" smtClean="0">
              <a:solidFill>
                <a:schemeClr val="tx2">
                  <a:lumMod val="75000"/>
                </a:schemeClr>
              </a:solidFill>
            </a:rPr>
            <a:t/>
          </a:r>
          <a:br>
            <a:rPr lang="en-US" altLang="zh-TW" sz="1400" b="1" kern="1200" dirty="0" smtClean="0">
              <a:solidFill>
                <a:schemeClr val="tx2">
                  <a:lumMod val="75000"/>
                </a:schemeClr>
              </a:solidFill>
            </a:rPr>
          </a:br>
          <a:r>
            <a:rPr lang="zh-TW" altLang="en-US" sz="1400" b="1" kern="1200" dirty="0" smtClean="0">
              <a:solidFill>
                <a:schemeClr val="tx2">
                  <a:lumMod val="75000"/>
                </a:schemeClr>
              </a:solidFill>
            </a:rPr>
            <a:t>防跌倒評估和照護準則。物理治療師設計運動訓練，降低跌倒的危險</a:t>
          </a:r>
          <a:r>
            <a:rPr lang="en-US" altLang="zh-TW" sz="1400" b="1" kern="1200" dirty="0" smtClean="0">
              <a:solidFill>
                <a:schemeClr val="tx2">
                  <a:lumMod val="75000"/>
                </a:schemeClr>
              </a:solidFill>
            </a:rPr>
            <a:t>…</a:t>
          </a:r>
          <a:r>
            <a:rPr lang="zh-TW" altLang="en-US" sz="1400" b="1" kern="1200" dirty="0" smtClean="0">
              <a:solidFill>
                <a:schemeClr val="tx2">
                  <a:lumMod val="75000"/>
                </a:schemeClr>
              </a:solidFill>
            </a:rPr>
            <a:t>等。</a:t>
          </a:r>
          <a:endParaRPr lang="zh-TW" altLang="en-US" sz="1400" b="1" kern="1200" dirty="0">
            <a:solidFill>
              <a:schemeClr val="tx2">
                <a:lumMod val="75000"/>
              </a:schemeClr>
            </a:solidFill>
          </a:endParaRPr>
        </a:p>
      </dsp:txBody>
      <dsp:txXfrm>
        <a:off x="6579759" y="2702681"/>
        <a:ext cx="2110933" cy="2296650"/>
      </dsp:txXfrm>
    </dsp:sp>
    <dsp:sp modelId="{8FE7176B-29ED-4192-AD78-27DBBAC05B8C}">
      <dsp:nvSpPr>
        <dsp:cNvPr id="0" name=""/>
        <dsp:cNvSpPr/>
      </dsp:nvSpPr>
      <dsp:spPr>
        <a:xfrm>
          <a:off x="5772289" y="3159"/>
          <a:ext cx="787221" cy="787221"/>
        </a:xfrm>
        <a:prstGeom prst="ellipse">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zh-TW" altLang="en-US" sz="1800" b="1" kern="1200" dirty="0" smtClean="0"/>
            <a:t>輔助措施</a:t>
          </a:r>
          <a:endParaRPr lang="zh-TW" altLang="en-US" sz="1800" kern="1200" dirty="0"/>
        </a:p>
      </dsp:txBody>
      <dsp:txXfrm>
        <a:off x="5887575" y="118445"/>
        <a:ext cx="556649" cy="55664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7CD30-DA05-4194-A753-E01565D71253}">
      <dsp:nvSpPr>
        <dsp:cNvPr id="0" name=""/>
        <dsp:cNvSpPr/>
      </dsp:nvSpPr>
      <dsp:spPr>
        <a:xfrm>
          <a:off x="2785" y="1"/>
          <a:ext cx="2716138" cy="576000"/>
        </a:xfrm>
        <a:prstGeom prst="rect">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81280" rIns="36000" bIns="81280" numCol="1" spcCol="1270" anchor="ctr" anchorCtr="0">
          <a:noAutofit/>
        </a:bodyPr>
        <a:lstStyle/>
        <a:p>
          <a:pPr lvl="0" algn="ctr" defTabSz="889000" rtl="0">
            <a:lnSpc>
              <a:spcPct val="90000"/>
            </a:lnSpc>
            <a:spcBef>
              <a:spcPct val="0"/>
            </a:spcBef>
            <a:spcAft>
              <a:spcPct val="35000"/>
            </a:spcAft>
          </a:pPr>
          <a:r>
            <a:rPr lang="zh-TW" altLang="en-US" sz="2000" b="1" kern="1200" dirty="0" smtClean="0"/>
            <a:t>跌倒風險評估</a:t>
          </a:r>
          <a:endParaRPr lang="zh-TW" altLang="en-US" sz="2000" kern="1200" dirty="0"/>
        </a:p>
      </dsp:txBody>
      <dsp:txXfrm>
        <a:off x="2785" y="1"/>
        <a:ext cx="2716138" cy="576000"/>
      </dsp:txXfrm>
    </dsp:sp>
    <dsp:sp modelId="{689EBFD3-B73E-4C90-B8EC-3242BDD7EB20}">
      <dsp:nvSpPr>
        <dsp:cNvPr id="0" name=""/>
        <dsp:cNvSpPr/>
      </dsp:nvSpPr>
      <dsp:spPr>
        <a:xfrm>
          <a:off x="2785" y="576758"/>
          <a:ext cx="2716138" cy="413847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85344" rIns="36000" bIns="128016" numCol="1" spcCol="1270" anchor="t" anchorCtr="0">
          <a:noAutofit/>
        </a:bodyPr>
        <a:lstStyle/>
        <a:p>
          <a:pPr marL="171450" lvl="1" indent="-171450" algn="l" defTabSz="711200" rtl="0">
            <a:lnSpc>
              <a:spcPct val="90000"/>
            </a:lnSpc>
            <a:spcBef>
              <a:spcPct val="0"/>
            </a:spcBef>
            <a:spcAft>
              <a:spcPct val="15000"/>
            </a:spcAft>
            <a:buChar char="••"/>
          </a:pPr>
          <a:r>
            <a:rPr lang="zh-TW" altLang="en-US" sz="1600" b="1" kern="1200" dirty="0" smtClean="0"/>
            <a:t>利用具信效度的跌倒評估工具來篩檢具跌倒危險傾向的病人。</a:t>
          </a:r>
          <a:endParaRPr lang="zh-TW" altLang="en-US" sz="1600" kern="1200" dirty="0"/>
        </a:p>
        <a:p>
          <a:pPr marL="171450" lvl="1" indent="-171450" algn="l" defTabSz="711200" rtl="0">
            <a:lnSpc>
              <a:spcPct val="90000"/>
            </a:lnSpc>
            <a:spcBef>
              <a:spcPct val="0"/>
            </a:spcBef>
            <a:spcAft>
              <a:spcPct val="15000"/>
            </a:spcAft>
            <a:buChar char="••"/>
          </a:pPr>
          <a:r>
            <a:rPr lang="zh-TW" altLang="en-US" sz="1600" b="1" kern="1200" dirty="0" smtClean="0"/>
            <a:t>查房時與病人或照顧者共同進行跌倒危險評估。</a:t>
          </a:r>
          <a:endParaRPr lang="zh-TW" altLang="en-US" sz="1600" kern="1200" dirty="0"/>
        </a:p>
        <a:p>
          <a:pPr marL="171450" lvl="1" indent="-171450" algn="l" defTabSz="711200" rtl="0">
            <a:lnSpc>
              <a:spcPct val="90000"/>
            </a:lnSpc>
            <a:spcBef>
              <a:spcPct val="0"/>
            </a:spcBef>
            <a:spcAft>
              <a:spcPct val="15000"/>
            </a:spcAft>
            <a:buChar char="••"/>
          </a:pPr>
          <a:r>
            <a:rPr lang="zh-TW" altLang="en-US" sz="1600" b="1" kern="1200" dirty="0" smtClean="0"/>
            <a:t>將前一日的評估結果作為判別跌倒高危險群的依據。</a:t>
          </a:r>
          <a:endParaRPr lang="zh-TW" altLang="en-US" sz="1600" kern="1200" dirty="0"/>
        </a:p>
        <a:p>
          <a:pPr marL="171450" lvl="1" indent="-171450" algn="l" defTabSz="711200" rtl="0">
            <a:lnSpc>
              <a:spcPct val="90000"/>
            </a:lnSpc>
            <a:spcBef>
              <a:spcPct val="0"/>
            </a:spcBef>
            <a:spcAft>
              <a:spcPct val="15000"/>
            </a:spcAft>
            <a:buChar char="••"/>
          </a:pPr>
          <a:r>
            <a:rPr lang="zh-TW" altLang="en-US" sz="1600" b="1" kern="1200" dirty="0" smtClean="0"/>
            <a:t>定期檢視各單位跌倒評估作業流程與評估方式、量表之適當性。</a:t>
          </a:r>
          <a:endParaRPr lang="zh-TW" altLang="en-US" sz="1600" kern="1200" dirty="0"/>
        </a:p>
      </dsp:txBody>
      <dsp:txXfrm>
        <a:off x="2785" y="576758"/>
        <a:ext cx="2716138" cy="4138474"/>
      </dsp:txXfrm>
    </dsp:sp>
    <dsp:sp modelId="{A654BA00-6BA7-408C-996A-EE0B49FB3D2B}">
      <dsp:nvSpPr>
        <dsp:cNvPr id="0" name=""/>
        <dsp:cNvSpPr/>
      </dsp:nvSpPr>
      <dsp:spPr>
        <a:xfrm>
          <a:off x="2986600" y="1"/>
          <a:ext cx="2716138" cy="576000"/>
        </a:xfrm>
        <a:prstGeom prst="rect">
          <a:avLst/>
        </a:prstGeom>
        <a:solidFill>
          <a:schemeClr val="accent4">
            <a:hueOff val="2742807"/>
            <a:satOff val="3723"/>
            <a:lumOff val="6275"/>
            <a:alphaOff val="0"/>
          </a:schemeClr>
        </a:solidFill>
        <a:ln w="9525" cap="flat" cmpd="sng" algn="ctr">
          <a:solidFill>
            <a:schemeClr val="accent4">
              <a:hueOff val="2742807"/>
              <a:satOff val="3723"/>
              <a:lumOff val="6275"/>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81280" rIns="36000" bIns="81280" numCol="1" spcCol="1270" anchor="ctr" anchorCtr="0">
          <a:noAutofit/>
        </a:bodyPr>
        <a:lstStyle/>
        <a:p>
          <a:pPr lvl="0" algn="ctr" defTabSz="889000" rtl="0">
            <a:lnSpc>
              <a:spcPct val="90000"/>
            </a:lnSpc>
            <a:spcBef>
              <a:spcPct val="0"/>
            </a:spcBef>
            <a:spcAft>
              <a:spcPct val="35000"/>
            </a:spcAft>
          </a:pPr>
          <a:r>
            <a:rPr lang="zh-TW" altLang="en-US" sz="2000" b="1" kern="1200" dirty="0" smtClean="0"/>
            <a:t>辨識跌倒危險因子</a:t>
          </a:r>
          <a:endParaRPr lang="zh-TW" altLang="en-US" sz="2000" kern="1200" dirty="0"/>
        </a:p>
      </dsp:txBody>
      <dsp:txXfrm>
        <a:off x="2986600" y="1"/>
        <a:ext cx="2716138" cy="576000"/>
      </dsp:txXfrm>
    </dsp:sp>
    <dsp:sp modelId="{84BBEEC0-B003-4D88-ADA2-743668D22017}">
      <dsp:nvSpPr>
        <dsp:cNvPr id="0" name=""/>
        <dsp:cNvSpPr/>
      </dsp:nvSpPr>
      <dsp:spPr>
        <a:xfrm>
          <a:off x="2986600" y="576758"/>
          <a:ext cx="2716138" cy="4138474"/>
        </a:xfrm>
        <a:prstGeom prst="rect">
          <a:avLst/>
        </a:prstGeom>
        <a:solidFill>
          <a:schemeClr val="accent4">
            <a:tint val="40000"/>
            <a:alpha val="90000"/>
            <a:hueOff val="2811997"/>
            <a:satOff val="3644"/>
            <a:lumOff val="1451"/>
            <a:alphaOff val="0"/>
          </a:schemeClr>
        </a:solidFill>
        <a:ln w="9525" cap="flat" cmpd="sng" algn="ctr">
          <a:solidFill>
            <a:schemeClr val="accent4">
              <a:tint val="40000"/>
              <a:alpha val="90000"/>
              <a:hueOff val="2811997"/>
              <a:satOff val="3644"/>
              <a:lumOff val="1451"/>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85344" rIns="36000" bIns="128016" numCol="1" spcCol="1270" anchor="t" anchorCtr="0">
          <a:noAutofit/>
        </a:bodyPr>
        <a:lstStyle/>
        <a:p>
          <a:pPr marL="171450" lvl="1" indent="-171450" algn="l" defTabSz="711200" rtl="0">
            <a:lnSpc>
              <a:spcPct val="90000"/>
            </a:lnSpc>
            <a:spcBef>
              <a:spcPct val="0"/>
            </a:spcBef>
            <a:spcAft>
              <a:spcPct val="15000"/>
            </a:spcAft>
            <a:buChar char="••"/>
          </a:pPr>
          <a:r>
            <a:rPr lang="zh-TW" sz="1600" b="1" kern="1200" dirty="0" smtClean="0">
              <a:effectLst/>
            </a:rPr>
            <a:t>年齡</a:t>
          </a:r>
          <a:r>
            <a:rPr lang="en-US" sz="1600" b="1" kern="1200" dirty="0" smtClean="0">
              <a:effectLst/>
            </a:rPr>
            <a:t>65</a:t>
          </a:r>
          <a:r>
            <a:rPr lang="zh-TW" sz="1600" b="1" kern="1200" dirty="0" smtClean="0">
              <a:effectLst/>
            </a:rPr>
            <a:t>歲以上及</a:t>
          </a:r>
          <a:r>
            <a:rPr lang="en-US" sz="1600" b="1" kern="1200" dirty="0" smtClean="0">
              <a:effectLst/>
            </a:rPr>
            <a:t>5</a:t>
          </a:r>
          <a:r>
            <a:rPr lang="zh-TW" sz="1600" b="1" kern="1200" dirty="0" smtClean="0">
              <a:effectLst/>
            </a:rPr>
            <a:t>歲以下</a:t>
          </a:r>
          <a:endParaRPr lang="zh-TW" sz="1600" b="1" kern="1200" dirty="0">
            <a:effectLst/>
          </a:endParaRPr>
        </a:p>
        <a:p>
          <a:pPr marL="171450" lvl="1" indent="-171450" algn="l" defTabSz="711200" rtl="0">
            <a:lnSpc>
              <a:spcPct val="90000"/>
            </a:lnSpc>
            <a:spcBef>
              <a:spcPct val="0"/>
            </a:spcBef>
            <a:spcAft>
              <a:spcPct val="15000"/>
            </a:spcAft>
            <a:buChar char="••"/>
          </a:pPr>
          <a:r>
            <a:rPr lang="zh-TW" altLang="en-US" sz="1600" b="1" kern="1200" dirty="0" smtClean="0">
              <a:effectLst/>
            </a:rPr>
            <a:t>跌倒經驗：</a:t>
          </a:r>
          <a:endParaRPr lang="zh-TW" altLang="en-US" sz="16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曾有住院期間跌倒經驗</a:t>
          </a:r>
          <a:endParaRPr lang="zh-TW" altLang="en-US" sz="12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過去一年內曾跌倒</a:t>
          </a:r>
          <a:endParaRPr lang="zh-TW" altLang="en-US" sz="1200" b="1" kern="1200" dirty="0">
            <a:effectLst/>
          </a:endParaRPr>
        </a:p>
        <a:p>
          <a:pPr marL="171450" lvl="1" indent="-171450" algn="l" defTabSz="711200" rtl="0">
            <a:lnSpc>
              <a:spcPct val="90000"/>
            </a:lnSpc>
            <a:spcBef>
              <a:spcPct val="0"/>
            </a:spcBef>
            <a:spcAft>
              <a:spcPct val="15000"/>
            </a:spcAft>
            <a:buChar char="••"/>
          </a:pPr>
          <a:r>
            <a:rPr lang="zh-TW" altLang="en-US" sz="1600" b="1" kern="1200" dirty="0" smtClean="0">
              <a:effectLst/>
            </a:rPr>
            <a:t>生理、意識狀況及身體活動功能</a:t>
          </a:r>
          <a:endParaRPr lang="zh-TW" altLang="en-US" sz="16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頭暈、虛弱感</a:t>
          </a:r>
          <a:r>
            <a:rPr lang="en-US" altLang="zh-TW" sz="1200" b="1" kern="1200" dirty="0" smtClean="0">
              <a:effectLst/>
            </a:rPr>
            <a:t>…</a:t>
          </a:r>
          <a:endParaRPr lang="zh-TW" altLang="en-US" sz="12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肢體無力、步態不穩、協調或平衡能力差、移位步行需他人協助</a:t>
          </a:r>
          <a:r>
            <a:rPr lang="en-US" altLang="zh-TW" sz="1200" b="1" kern="1200" dirty="0" smtClean="0">
              <a:effectLst/>
            </a:rPr>
            <a:t>…</a:t>
          </a:r>
          <a:endParaRPr lang="zh-TW" altLang="en-US" sz="12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頻繁如廁</a:t>
          </a:r>
          <a:endParaRPr lang="zh-TW" altLang="en-US" sz="12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意識躁動或不清</a:t>
          </a:r>
          <a:endParaRPr lang="zh-TW" altLang="en-US" sz="1200" b="1" kern="1200" dirty="0">
            <a:effectLst/>
          </a:endParaRPr>
        </a:p>
        <a:p>
          <a:pPr marL="228600" lvl="1" indent="-114300" algn="l" defTabSz="533400" rtl="0">
            <a:lnSpc>
              <a:spcPct val="90000"/>
            </a:lnSpc>
            <a:spcBef>
              <a:spcPct val="0"/>
            </a:spcBef>
            <a:spcAft>
              <a:spcPct val="15000"/>
            </a:spcAft>
            <a:buChar char="••"/>
          </a:pPr>
          <a:r>
            <a:rPr lang="zh-TW" altLang="en-US" sz="1200" b="1" kern="1200" dirty="0" smtClean="0">
              <a:effectLst/>
            </a:rPr>
            <a:t>藥品使用</a:t>
          </a:r>
          <a:endParaRPr lang="zh-TW" altLang="en-US" sz="1200" b="1" kern="1200" dirty="0">
            <a:effectLst/>
          </a:endParaRPr>
        </a:p>
      </dsp:txBody>
      <dsp:txXfrm>
        <a:off x="2986600" y="576758"/>
        <a:ext cx="2716138" cy="4138474"/>
      </dsp:txXfrm>
    </dsp:sp>
    <dsp:sp modelId="{DEB88FD4-D7B6-4685-9AB3-698908B21125}">
      <dsp:nvSpPr>
        <dsp:cNvPr id="0" name=""/>
        <dsp:cNvSpPr/>
      </dsp:nvSpPr>
      <dsp:spPr>
        <a:xfrm>
          <a:off x="5950559" y="1"/>
          <a:ext cx="2716138" cy="576000"/>
        </a:xfrm>
        <a:prstGeom prst="rect">
          <a:avLst/>
        </a:prstGeom>
        <a:solidFill>
          <a:schemeClr val="accent4">
            <a:hueOff val="5485613"/>
            <a:satOff val="7445"/>
            <a:lumOff val="12549"/>
            <a:alphaOff val="0"/>
          </a:schemeClr>
        </a:solidFill>
        <a:ln w="9525" cap="flat" cmpd="sng" algn="ctr">
          <a:solidFill>
            <a:schemeClr val="accent4">
              <a:hueOff val="5485613"/>
              <a:satOff val="7445"/>
              <a:lumOff val="12549"/>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81280" rIns="36000" bIns="81280" numCol="1" spcCol="1270" anchor="ctr" anchorCtr="0">
          <a:noAutofit/>
        </a:bodyPr>
        <a:lstStyle/>
        <a:p>
          <a:pPr lvl="0" algn="ctr" defTabSz="889000" rtl="0">
            <a:lnSpc>
              <a:spcPct val="90000"/>
            </a:lnSpc>
            <a:spcBef>
              <a:spcPct val="0"/>
            </a:spcBef>
            <a:spcAft>
              <a:spcPct val="35000"/>
            </a:spcAft>
          </a:pPr>
          <a:r>
            <a:rPr lang="zh-TW" altLang="en-US" sz="2000" b="1" kern="1200" dirty="0" smtClean="0"/>
            <a:t>提供預防跌倒措施</a:t>
          </a:r>
          <a:endParaRPr lang="zh-TW" altLang="en-US" sz="2000" kern="1200" dirty="0"/>
        </a:p>
      </dsp:txBody>
      <dsp:txXfrm>
        <a:off x="5950559" y="1"/>
        <a:ext cx="2716138" cy="576000"/>
      </dsp:txXfrm>
    </dsp:sp>
    <dsp:sp modelId="{788F7030-D8AC-48DA-9F96-0E71188D580A}">
      <dsp:nvSpPr>
        <dsp:cNvPr id="0" name=""/>
        <dsp:cNvSpPr/>
      </dsp:nvSpPr>
      <dsp:spPr>
        <a:xfrm>
          <a:off x="5950559" y="576758"/>
          <a:ext cx="2716138" cy="4138474"/>
        </a:xfrm>
        <a:prstGeom prst="rect">
          <a:avLst/>
        </a:prstGeom>
        <a:solidFill>
          <a:schemeClr val="accent4">
            <a:tint val="40000"/>
            <a:alpha val="90000"/>
            <a:hueOff val="5623994"/>
            <a:satOff val="7288"/>
            <a:lumOff val="2902"/>
            <a:alphaOff val="0"/>
          </a:schemeClr>
        </a:solidFill>
        <a:ln w="9525" cap="flat" cmpd="sng" algn="ctr">
          <a:solidFill>
            <a:schemeClr val="accent4">
              <a:tint val="40000"/>
              <a:alpha val="90000"/>
              <a:hueOff val="5623994"/>
              <a:satOff val="7288"/>
              <a:lumOff val="2902"/>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85344" rIns="36000" bIns="128016" numCol="1" spcCol="1270" anchor="t" anchorCtr="0">
          <a:noAutofit/>
        </a:bodyPr>
        <a:lstStyle/>
        <a:p>
          <a:pPr marL="171450" lvl="1" indent="-171450" algn="l" defTabSz="711200" rtl="0">
            <a:lnSpc>
              <a:spcPct val="90000"/>
            </a:lnSpc>
            <a:spcBef>
              <a:spcPct val="0"/>
            </a:spcBef>
            <a:spcAft>
              <a:spcPct val="15000"/>
            </a:spcAft>
            <a:buChar char="••"/>
          </a:pPr>
          <a:r>
            <a:rPr lang="zh-TW" altLang="en-US" sz="1600" b="1" kern="1200" dirty="0" smtClean="0"/>
            <a:t>入院後發現跌倒危險因子</a:t>
          </a:r>
          <a:endParaRPr lang="zh-TW" altLang="en-US" sz="1600" kern="1200" dirty="0"/>
        </a:p>
        <a:p>
          <a:pPr marL="228600" lvl="2" indent="-114300" algn="l" defTabSz="533400" rtl="0">
            <a:lnSpc>
              <a:spcPct val="90000"/>
            </a:lnSpc>
            <a:spcBef>
              <a:spcPct val="0"/>
            </a:spcBef>
            <a:spcAft>
              <a:spcPct val="15000"/>
            </a:spcAft>
            <a:buChar char="••"/>
          </a:pPr>
          <a:r>
            <a:rPr lang="zh-TW" altLang="en-US" sz="1200" b="1" kern="1200" dirty="0" smtClean="0"/>
            <a:t>再評估並列入交班。</a:t>
          </a:r>
          <a:endParaRPr lang="zh-TW" altLang="en-US" sz="1200" kern="1200" dirty="0"/>
        </a:p>
        <a:p>
          <a:pPr marL="228600" lvl="2" indent="-114300" algn="l" defTabSz="533400" rtl="0">
            <a:lnSpc>
              <a:spcPct val="90000"/>
            </a:lnSpc>
            <a:spcBef>
              <a:spcPct val="0"/>
            </a:spcBef>
            <a:spcAft>
              <a:spcPct val="15000"/>
            </a:spcAft>
            <a:buChar char="••"/>
          </a:pPr>
          <a:r>
            <a:rPr lang="zh-TW" altLang="en-US" sz="1200" b="1" kern="1200" dirty="0" smtClean="0"/>
            <a:t>給予適當的護理措施。</a:t>
          </a:r>
          <a:endParaRPr lang="zh-TW" altLang="en-US" sz="1200" kern="1200" dirty="0"/>
        </a:p>
        <a:p>
          <a:pPr marL="171450" lvl="1" indent="-171450" algn="l" defTabSz="711200" rtl="0">
            <a:lnSpc>
              <a:spcPct val="90000"/>
            </a:lnSpc>
            <a:spcBef>
              <a:spcPct val="0"/>
            </a:spcBef>
            <a:spcAft>
              <a:spcPct val="15000"/>
            </a:spcAft>
            <a:buChar char="••"/>
          </a:pPr>
          <a:r>
            <a:rPr lang="zh-TW" altLang="en-US" sz="1600" b="1" kern="1200" dirty="0" smtClean="0"/>
            <a:t>高危險族群</a:t>
          </a:r>
          <a:endParaRPr lang="zh-TW" altLang="en-US" sz="1600" kern="1200" dirty="0"/>
        </a:p>
        <a:p>
          <a:pPr marL="228600" lvl="2" indent="-114300" algn="l" defTabSz="533400" rtl="0">
            <a:lnSpc>
              <a:spcPct val="90000"/>
            </a:lnSpc>
            <a:spcBef>
              <a:spcPct val="0"/>
            </a:spcBef>
            <a:spcAft>
              <a:spcPct val="15000"/>
            </a:spcAft>
            <a:buChar char="••"/>
          </a:pPr>
          <a:r>
            <a:rPr lang="zh-TW" altLang="en-US" sz="1200" b="1" kern="1200" dirty="0" smtClean="0"/>
            <a:t>增加探視頻次。</a:t>
          </a:r>
          <a:endParaRPr lang="zh-TW" altLang="en-US" sz="1200" kern="1200" dirty="0"/>
        </a:p>
        <a:p>
          <a:pPr marL="228600" lvl="2" indent="-114300" algn="l" defTabSz="533400" rtl="0">
            <a:lnSpc>
              <a:spcPct val="90000"/>
            </a:lnSpc>
            <a:spcBef>
              <a:spcPct val="0"/>
            </a:spcBef>
            <a:spcAft>
              <a:spcPct val="15000"/>
            </a:spcAft>
            <a:buChar char="••"/>
          </a:pPr>
          <a:r>
            <a:rPr lang="zh-TW" altLang="en-US" sz="1200" b="1" kern="1200" dirty="0" smtClean="0"/>
            <a:t>預防跌倒的警示標誌。</a:t>
          </a:r>
          <a:endParaRPr lang="zh-TW" altLang="en-US" sz="1200" kern="1200" dirty="0"/>
        </a:p>
        <a:p>
          <a:pPr marL="228600" lvl="2" indent="-114300" algn="l" defTabSz="533400" rtl="0">
            <a:lnSpc>
              <a:spcPct val="90000"/>
            </a:lnSpc>
            <a:spcBef>
              <a:spcPct val="0"/>
            </a:spcBef>
            <a:spcAft>
              <a:spcPct val="15000"/>
            </a:spcAft>
            <a:buChar char="••"/>
          </a:pPr>
          <a:r>
            <a:rPr lang="zh-TW" altLang="en-US" sz="1200" b="1" kern="1200" dirty="0" smtClean="0"/>
            <a:t>評估有無可改變的跌倒因子</a:t>
          </a:r>
          <a:endParaRPr lang="zh-TW" altLang="en-US" sz="1200" kern="1200" dirty="0"/>
        </a:p>
        <a:p>
          <a:pPr marL="228600" lvl="2" indent="-114300" algn="l" defTabSz="533400" rtl="0">
            <a:lnSpc>
              <a:spcPct val="90000"/>
            </a:lnSpc>
            <a:spcBef>
              <a:spcPct val="0"/>
            </a:spcBef>
            <a:spcAft>
              <a:spcPct val="15000"/>
            </a:spcAft>
            <a:buChar char="••"/>
          </a:pPr>
          <a:r>
            <a:rPr lang="zh-TW" altLang="en-US" sz="1200" b="1" kern="1200" dirty="0" smtClean="0"/>
            <a:t>照護者與病人建立關懷的信任關係、給予情緒支持，並說明跌倒可以預防。</a:t>
          </a:r>
          <a:endParaRPr lang="zh-TW" altLang="en-US" sz="1200" kern="1200" dirty="0"/>
        </a:p>
      </dsp:txBody>
      <dsp:txXfrm>
        <a:off x="5950559" y="576758"/>
        <a:ext cx="2716138" cy="413847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F5CF-00ED-4D44-8994-98075BFBF1D8}">
      <dsp:nvSpPr>
        <dsp:cNvPr id="0" name=""/>
        <dsp:cNvSpPr/>
      </dsp:nvSpPr>
      <dsp:spPr>
        <a:xfrm>
          <a:off x="4623298" y="18183"/>
          <a:ext cx="4233695" cy="845921"/>
        </a:xfrm>
        <a:prstGeom prst="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0" tIns="36000" rIns="72000" bIns="36000" numCol="1" spcCol="1270" anchor="ctr" anchorCtr="0">
          <a:noAutofit/>
        </a:bodyPr>
        <a:lstStyle/>
        <a:p>
          <a:pPr lvl="0" algn="ctr" defTabSz="1066800" rtl="0">
            <a:lnSpc>
              <a:spcPct val="90000"/>
            </a:lnSpc>
            <a:spcBef>
              <a:spcPct val="0"/>
            </a:spcBef>
            <a:spcAft>
              <a:spcPct val="35000"/>
            </a:spcAft>
          </a:pPr>
          <a:r>
            <a:rPr lang="zh-TW" sz="2400" b="1" kern="1200" dirty="0" smtClean="0">
              <a:solidFill>
                <a:srgbClr val="FFFF00"/>
              </a:solidFill>
              <a:effectLst>
                <a:outerShdw blurRad="38100" dist="38100" dir="2700000" algn="tl">
                  <a:srgbClr val="000000">
                    <a:alpha val="43137"/>
                  </a:srgbClr>
                </a:outerShdw>
              </a:effectLst>
            </a:rPr>
            <a:t>防止再發生</a:t>
          </a:r>
          <a:r>
            <a:rPr lang="en-US" altLang="zh-TW" sz="2000" b="1" kern="1200" dirty="0" smtClean="0"/>
            <a:t/>
          </a:r>
          <a:br>
            <a:rPr lang="en-US" altLang="zh-TW" sz="2000" b="1" kern="1200" dirty="0" smtClean="0"/>
          </a:br>
          <a:r>
            <a:rPr lang="zh-TW" sz="1300" b="1" kern="1200" dirty="0" smtClean="0"/>
            <a:t>對不同屬性病人建立跌倒後立即處理及後續觀察流程</a:t>
          </a:r>
          <a:endParaRPr lang="zh-TW" sz="1300" kern="1200" dirty="0"/>
        </a:p>
      </dsp:txBody>
      <dsp:txXfrm>
        <a:off x="4623298" y="18183"/>
        <a:ext cx="4233695" cy="845921"/>
      </dsp:txXfrm>
    </dsp:sp>
    <dsp:sp modelId="{7DFA17FE-4771-4968-B87E-2906F05910FC}">
      <dsp:nvSpPr>
        <dsp:cNvPr id="0" name=""/>
        <dsp:cNvSpPr/>
      </dsp:nvSpPr>
      <dsp:spPr>
        <a:xfrm>
          <a:off x="4623298" y="864104"/>
          <a:ext cx="4233695" cy="3726224"/>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36000" rIns="72000" bIns="36000" numCol="1" spcCol="1270" anchor="t" anchorCtr="0">
          <a:noAutofit/>
        </a:bodyPr>
        <a:lstStyle/>
        <a:p>
          <a:pPr marL="171450" lvl="1" indent="-171450" algn="l" defTabSz="711200" rtl="0">
            <a:lnSpc>
              <a:spcPct val="90000"/>
            </a:lnSpc>
            <a:spcBef>
              <a:spcPct val="0"/>
            </a:spcBef>
            <a:spcAft>
              <a:spcPct val="15000"/>
            </a:spcAft>
            <a:buChar char="••"/>
          </a:pPr>
          <a:r>
            <a:rPr lang="zh-TW" altLang="en-US" sz="1600" b="1" kern="1200" dirty="0" smtClean="0"/>
            <a:t>包括：評估時機、頻率、評估內容及病人臨床反應。</a:t>
          </a:r>
          <a:endParaRPr lang="zh-TW" altLang="en-US" sz="1600" kern="1200" dirty="0"/>
        </a:p>
      </dsp:txBody>
      <dsp:txXfrm>
        <a:off x="4623298" y="864104"/>
        <a:ext cx="4233695" cy="3726224"/>
      </dsp:txXfrm>
    </dsp:sp>
    <dsp:sp modelId="{991BE766-C747-4299-BBD2-E77952097F44}">
      <dsp:nvSpPr>
        <dsp:cNvPr id="0" name=""/>
        <dsp:cNvSpPr/>
      </dsp:nvSpPr>
      <dsp:spPr>
        <a:xfrm>
          <a:off x="230815" y="18183"/>
          <a:ext cx="4233695" cy="845921"/>
        </a:xfrm>
        <a:prstGeom prst="rect">
          <a:avLst/>
        </a:prstGeom>
        <a:solidFill>
          <a:schemeClr val="accent5">
            <a:hueOff val="-5020566"/>
            <a:satOff val="41093"/>
            <a:lumOff val="-666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000" tIns="36000" rIns="72000" bIns="36000" numCol="1" spcCol="1270" anchor="ctr" anchorCtr="0">
          <a:noAutofit/>
        </a:bodyPr>
        <a:lstStyle/>
        <a:p>
          <a:pPr lvl="0" algn="ctr" defTabSz="1066800" rtl="0">
            <a:lnSpc>
              <a:spcPct val="90000"/>
            </a:lnSpc>
            <a:spcBef>
              <a:spcPct val="0"/>
            </a:spcBef>
            <a:spcAft>
              <a:spcPct val="35000"/>
            </a:spcAft>
          </a:pPr>
          <a:r>
            <a:rPr lang="zh-TW" sz="2400" b="1" kern="1200" dirty="0" smtClean="0">
              <a:solidFill>
                <a:srgbClr val="FFFF00"/>
              </a:solidFill>
              <a:effectLst>
                <a:outerShdw blurRad="38100" dist="38100" dir="2700000" algn="tl">
                  <a:srgbClr val="000000">
                    <a:alpha val="43137"/>
                  </a:srgbClr>
                </a:outerShdw>
              </a:effectLst>
            </a:rPr>
            <a:t>事先防範</a:t>
          </a:r>
          <a:r>
            <a:rPr lang="en-US" altLang="zh-TW" sz="2000" b="1" kern="1200" dirty="0" smtClean="0"/>
            <a:t/>
          </a:r>
          <a:br>
            <a:rPr lang="en-US" altLang="zh-TW" sz="2000" b="1" kern="1200" dirty="0" smtClean="0"/>
          </a:br>
          <a:r>
            <a:rPr lang="zh-TW" sz="1400" b="1" kern="1200" dirty="0" smtClean="0"/>
            <a:t>給予個別性護理措施及配套做法</a:t>
          </a:r>
          <a:endParaRPr lang="zh-TW" sz="1500" kern="1200" dirty="0"/>
        </a:p>
      </dsp:txBody>
      <dsp:txXfrm>
        <a:off x="230815" y="18183"/>
        <a:ext cx="4233695" cy="845921"/>
      </dsp:txXfrm>
    </dsp:sp>
    <dsp:sp modelId="{084AF2FF-68CA-440D-A96B-480D002D5CF4}">
      <dsp:nvSpPr>
        <dsp:cNvPr id="0" name=""/>
        <dsp:cNvSpPr/>
      </dsp:nvSpPr>
      <dsp:spPr>
        <a:xfrm>
          <a:off x="230815" y="864104"/>
          <a:ext cx="4233695" cy="3726224"/>
        </a:xfrm>
        <a:prstGeom prst="rect">
          <a:avLst/>
        </a:prstGeom>
        <a:solidFill>
          <a:schemeClr val="accent5">
            <a:tint val="40000"/>
            <a:alpha val="90000"/>
            <a:hueOff val="-5517137"/>
            <a:satOff val="32962"/>
            <a:lumOff val="-16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36000" rIns="72000" bIns="36000" numCol="1" spcCol="1270" anchor="t" anchorCtr="0">
          <a:noAutofit/>
        </a:bodyPr>
        <a:lstStyle/>
        <a:p>
          <a:pPr marL="171450" lvl="1" indent="-171450" algn="l" defTabSz="711200" rtl="0">
            <a:lnSpc>
              <a:spcPct val="90000"/>
            </a:lnSpc>
            <a:spcBef>
              <a:spcPct val="0"/>
            </a:spcBef>
            <a:spcAft>
              <a:spcPct val="15000"/>
            </a:spcAft>
            <a:buChar char="••"/>
          </a:pPr>
          <a:r>
            <a:rPr lang="zh-TW" altLang="en-US" sz="1600" b="1" kern="1200" dirty="0" smtClean="0"/>
            <a:t>依病況或照護情況安排床位。</a:t>
          </a:r>
          <a:endParaRPr lang="zh-TW" altLang="en-US" sz="1600" kern="1200" dirty="0"/>
        </a:p>
        <a:p>
          <a:pPr marL="171450" lvl="1" indent="-171450" algn="l" defTabSz="711200" rtl="0">
            <a:lnSpc>
              <a:spcPct val="90000"/>
            </a:lnSpc>
            <a:spcBef>
              <a:spcPct val="0"/>
            </a:spcBef>
            <a:spcAft>
              <a:spcPct val="15000"/>
            </a:spcAft>
            <a:buChar char="••"/>
          </a:pPr>
          <a:r>
            <a:rPr lang="zh-TW" altLang="en-US" sz="1600" b="1" kern="1200" dirty="0" smtClean="0"/>
            <a:t>正確指導安全移動病人的方式。</a:t>
          </a:r>
          <a:endParaRPr lang="zh-TW" altLang="en-US" sz="1600" kern="1200" dirty="0"/>
        </a:p>
        <a:p>
          <a:pPr marL="171450" lvl="1" indent="-171450" algn="l" defTabSz="711200" rtl="0">
            <a:lnSpc>
              <a:spcPct val="90000"/>
            </a:lnSpc>
            <a:spcBef>
              <a:spcPct val="0"/>
            </a:spcBef>
            <a:spcAft>
              <a:spcPct val="15000"/>
            </a:spcAft>
            <a:buChar char="••"/>
          </a:pPr>
          <a:r>
            <a:rPr lang="zh-TW" altLang="en-US" sz="1600" b="1" kern="1200" dirty="0" smtClean="0"/>
            <a:t>骨髓損傷或膝關節受損之病人：採用高位活動便盆椅</a:t>
          </a:r>
          <a:endParaRPr lang="zh-TW" altLang="en-US" sz="1600" kern="1200" dirty="0"/>
        </a:p>
        <a:p>
          <a:pPr marL="171450" lvl="1" indent="-171450" algn="l" defTabSz="711200" rtl="0">
            <a:lnSpc>
              <a:spcPct val="90000"/>
            </a:lnSpc>
            <a:spcBef>
              <a:spcPct val="0"/>
            </a:spcBef>
            <a:spcAft>
              <a:spcPct val="15000"/>
            </a:spcAft>
            <a:buChar char="••"/>
          </a:pPr>
          <a:r>
            <a:rPr lang="zh-TW" sz="1600" b="1" kern="1200" dirty="0" smtClean="0"/>
            <a:t>失智、無家屬陪伴、高齡</a:t>
          </a:r>
          <a:r>
            <a:rPr lang="en-US" sz="1600" b="1" kern="1200" dirty="0" smtClean="0"/>
            <a:t>70</a:t>
          </a:r>
          <a:r>
            <a:rPr lang="zh-TW" sz="1600" b="1" kern="1200" dirty="0" smtClean="0"/>
            <a:t>歲以上或有多次跌倒史之病人：使用下床感應式呼叫鈴。</a:t>
          </a:r>
          <a:endParaRPr lang="zh-TW" sz="1600" kern="1200" dirty="0"/>
        </a:p>
        <a:p>
          <a:pPr marL="171450" lvl="1" indent="-171450" algn="l" defTabSz="711200" rtl="0">
            <a:lnSpc>
              <a:spcPct val="90000"/>
            </a:lnSpc>
            <a:spcBef>
              <a:spcPct val="0"/>
            </a:spcBef>
            <a:spcAft>
              <a:spcPct val="15000"/>
            </a:spcAft>
            <a:buChar char="••"/>
          </a:pPr>
          <a:r>
            <a:rPr lang="zh-TW" altLang="en-US" sz="1600" b="1" kern="1200" dirty="0" smtClean="0"/>
            <a:t>兒童：床欄使用圖示、病房浴廁安全座椅</a:t>
          </a:r>
          <a:endParaRPr lang="zh-TW" altLang="en-US" sz="1600" kern="1200" dirty="0"/>
        </a:p>
        <a:p>
          <a:pPr marL="171450" lvl="1" indent="-171450" algn="l" defTabSz="711200" rtl="0">
            <a:lnSpc>
              <a:spcPct val="90000"/>
            </a:lnSpc>
            <a:spcBef>
              <a:spcPct val="0"/>
            </a:spcBef>
            <a:spcAft>
              <a:spcPct val="15000"/>
            </a:spcAft>
            <a:buChar char="••"/>
          </a:pPr>
          <a:r>
            <a:rPr lang="zh-TW" altLang="en-US" sz="1600" b="1" kern="1200" dirty="0" smtClean="0"/>
            <a:t>年長者之防跌措施及護理指導：尊重感受、強化認知、教導輔具使用、確認長者確實會用、告知必要時可尋求協助</a:t>
          </a:r>
          <a:endParaRPr lang="zh-TW" altLang="en-US" sz="1600" kern="1200" dirty="0"/>
        </a:p>
      </dsp:txBody>
      <dsp:txXfrm>
        <a:off x="230815" y="864104"/>
        <a:ext cx="4233695" cy="372622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69589-AC94-43CA-93E9-7DBF43CFA95B}">
      <dsp:nvSpPr>
        <dsp:cNvPr id="0" name=""/>
        <dsp:cNvSpPr/>
      </dsp:nvSpPr>
      <dsp:spPr>
        <a:xfrm>
          <a:off x="229510" y="592305"/>
          <a:ext cx="2861995" cy="3193054"/>
        </a:xfrm>
        <a:prstGeom prst="rect">
          <a:avLst/>
        </a:prstGeom>
        <a:solidFill>
          <a:srgbClr val="739C9D"/>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rtl="0">
            <a:lnSpc>
              <a:spcPct val="88000"/>
            </a:lnSpc>
            <a:spcBef>
              <a:spcPct val="0"/>
            </a:spcBef>
            <a:spcAft>
              <a:spcPts val="200"/>
            </a:spcAft>
          </a:pPr>
          <a:r>
            <a:rPr lang="zh-TW" altLang="en-US" sz="2400" b="1" kern="1200" dirty="0" smtClean="0">
              <a:solidFill>
                <a:srgbClr val="FFFF00"/>
              </a:solidFill>
              <a:effectLst>
                <a:outerShdw blurRad="38100" dist="38100" dir="2700000" algn="tl">
                  <a:srgbClr val="000000">
                    <a:alpha val="43137"/>
                  </a:srgbClr>
                </a:outerShdw>
              </a:effectLst>
            </a:rPr>
            <a:t>病床周邊</a:t>
          </a:r>
          <a:endParaRPr lang="zh-TW" altLang="en-US" sz="24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88000"/>
            </a:lnSpc>
            <a:spcBef>
              <a:spcPct val="0"/>
            </a:spcBef>
            <a:spcAft>
              <a:spcPts val="200"/>
            </a:spcAft>
            <a:buChar char="••"/>
          </a:pPr>
          <a:r>
            <a:rPr lang="zh-TW" altLang="en-US" sz="1600" b="1" kern="1200" dirty="0" smtClean="0"/>
            <a:t>病人可能使用之物品置於病人隨手可得之處</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床輪固定並定期檢視功能</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不做治療時，病床高度降至最低</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教導正確床欄使用方法。</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下床時提供家屬使用移位固定帶</a:t>
          </a:r>
          <a:endParaRPr lang="zh-TW" altLang="en-US" sz="1600" b="1" kern="1200" dirty="0"/>
        </a:p>
      </dsp:txBody>
      <dsp:txXfrm>
        <a:off x="229510" y="592305"/>
        <a:ext cx="2861995" cy="3193054"/>
      </dsp:txXfrm>
    </dsp:sp>
    <dsp:sp modelId="{A800D86E-5DD3-4283-B4A2-3CDA96D75D77}">
      <dsp:nvSpPr>
        <dsp:cNvPr id="0" name=""/>
        <dsp:cNvSpPr/>
      </dsp:nvSpPr>
      <dsp:spPr>
        <a:xfrm>
          <a:off x="3154982" y="592305"/>
          <a:ext cx="2861995" cy="3193054"/>
        </a:xfrm>
        <a:prstGeom prst="rect">
          <a:avLst/>
        </a:prstGeom>
        <a:solidFill>
          <a:srgbClr val="709B6D"/>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rtl="0">
            <a:lnSpc>
              <a:spcPct val="88000"/>
            </a:lnSpc>
            <a:spcBef>
              <a:spcPct val="0"/>
            </a:spcBef>
            <a:spcAft>
              <a:spcPts val="200"/>
            </a:spcAft>
          </a:pPr>
          <a:r>
            <a:rPr lang="zh-TW" altLang="en-US" sz="2400" b="1" kern="1200" dirty="0" smtClean="0">
              <a:solidFill>
                <a:srgbClr val="FFFF00"/>
              </a:solidFill>
              <a:effectLst>
                <a:outerShdw blurRad="38100" dist="38100" dir="2700000" algn="tl">
                  <a:srgbClr val="000000">
                    <a:alpha val="43137"/>
                  </a:srgbClr>
                </a:outerShdw>
              </a:effectLst>
            </a:rPr>
            <a:t>輔具與支撐物</a:t>
          </a:r>
          <a:endParaRPr lang="zh-TW" altLang="en-US" sz="24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88000"/>
            </a:lnSpc>
            <a:spcBef>
              <a:spcPct val="0"/>
            </a:spcBef>
            <a:spcAft>
              <a:spcPts val="200"/>
            </a:spcAft>
            <a:buChar char="••"/>
          </a:pPr>
          <a:r>
            <a:rPr lang="zh-TW" altLang="en-US" sz="1600" b="1" kern="1200" dirty="0" smtClean="0"/>
            <a:t>視病人身體活動需求，主動提供輔具</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避免使用會傾斜或可能會滑動的家具或設備支撐</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體重計加裝扶手，或底下加裝止滑墊或固定</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乘坐輪椅給予適當固定</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下床時可使用移位固定帶</a:t>
          </a:r>
          <a:endParaRPr lang="zh-TW" altLang="en-US" sz="1600" b="1" kern="1200" dirty="0"/>
        </a:p>
      </dsp:txBody>
      <dsp:txXfrm>
        <a:off x="3154982" y="592305"/>
        <a:ext cx="2861995" cy="3193054"/>
      </dsp:txXfrm>
    </dsp:sp>
    <dsp:sp modelId="{80074231-05DD-4FD6-ACC0-4F6AC8367848}">
      <dsp:nvSpPr>
        <dsp:cNvPr id="0" name=""/>
        <dsp:cNvSpPr/>
      </dsp:nvSpPr>
      <dsp:spPr>
        <a:xfrm>
          <a:off x="6091092" y="592305"/>
          <a:ext cx="2861995" cy="3193054"/>
        </a:xfrm>
        <a:prstGeom prst="rect">
          <a:avLst/>
        </a:prstGeom>
        <a:solidFill>
          <a:schemeClr val="accent6"/>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rtl="0">
            <a:lnSpc>
              <a:spcPct val="88000"/>
            </a:lnSpc>
            <a:spcBef>
              <a:spcPct val="0"/>
            </a:spcBef>
            <a:spcAft>
              <a:spcPts val="200"/>
            </a:spcAft>
          </a:pPr>
          <a:r>
            <a:rPr lang="zh-TW" altLang="en-US" sz="2400" b="1" kern="1200" dirty="0" smtClean="0">
              <a:solidFill>
                <a:srgbClr val="FFFF00"/>
              </a:solidFill>
              <a:effectLst>
                <a:outerShdw blurRad="38100" dist="38100" dir="2700000" algn="tl">
                  <a:srgbClr val="000000">
                    <a:alpha val="43137"/>
                  </a:srgbClr>
                </a:outerShdw>
              </a:effectLst>
            </a:rPr>
            <a:t>病房至浴廁動線</a:t>
          </a:r>
          <a:endParaRPr lang="zh-TW" altLang="en-US" sz="24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88000"/>
            </a:lnSpc>
            <a:spcBef>
              <a:spcPct val="0"/>
            </a:spcBef>
            <a:spcAft>
              <a:spcPts val="200"/>
            </a:spcAft>
            <a:buChar char="••"/>
          </a:pPr>
          <a:r>
            <a:rPr lang="zh-TW" altLang="en-US" sz="1600" b="1" kern="1200" dirty="0" smtClean="0"/>
            <a:t>保持乾燥、無障礙物、照明充足。</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地面潮濕時則需設置警示標誌。</a:t>
          </a:r>
          <a:endParaRPr lang="zh-TW" altLang="en-US" sz="1600" b="1" kern="1200" dirty="0"/>
        </a:p>
        <a:p>
          <a:pPr marL="171450" lvl="1" indent="-171450" algn="l" defTabSz="711200" rtl="0">
            <a:lnSpc>
              <a:spcPct val="88000"/>
            </a:lnSpc>
            <a:spcBef>
              <a:spcPct val="0"/>
            </a:spcBef>
            <a:spcAft>
              <a:spcPts val="200"/>
            </a:spcAft>
            <a:buChar char="••"/>
          </a:pPr>
          <a:r>
            <a:rPr lang="zh-TW" altLang="en-US" sz="1600" b="1" kern="1200" dirty="0" smtClean="0"/>
            <a:t>浴廁加裝止滑設施、扶手及叫人鈴。</a:t>
          </a:r>
          <a:endParaRPr lang="zh-TW" altLang="en-US" sz="1600" b="1" kern="1200" dirty="0"/>
        </a:p>
      </dsp:txBody>
      <dsp:txXfrm>
        <a:off x="6091092" y="592305"/>
        <a:ext cx="2861995" cy="3193054"/>
      </dsp:txXfrm>
    </dsp:sp>
    <dsp:sp modelId="{E2651BCA-FFE0-4125-8872-31A814AAB5F8}">
      <dsp:nvSpPr>
        <dsp:cNvPr id="0" name=""/>
        <dsp:cNvSpPr/>
      </dsp:nvSpPr>
      <dsp:spPr>
        <a:xfrm>
          <a:off x="233987" y="3866420"/>
          <a:ext cx="2861995" cy="1553454"/>
        </a:xfrm>
        <a:prstGeom prst="rect">
          <a:avLst/>
        </a:prstGeom>
        <a:solidFill>
          <a:schemeClr val="accent2">
            <a:lumMod val="7500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rtl="0">
            <a:lnSpc>
              <a:spcPct val="88000"/>
            </a:lnSpc>
            <a:spcBef>
              <a:spcPct val="0"/>
            </a:spcBef>
            <a:spcAft>
              <a:spcPts val="200"/>
            </a:spcAft>
          </a:pPr>
          <a:r>
            <a:rPr lang="zh-TW" altLang="en-US" sz="2400" b="1" kern="1200" dirty="0" smtClean="0">
              <a:solidFill>
                <a:srgbClr val="FFFF00"/>
              </a:solidFill>
              <a:effectLst>
                <a:outerShdw blurRad="38100" dist="38100" dir="2700000" algn="tl">
                  <a:srgbClr val="000000">
                    <a:alpha val="43137"/>
                  </a:srgbClr>
                </a:outerShdw>
              </a:effectLst>
            </a:rPr>
            <a:t>病人穿著</a:t>
          </a:r>
          <a:endParaRPr lang="zh-TW" altLang="en-US" sz="24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88000"/>
            </a:lnSpc>
            <a:spcBef>
              <a:spcPct val="0"/>
            </a:spcBef>
            <a:spcAft>
              <a:spcPts val="200"/>
            </a:spcAft>
            <a:buChar char="••"/>
          </a:pPr>
          <a:r>
            <a:rPr lang="zh-TW" altLang="en-US" sz="1600" b="1" kern="1200" dirty="0" smtClean="0"/>
            <a:t>如：大小合適之衣褲及平穩、防滑、厚底且大小適宜的鞋子</a:t>
          </a:r>
          <a:r>
            <a:rPr lang="en-US" altLang="zh-TW" sz="1600" b="1" kern="1200" dirty="0" smtClean="0"/>
            <a:t>……</a:t>
          </a:r>
          <a:r>
            <a:rPr lang="zh-TW" altLang="en-US" sz="1600" b="1" kern="1200" dirty="0" smtClean="0"/>
            <a:t>等。</a:t>
          </a:r>
          <a:endParaRPr lang="zh-TW" altLang="en-US" sz="1600" b="1" kern="1200" dirty="0"/>
        </a:p>
      </dsp:txBody>
      <dsp:txXfrm>
        <a:off x="233987" y="3866420"/>
        <a:ext cx="2861995" cy="1553454"/>
      </dsp:txXfrm>
    </dsp:sp>
    <dsp:sp modelId="{68A87226-2544-4F6E-B9E3-071615AE9208}">
      <dsp:nvSpPr>
        <dsp:cNvPr id="0" name=""/>
        <dsp:cNvSpPr/>
      </dsp:nvSpPr>
      <dsp:spPr>
        <a:xfrm>
          <a:off x="3153622" y="3866420"/>
          <a:ext cx="2861995" cy="1553454"/>
        </a:xfrm>
        <a:prstGeom prst="rect">
          <a:avLst/>
        </a:prstGeom>
        <a:solidFill>
          <a:schemeClr val="accent1">
            <a:lumMod val="75000"/>
          </a:schemeClr>
        </a:solidFill>
        <a:ln w="20000" cap="flat" cmpd="sng" algn="ctr">
          <a:solidFill>
            <a:schemeClr val="accent1">
              <a:lumMod val="60000"/>
              <a:lumOff val="4000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rtl="0">
            <a:lnSpc>
              <a:spcPct val="88000"/>
            </a:lnSpc>
            <a:spcBef>
              <a:spcPct val="0"/>
            </a:spcBef>
            <a:spcAft>
              <a:spcPts val="200"/>
            </a:spcAft>
          </a:pPr>
          <a:r>
            <a:rPr lang="zh-TW" altLang="en-US" sz="2400" b="1" kern="1200" dirty="0" smtClean="0">
              <a:solidFill>
                <a:srgbClr val="FFFF00"/>
              </a:solidFill>
              <a:effectLst>
                <a:outerShdw blurRad="38100" dist="38100" dir="2700000" algn="tl">
                  <a:srgbClr val="000000">
                    <a:alpha val="43137"/>
                  </a:srgbClr>
                </a:outerShdw>
              </a:effectLst>
            </a:rPr>
            <a:t>周邊單位之跌倒防範</a:t>
          </a:r>
          <a:endParaRPr lang="zh-TW" altLang="en-US" sz="24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88000"/>
            </a:lnSpc>
            <a:spcBef>
              <a:spcPct val="0"/>
            </a:spcBef>
            <a:spcAft>
              <a:spcPts val="200"/>
            </a:spcAft>
            <a:buChar char="••"/>
          </a:pPr>
          <a:r>
            <a:rPr lang="zh-TW" altLang="en-US" sz="1600" b="1" kern="1200" dirty="0" smtClean="0"/>
            <a:t>如：檢查室、手術室、手術恢復室</a:t>
          </a:r>
          <a:r>
            <a:rPr lang="en-US" altLang="zh-TW" sz="1600" b="1" kern="1200" dirty="0" smtClean="0"/>
            <a:t>……</a:t>
          </a:r>
          <a:r>
            <a:rPr lang="zh-TW" altLang="en-US" sz="1600" b="1" kern="1200" dirty="0" smtClean="0"/>
            <a:t>等。</a:t>
          </a:r>
          <a:endParaRPr lang="zh-TW" altLang="en-US" sz="1600" b="1" kern="1200" dirty="0"/>
        </a:p>
      </dsp:txBody>
      <dsp:txXfrm>
        <a:off x="3153622" y="3866420"/>
        <a:ext cx="2861995" cy="155345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07FB5-4EEF-48C7-B893-DBEF0FAD6726}">
      <dsp:nvSpPr>
        <dsp:cNvPr id="0" name=""/>
        <dsp:cNvSpPr/>
      </dsp:nvSpPr>
      <dsp:spPr>
        <a:xfrm>
          <a:off x="3384" y="1463432"/>
          <a:ext cx="2034894" cy="518400"/>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FF00"/>
              </a:solidFill>
              <a:effectLst>
                <a:outerShdw blurRad="38100" dist="38100" dir="2700000" algn="tl">
                  <a:srgbClr val="000000">
                    <a:alpha val="43137"/>
                  </a:srgbClr>
                </a:outerShdw>
              </a:effectLst>
            </a:rPr>
            <a:t>(1)</a:t>
          </a:r>
          <a:r>
            <a:rPr lang="zh-TW" sz="1800" b="1" kern="1200" dirty="0" smtClean="0">
              <a:solidFill>
                <a:srgbClr val="FFFF00"/>
              </a:solidFill>
              <a:effectLst>
                <a:outerShdw blurRad="38100" dist="38100" dir="2700000" algn="tl">
                  <a:srgbClr val="000000">
                    <a:alpha val="43137"/>
                  </a:srgbClr>
                </a:outerShdw>
              </a:effectLst>
            </a:rPr>
            <a:t>頻尿或腹瀉病人</a:t>
          </a:r>
          <a:endParaRPr lang="zh-TW" sz="1800" kern="1200" dirty="0">
            <a:solidFill>
              <a:srgbClr val="FFFF00"/>
            </a:solidFill>
            <a:effectLst>
              <a:outerShdw blurRad="38100" dist="38100" dir="2700000" algn="tl">
                <a:srgbClr val="000000">
                  <a:alpha val="43137"/>
                </a:srgbClr>
              </a:outerShdw>
            </a:effectLst>
          </a:endParaRPr>
        </a:p>
      </dsp:txBody>
      <dsp:txXfrm>
        <a:off x="3384" y="1463432"/>
        <a:ext cx="2034894" cy="518400"/>
      </dsp:txXfrm>
    </dsp:sp>
    <dsp:sp modelId="{D740F597-9B08-4D1D-B73E-5201BD704DCB}">
      <dsp:nvSpPr>
        <dsp:cNvPr id="0" name=""/>
        <dsp:cNvSpPr/>
      </dsp:nvSpPr>
      <dsp:spPr>
        <a:xfrm>
          <a:off x="3384" y="1962351"/>
          <a:ext cx="2034894" cy="1760231"/>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71450" lvl="1" indent="-171450" algn="l" defTabSz="711200" rtl="0">
            <a:lnSpc>
              <a:spcPct val="120000"/>
            </a:lnSpc>
            <a:spcBef>
              <a:spcPct val="0"/>
            </a:spcBef>
            <a:spcAft>
              <a:spcPct val="15000"/>
            </a:spcAft>
            <a:buChar char="••"/>
          </a:pPr>
          <a:r>
            <a:rPr lang="zh-TW" altLang="en-US" sz="1600" b="1" kern="1200" dirty="0" smtClean="0"/>
            <a:t>檢視其飲食型態及用藥情形</a:t>
          </a:r>
          <a:endParaRPr lang="zh-TW" altLang="en-US" sz="1600" kern="1200" dirty="0"/>
        </a:p>
      </dsp:txBody>
      <dsp:txXfrm>
        <a:off x="3384" y="1962351"/>
        <a:ext cx="2034894" cy="1760231"/>
      </dsp:txXfrm>
    </dsp:sp>
    <dsp:sp modelId="{6488FE4B-CEEB-49D0-8B0E-01F4D7E1BF97}">
      <dsp:nvSpPr>
        <dsp:cNvPr id="0" name=""/>
        <dsp:cNvSpPr/>
      </dsp:nvSpPr>
      <dsp:spPr>
        <a:xfrm>
          <a:off x="2108339" y="1463432"/>
          <a:ext cx="2034894" cy="518400"/>
        </a:xfrm>
        <a:prstGeom prst="rect">
          <a:avLst/>
        </a:prstGeom>
        <a:solidFill>
          <a:schemeClr val="accent4">
            <a:hueOff val="1828538"/>
            <a:satOff val="2482"/>
            <a:lumOff val="4183"/>
            <a:alphaOff val="0"/>
          </a:schemeClr>
        </a:solidFill>
        <a:ln w="11429" cap="flat" cmpd="sng" algn="ctr">
          <a:solidFill>
            <a:schemeClr val="accent4">
              <a:hueOff val="1828538"/>
              <a:satOff val="2482"/>
              <a:lumOff val="4183"/>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FF00"/>
              </a:solidFill>
              <a:effectLst>
                <a:outerShdw blurRad="38100" dist="38100" dir="2700000" algn="tl">
                  <a:srgbClr val="000000">
                    <a:alpha val="43137"/>
                  </a:srgbClr>
                </a:outerShdw>
              </a:effectLst>
            </a:rPr>
            <a:t>(2)</a:t>
          </a:r>
          <a:r>
            <a:rPr lang="zh-TW" sz="1800" b="1" kern="1200" dirty="0" smtClean="0">
              <a:solidFill>
                <a:srgbClr val="FFFF00"/>
              </a:solidFill>
              <a:effectLst>
                <a:outerShdw blurRad="38100" dist="38100" dir="2700000" algn="tl">
                  <a:srgbClr val="000000">
                    <a:alpha val="43137"/>
                  </a:srgbClr>
                </a:outerShdw>
              </a:effectLst>
            </a:rPr>
            <a:t>病人躁動不安</a:t>
          </a:r>
          <a:endParaRPr lang="zh-TW" sz="1800" b="1" kern="1200" dirty="0">
            <a:solidFill>
              <a:srgbClr val="FFFF00"/>
            </a:solidFill>
            <a:effectLst>
              <a:outerShdw blurRad="38100" dist="38100" dir="2700000" algn="tl">
                <a:srgbClr val="000000">
                  <a:alpha val="43137"/>
                </a:srgbClr>
              </a:outerShdw>
            </a:effectLst>
          </a:endParaRPr>
        </a:p>
      </dsp:txBody>
      <dsp:txXfrm>
        <a:off x="2108339" y="1463432"/>
        <a:ext cx="2034894" cy="518400"/>
      </dsp:txXfrm>
    </dsp:sp>
    <dsp:sp modelId="{A473F85C-300F-4E28-AB6E-4E77AA362A64}">
      <dsp:nvSpPr>
        <dsp:cNvPr id="0" name=""/>
        <dsp:cNvSpPr/>
      </dsp:nvSpPr>
      <dsp:spPr>
        <a:xfrm>
          <a:off x="2108339" y="1962351"/>
          <a:ext cx="2034894" cy="1760231"/>
        </a:xfrm>
        <a:prstGeom prst="rect">
          <a:avLst/>
        </a:prstGeom>
        <a:solidFill>
          <a:schemeClr val="accent4">
            <a:tint val="40000"/>
            <a:alpha val="90000"/>
            <a:hueOff val="1874665"/>
            <a:satOff val="2429"/>
            <a:lumOff val="967"/>
            <a:alphaOff val="0"/>
          </a:schemeClr>
        </a:solidFill>
        <a:ln w="11429" cap="flat" cmpd="sng" algn="ctr">
          <a:solidFill>
            <a:schemeClr val="accent4">
              <a:tint val="40000"/>
              <a:alpha val="90000"/>
              <a:hueOff val="1874665"/>
              <a:satOff val="2429"/>
              <a:lumOff val="96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71450" lvl="1" indent="-171450" algn="l" defTabSz="711200" rtl="0">
            <a:lnSpc>
              <a:spcPct val="120000"/>
            </a:lnSpc>
            <a:spcBef>
              <a:spcPct val="0"/>
            </a:spcBef>
            <a:spcAft>
              <a:spcPct val="15000"/>
            </a:spcAft>
            <a:buChar char="••"/>
          </a:pPr>
          <a:r>
            <a:rPr lang="zh-TW" altLang="en-US" sz="1600" b="1" kern="1200" dirty="0" smtClean="0"/>
            <a:t>評估造成病人躁動</a:t>
          </a:r>
          <a:r>
            <a:rPr lang="zh-TW" sz="1600" b="1" kern="1200" dirty="0" smtClean="0"/>
            <a:t>不安</a:t>
          </a:r>
          <a:r>
            <a:rPr lang="zh-TW" altLang="en-US" sz="1600" b="1" kern="1200" dirty="0" smtClean="0"/>
            <a:t>的原因</a:t>
          </a:r>
          <a:endParaRPr lang="zh-TW" altLang="en-US" sz="1600" b="1" kern="1200" dirty="0"/>
        </a:p>
        <a:p>
          <a:pPr marL="171450" lvl="1" indent="-171450" algn="l" defTabSz="711200" rtl="0">
            <a:lnSpc>
              <a:spcPct val="120000"/>
            </a:lnSpc>
            <a:spcBef>
              <a:spcPct val="0"/>
            </a:spcBef>
            <a:spcAft>
              <a:spcPct val="15000"/>
            </a:spcAft>
            <a:buChar char="••"/>
          </a:pPr>
          <a:r>
            <a:rPr lang="zh-TW" altLang="en-US" sz="1600" b="1" kern="1200" dirty="0" smtClean="0"/>
            <a:t>給予適當保護措施</a:t>
          </a:r>
          <a:endParaRPr lang="zh-TW" altLang="en-US" sz="1600" b="1" kern="1200" dirty="0"/>
        </a:p>
      </dsp:txBody>
      <dsp:txXfrm>
        <a:off x="2108339" y="1962351"/>
        <a:ext cx="2034894" cy="1760231"/>
      </dsp:txXfrm>
    </dsp:sp>
    <dsp:sp modelId="{B30DCAFC-9168-4D95-94AE-DE7C89628514}">
      <dsp:nvSpPr>
        <dsp:cNvPr id="0" name=""/>
        <dsp:cNvSpPr/>
      </dsp:nvSpPr>
      <dsp:spPr>
        <a:xfrm>
          <a:off x="4216693" y="1463432"/>
          <a:ext cx="2034894" cy="518400"/>
        </a:xfrm>
        <a:prstGeom prst="rect">
          <a:avLst/>
        </a:prstGeom>
        <a:solidFill>
          <a:schemeClr val="accent4">
            <a:hueOff val="3657076"/>
            <a:satOff val="4963"/>
            <a:lumOff val="8366"/>
            <a:alphaOff val="0"/>
          </a:schemeClr>
        </a:solidFill>
        <a:ln w="11429" cap="flat" cmpd="sng" algn="ctr">
          <a:solidFill>
            <a:schemeClr val="accent4">
              <a:hueOff val="3657076"/>
              <a:satOff val="4963"/>
              <a:lumOff val="8366"/>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FF00"/>
              </a:solidFill>
              <a:effectLst>
                <a:outerShdw blurRad="38100" dist="38100" dir="2700000" algn="tl">
                  <a:srgbClr val="000000">
                    <a:alpha val="43137"/>
                  </a:srgbClr>
                </a:outerShdw>
              </a:effectLst>
            </a:rPr>
            <a:t>(3)</a:t>
          </a:r>
          <a:r>
            <a:rPr lang="zh-TW" sz="1800" b="1" kern="1200" dirty="0" smtClean="0">
              <a:solidFill>
                <a:srgbClr val="FFFF00"/>
              </a:solidFill>
              <a:effectLst>
                <a:outerShdw blurRad="38100" dist="38100" dir="2700000" algn="tl">
                  <a:srgbClr val="000000">
                    <a:alpha val="43137"/>
                  </a:srgbClr>
                </a:outerShdw>
              </a:effectLst>
            </a:rPr>
            <a:t>活動移位困難</a:t>
          </a:r>
          <a:endParaRPr lang="zh-TW" sz="1800" b="1" kern="1200" dirty="0">
            <a:solidFill>
              <a:srgbClr val="FFFF00"/>
            </a:solidFill>
            <a:effectLst>
              <a:outerShdw blurRad="38100" dist="38100" dir="2700000" algn="tl">
                <a:srgbClr val="000000">
                  <a:alpha val="43137"/>
                </a:srgbClr>
              </a:outerShdw>
            </a:effectLst>
          </a:endParaRPr>
        </a:p>
      </dsp:txBody>
      <dsp:txXfrm>
        <a:off x="4216693" y="1463432"/>
        <a:ext cx="2034894" cy="518400"/>
      </dsp:txXfrm>
    </dsp:sp>
    <dsp:sp modelId="{BFD084AE-6696-4C89-8E6A-95E269213C75}">
      <dsp:nvSpPr>
        <dsp:cNvPr id="0" name=""/>
        <dsp:cNvSpPr/>
      </dsp:nvSpPr>
      <dsp:spPr>
        <a:xfrm>
          <a:off x="4216693" y="1962351"/>
          <a:ext cx="2034894" cy="1760231"/>
        </a:xfrm>
        <a:prstGeom prst="rect">
          <a:avLst/>
        </a:prstGeom>
        <a:solidFill>
          <a:schemeClr val="accent4">
            <a:tint val="40000"/>
            <a:alpha val="90000"/>
            <a:hueOff val="3749330"/>
            <a:satOff val="4859"/>
            <a:lumOff val="1935"/>
            <a:alphaOff val="0"/>
          </a:schemeClr>
        </a:solidFill>
        <a:ln w="11429" cap="flat" cmpd="sng" algn="ctr">
          <a:solidFill>
            <a:schemeClr val="accent4">
              <a:tint val="40000"/>
              <a:alpha val="90000"/>
              <a:hueOff val="3749330"/>
              <a:satOff val="4859"/>
              <a:lumOff val="193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71450" lvl="1" indent="-171450" algn="l" defTabSz="711200" rtl="0">
            <a:lnSpc>
              <a:spcPct val="120000"/>
            </a:lnSpc>
            <a:spcBef>
              <a:spcPct val="0"/>
            </a:spcBef>
            <a:spcAft>
              <a:spcPct val="15000"/>
            </a:spcAft>
            <a:buChar char="••"/>
          </a:pPr>
          <a:r>
            <a:rPr lang="zh-TW" altLang="en-US" sz="1600" b="1" kern="1200" dirty="0" smtClean="0"/>
            <a:t>提供適當輔具並教導</a:t>
          </a:r>
          <a:r>
            <a:rPr lang="zh-TW" sz="1600" b="1" kern="1200" dirty="0" smtClean="0"/>
            <a:t>正確</a:t>
          </a:r>
          <a:r>
            <a:rPr lang="zh-TW" altLang="en-US" sz="1600" b="1" kern="1200" dirty="0" smtClean="0"/>
            <a:t>使用</a:t>
          </a:r>
          <a:endParaRPr lang="zh-TW" altLang="en-US" sz="1600" b="1" kern="1200" dirty="0"/>
        </a:p>
        <a:p>
          <a:pPr marL="171450" lvl="1" indent="-171450" algn="l" defTabSz="711200" rtl="0">
            <a:lnSpc>
              <a:spcPct val="120000"/>
            </a:lnSpc>
            <a:spcBef>
              <a:spcPct val="0"/>
            </a:spcBef>
            <a:spcAft>
              <a:spcPct val="15000"/>
            </a:spcAft>
            <a:buChar char="••"/>
          </a:pPr>
          <a:r>
            <a:rPr lang="zh-TW" sz="1600" b="1" kern="1200" dirty="0" smtClean="0"/>
            <a:t>如廁時全程陪伴</a:t>
          </a:r>
          <a:r>
            <a:rPr lang="en-US" altLang="zh-TW" sz="1600" b="1" kern="1200" dirty="0" smtClean="0"/>
            <a:t/>
          </a:r>
          <a:br>
            <a:rPr lang="en-US" altLang="zh-TW" sz="1600" b="1" kern="1200" dirty="0" smtClean="0"/>
          </a:br>
          <a:r>
            <a:rPr lang="zh-TW" altLang="en-US" sz="1400" b="1" kern="1200" dirty="0" smtClean="0"/>
            <a:t>（</a:t>
          </a:r>
          <a:r>
            <a:rPr lang="zh-TW" sz="1400" b="1" kern="1200" dirty="0" smtClean="0"/>
            <a:t>照護者或護理人員</a:t>
          </a:r>
          <a:r>
            <a:rPr lang="zh-TW" altLang="en-US" sz="1400" b="1" kern="1200" dirty="0" smtClean="0"/>
            <a:t>）</a:t>
          </a:r>
          <a:endParaRPr lang="zh-TW" sz="1600" b="1" kern="1200" dirty="0"/>
        </a:p>
      </dsp:txBody>
      <dsp:txXfrm>
        <a:off x="4216693" y="1962351"/>
        <a:ext cx="2034894" cy="1760231"/>
      </dsp:txXfrm>
    </dsp:sp>
    <dsp:sp modelId="{881D9E9A-6E65-45DA-B4FF-5800C8484202}">
      <dsp:nvSpPr>
        <dsp:cNvPr id="0" name=""/>
        <dsp:cNvSpPr/>
      </dsp:nvSpPr>
      <dsp:spPr>
        <a:xfrm>
          <a:off x="6325026" y="1463432"/>
          <a:ext cx="2034894" cy="518400"/>
        </a:xfrm>
        <a:prstGeom prst="rect">
          <a:avLst/>
        </a:prstGeom>
        <a:solidFill>
          <a:schemeClr val="accent4">
            <a:hueOff val="5485613"/>
            <a:satOff val="7445"/>
            <a:lumOff val="12549"/>
            <a:alphaOff val="0"/>
          </a:schemeClr>
        </a:solidFill>
        <a:ln w="11429" cap="flat" cmpd="sng" algn="ctr">
          <a:solidFill>
            <a:schemeClr val="accent4">
              <a:hueOff val="5485613"/>
              <a:satOff val="7445"/>
              <a:lumOff val="12549"/>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FF00"/>
              </a:solidFill>
              <a:effectLst>
                <a:outerShdw blurRad="38100" dist="38100" dir="2700000" algn="tl">
                  <a:srgbClr val="000000">
                    <a:alpha val="43137"/>
                  </a:srgbClr>
                </a:outerShdw>
              </a:effectLst>
            </a:rPr>
            <a:t>(4)</a:t>
          </a:r>
          <a:r>
            <a:rPr lang="zh-TW" sz="1800" b="1" kern="1200" dirty="0" smtClean="0">
              <a:solidFill>
                <a:srgbClr val="FFFF00"/>
              </a:solidFill>
              <a:effectLst>
                <a:outerShdw blurRad="38100" dist="38100" dir="2700000" algn="tl">
                  <a:srgbClr val="000000">
                    <a:alpha val="43137"/>
                  </a:srgbClr>
                </a:outerShdw>
              </a:effectLst>
            </a:rPr>
            <a:t>多重用藥病人</a:t>
          </a:r>
          <a:endParaRPr lang="zh-TW" sz="1800" b="1" kern="1200" dirty="0">
            <a:solidFill>
              <a:srgbClr val="FFFF00"/>
            </a:solidFill>
            <a:effectLst>
              <a:outerShdw blurRad="38100" dist="38100" dir="2700000" algn="tl">
                <a:srgbClr val="000000">
                  <a:alpha val="43137"/>
                </a:srgbClr>
              </a:outerShdw>
            </a:effectLst>
          </a:endParaRPr>
        </a:p>
      </dsp:txBody>
      <dsp:txXfrm>
        <a:off x="6325026" y="1463432"/>
        <a:ext cx="2034894" cy="518400"/>
      </dsp:txXfrm>
    </dsp:sp>
    <dsp:sp modelId="{63314C26-C8D9-43E9-97C6-2F6A53045784}">
      <dsp:nvSpPr>
        <dsp:cNvPr id="0" name=""/>
        <dsp:cNvSpPr/>
      </dsp:nvSpPr>
      <dsp:spPr>
        <a:xfrm>
          <a:off x="6325026" y="1962351"/>
          <a:ext cx="2034894" cy="1760231"/>
        </a:xfrm>
        <a:prstGeom prst="rect">
          <a:avLst/>
        </a:prstGeom>
        <a:solidFill>
          <a:schemeClr val="accent4">
            <a:tint val="40000"/>
            <a:alpha val="90000"/>
            <a:hueOff val="5623994"/>
            <a:satOff val="7288"/>
            <a:lumOff val="2902"/>
            <a:alphaOff val="0"/>
          </a:schemeClr>
        </a:solidFill>
        <a:ln w="11429" cap="flat" cmpd="sng" algn="ctr">
          <a:solidFill>
            <a:schemeClr val="accent4">
              <a:tint val="40000"/>
              <a:alpha val="90000"/>
              <a:hueOff val="5623994"/>
              <a:satOff val="7288"/>
              <a:lumOff val="290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171450" lvl="1" indent="-171450" algn="l" defTabSz="711200" rtl="0">
            <a:lnSpc>
              <a:spcPct val="120000"/>
            </a:lnSpc>
            <a:spcBef>
              <a:spcPct val="0"/>
            </a:spcBef>
            <a:spcAft>
              <a:spcPct val="15000"/>
            </a:spcAft>
            <a:buChar char="••"/>
          </a:pPr>
          <a:r>
            <a:rPr lang="zh-TW" altLang="en-US" sz="1600" b="1" kern="1200" dirty="0" smtClean="0"/>
            <a:t>重新檢視藥品的必要性</a:t>
          </a:r>
          <a:endParaRPr lang="zh-TW" altLang="en-US" sz="1600" b="1" kern="1200" dirty="0"/>
        </a:p>
        <a:p>
          <a:pPr marL="171450" lvl="1" indent="-171450" algn="l" defTabSz="711200" rtl="0">
            <a:lnSpc>
              <a:spcPct val="120000"/>
            </a:lnSpc>
            <a:spcBef>
              <a:spcPct val="0"/>
            </a:spcBef>
            <a:spcAft>
              <a:spcPct val="15000"/>
            </a:spcAft>
            <a:buChar char="••"/>
          </a:pPr>
          <a:r>
            <a:rPr lang="zh-TW" altLang="en-US" sz="1600" b="1" kern="1200" dirty="0" smtClean="0"/>
            <a:t>必要時予</a:t>
          </a:r>
          <a:r>
            <a:rPr lang="zh-TW" sz="1600" b="1" kern="1200" dirty="0" smtClean="0"/>
            <a:t>藥品</a:t>
          </a:r>
          <a:r>
            <a:rPr lang="zh-TW" altLang="en-US" sz="1600" b="1" kern="1200" dirty="0" smtClean="0"/>
            <a:t>調整</a:t>
          </a:r>
          <a:endParaRPr lang="zh-TW" altLang="en-US" sz="1600" b="1" kern="1200" dirty="0"/>
        </a:p>
      </dsp:txBody>
      <dsp:txXfrm>
        <a:off x="6325026" y="1962351"/>
        <a:ext cx="2034894" cy="176023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60B87-763C-491E-B8E4-DBB1F37F4002}">
      <dsp:nvSpPr>
        <dsp:cNvPr id="0" name=""/>
        <dsp:cNvSpPr/>
      </dsp:nvSpPr>
      <dsp:spPr>
        <a:xfrm>
          <a:off x="144136" y="0"/>
          <a:ext cx="8425514" cy="43924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CE7AEB-4022-4F64-AE4E-1301D28B9E44}">
      <dsp:nvSpPr>
        <dsp:cNvPr id="0" name=""/>
        <dsp:cNvSpPr/>
      </dsp:nvSpPr>
      <dsp:spPr>
        <a:xfrm>
          <a:off x="4167" y="1317746"/>
          <a:ext cx="1934545" cy="175699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977900" rtl="0">
            <a:lnSpc>
              <a:spcPct val="90000"/>
            </a:lnSpc>
            <a:spcBef>
              <a:spcPct val="0"/>
            </a:spcBef>
            <a:spcAft>
              <a:spcPct val="35000"/>
            </a:spcAft>
          </a:pPr>
          <a:r>
            <a:rPr lang="zh-TW" sz="2200" b="1" kern="1200" dirty="0" smtClean="0">
              <a:effectLst>
                <a:outerShdw blurRad="38100" dist="38100" dir="2700000" algn="tl">
                  <a:srgbClr val="000000">
                    <a:alpha val="43137"/>
                  </a:srgbClr>
                </a:outerShdw>
              </a:effectLst>
            </a:rPr>
            <a:t>收集及分析不良</a:t>
          </a:r>
          <a:r>
            <a:rPr lang="en-US" sz="2200" b="1" kern="1200" dirty="0" smtClean="0">
              <a:effectLst>
                <a:outerShdw blurRad="38100" dist="38100" dir="2700000" algn="tl">
                  <a:srgbClr val="000000">
                    <a:alpha val="43137"/>
                  </a:srgbClr>
                </a:outerShdw>
              </a:effectLst>
            </a:rPr>
            <a:t>/</a:t>
          </a:r>
          <a:r>
            <a:rPr lang="zh-TW" sz="2200" b="1" kern="1200" dirty="0" smtClean="0">
              <a:effectLst>
                <a:outerShdw blurRad="38100" dist="38100" dir="2700000" algn="tl">
                  <a:srgbClr val="000000">
                    <a:alpha val="43137"/>
                  </a:srgbClr>
                </a:outerShdw>
              </a:effectLst>
            </a:rPr>
            <a:t>異常事件</a:t>
          </a:r>
          <a:endParaRPr lang="zh-TW" sz="2200" b="1" kern="1200" dirty="0">
            <a:effectLst>
              <a:outerShdw blurRad="38100" dist="38100" dir="2700000" algn="tl">
                <a:srgbClr val="000000">
                  <a:alpha val="43137"/>
                </a:srgbClr>
              </a:outerShdw>
            </a:effectLst>
          </a:endParaRPr>
        </a:p>
      </dsp:txBody>
      <dsp:txXfrm>
        <a:off x="89936" y="1403515"/>
        <a:ext cx="1763007" cy="1585457"/>
      </dsp:txXfrm>
    </dsp:sp>
    <dsp:sp modelId="{64A1F973-7565-47E1-A872-660D5584CD5A}">
      <dsp:nvSpPr>
        <dsp:cNvPr id="0" name=""/>
        <dsp:cNvSpPr/>
      </dsp:nvSpPr>
      <dsp:spPr>
        <a:xfrm>
          <a:off x="2261136" y="1317746"/>
          <a:ext cx="1934545" cy="175699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977900" rtl="0">
            <a:lnSpc>
              <a:spcPct val="90000"/>
            </a:lnSpc>
            <a:spcBef>
              <a:spcPct val="0"/>
            </a:spcBef>
            <a:spcAft>
              <a:spcPct val="35000"/>
            </a:spcAft>
          </a:pPr>
          <a:r>
            <a:rPr lang="zh-TW" altLang="en-US" sz="2200" b="1" kern="1200" dirty="0" smtClean="0">
              <a:solidFill>
                <a:srgbClr val="FFFF00"/>
              </a:solidFill>
              <a:effectLst>
                <a:outerShdw blurRad="38100" dist="38100" dir="2700000" algn="tl">
                  <a:srgbClr val="000000">
                    <a:alpha val="43137"/>
                  </a:srgbClr>
                </a:outerShdw>
              </a:effectLst>
            </a:rPr>
            <a:t>由錯誤中學習</a:t>
          </a:r>
          <a:endParaRPr lang="zh-TW" altLang="en-US" sz="2200" b="1" kern="1200" dirty="0">
            <a:solidFill>
              <a:srgbClr val="FFFF00"/>
            </a:solidFill>
            <a:effectLst>
              <a:outerShdw blurRad="38100" dist="38100" dir="2700000" algn="tl">
                <a:srgbClr val="000000">
                  <a:alpha val="43137"/>
                </a:srgbClr>
              </a:outerShdw>
            </a:effectLst>
          </a:endParaRPr>
        </a:p>
      </dsp:txBody>
      <dsp:txXfrm>
        <a:off x="2346905" y="1403515"/>
        <a:ext cx="1763007" cy="1585457"/>
      </dsp:txXfrm>
    </dsp:sp>
    <dsp:sp modelId="{F4AAD3D7-680F-4439-8382-08B9DCDBF34C}">
      <dsp:nvSpPr>
        <dsp:cNvPr id="0" name=""/>
        <dsp:cNvSpPr/>
      </dsp:nvSpPr>
      <dsp:spPr>
        <a:xfrm>
          <a:off x="4518106" y="1317746"/>
          <a:ext cx="1934545" cy="175699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977900" rtl="0">
            <a:lnSpc>
              <a:spcPct val="90000"/>
            </a:lnSpc>
            <a:spcBef>
              <a:spcPct val="0"/>
            </a:spcBef>
            <a:spcAft>
              <a:spcPct val="35000"/>
            </a:spcAft>
          </a:pPr>
          <a:r>
            <a:rPr lang="zh-TW" altLang="en-US" sz="2200" b="1" kern="1200" dirty="0" smtClean="0">
              <a:effectLst>
                <a:outerShdw blurRad="38100" dist="38100" dir="2700000" algn="tl">
                  <a:srgbClr val="000000">
                    <a:alpha val="43137"/>
                  </a:srgbClr>
                </a:outerShdw>
              </a:effectLst>
            </a:rPr>
            <a:t>改變臨床或系統作為以減少危險因子</a:t>
          </a:r>
          <a:endParaRPr lang="zh-TW" altLang="en-US" sz="2200" b="1" kern="1200" dirty="0">
            <a:effectLst>
              <a:outerShdw blurRad="38100" dist="38100" dir="2700000" algn="tl">
                <a:srgbClr val="000000">
                  <a:alpha val="43137"/>
                </a:srgbClr>
              </a:outerShdw>
            </a:effectLst>
          </a:endParaRPr>
        </a:p>
      </dsp:txBody>
      <dsp:txXfrm>
        <a:off x="4603875" y="1403515"/>
        <a:ext cx="1763007" cy="1585457"/>
      </dsp:txXfrm>
    </dsp:sp>
    <dsp:sp modelId="{B773327A-1D2D-4AAF-A12D-DD4243B8531E}">
      <dsp:nvSpPr>
        <dsp:cNvPr id="0" name=""/>
        <dsp:cNvSpPr/>
      </dsp:nvSpPr>
      <dsp:spPr>
        <a:xfrm>
          <a:off x="6775075" y="1317746"/>
          <a:ext cx="1934545" cy="175699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ctr" anchorCtr="0">
          <a:noAutofit/>
        </a:bodyPr>
        <a:lstStyle/>
        <a:p>
          <a:pPr lvl="0" algn="ctr" defTabSz="1422400" rtl="0">
            <a:lnSpc>
              <a:spcPct val="90000"/>
            </a:lnSpc>
            <a:spcBef>
              <a:spcPct val="0"/>
            </a:spcBef>
            <a:spcAft>
              <a:spcPct val="35000"/>
            </a:spcAft>
          </a:pPr>
          <a:r>
            <a:rPr lang="zh-TW" altLang="en-US" sz="3200" b="1" kern="1200" dirty="0" smtClean="0">
              <a:solidFill>
                <a:srgbClr val="FFFF00"/>
              </a:solidFill>
              <a:effectLst>
                <a:outerShdw blurRad="38100" dist="38100" dir="2700000" algn="tl">
                  <a:srgbClr val="000000">
                    <a:alpha val="43137"/>
                  </a:srgbClr>
                </a:outerShdw>
              </a:effectLst>
            </a:rPr>
            <a:t>提升</a:t>
          </a:r>
          <a:r>
            <a:rPr lang="en-US" altLang="zh-TW" sz="3200" b="1" kern="1200" dirty="0" smtClean="0">
              <a:solidFill>
                <a:srgbClr val="FFFF00"/>
              </a:solidFill>
              <a:effectLst>
                <a:outerShdw blurRad="38100" dist="38100" dir="2700000" algn="tl">
                  <a:srgbClr val="000000">
                    <a:alpha val="43137"/>
                  </a:srgbClr>
                </a:outerShdw>
              </a:effectLst>
            </a:rPr>
            <a:t/>
          </a:r>
          <a:br>
            <a:rPr lang="en-US" altLang="zh-TW" sz="3200" b="1" kern="1200" dirty="0" smtClean="0">
              <a:solidFill>
                <a:srgbClr val="FFFF00"/>
              </a:solidFill>
              <a:effectLst>
                <a:outerShdw blurRad="38100" dist="38100" dir="2700000" algn="tl">
                  <a:srgbClr val="000000">
                    <a:alpha val="43137"/>
                  </a:srgbClr>
                </a:outerShdw>
              </a:effectLst>
            </a:rPr>
          </a:br>
          <a:r>
            <a:rPr lang="zh-TW" altLang="en-US" sz="3200" b="1" kern="1200" dirty="0" smtClean="0">
              <a:solidFill>
                <a:srgbClr val="FFFF00"/>
              </a:solidFill>
              <a:effectLst>
                <a:outerShdw blurRad="38100" dist="38100" dir="2700000" algn="tl">
                  <a:srgbClr val="000000">
                    <a:alpha val="43137"/>
                  </a:srgbClr>
                </a:outerShdw>
              </a:effectLst>
            </a:rPr>
            <a:t>病人安全</a:t>
          </a:r>
          <a:endParaRPr lang="zh-TW" altLang="en-US" sz="3200" b="1" kern="1200" dirty="0">
            <a:solidFill>
              <a:srgbClr val="FFFF00"/>
            </a:solidFill>
            <a:effectLst>
              <a:outerShdw blurRad="38100" dist="38100" dir="2700000" algn="tl">
                <a:srgbClr val="000000">
                  <a:alpha val="43137"/>
                </a:srgbClr>
              </a:outerShdw>
            </a:effectLst>
          </a:endParaRPr>
        </a:p>
      </dsp:txBody>
      <dsp:txXfrm>
        <a:off x="6860844" y="1403515"/>
        <a:ext cx="1763007" cy="158545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02489-93F2-4C07-B726-DB2802C7F8F6}">
      <dsp:nvSpPr>
        <dsp:cNvPr id="0" name=""/>
        <dsp:cNvSpPr/>
      </dsp:nvSpPr>
      <dsp:spPr>
        <a:xfrm>
          <a:off x="0" y="49"/>
          <a:ext cx="7366151" cy="151533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895350" lvl="0" indent="-895350" algn="l" defTabSz="1422400" rtl="0">
            <a:lnSpc>
              <a:spcPct val="90000"/>
            </a:lnSpc>
            <a:spcBef>
              <a:spcPct val="0"/>
            </a:spcBef>
            <a:spcAft>
              <a:spcPct val="35000"/>
            </a:spcAft>
            <a:tabLst/>
          </a:pPr>
          <a:r>
            <a:rPr lang="zh-TW" altLang="en-US" sz="3200" kern="1200" dirty="0" smtClean="0"/>
            <a:t>一、營造異常事件通報文化，並參與全國性病人安全通報系統</a:t>
          </a:r>
          <a:endParaRPr lang="zh-TW" altLang="en-US" sz="3200" kern="1200" dirty="0"/>
        </a:p>
      </dsp:txBody>
      <dsp:txXfrm>
        <a:off x="73972" y="74021"/>
        <a:ext cx="7218207" cy="1367388"/>
      </dsp:txXfrm>
    </dsp:sp>
    <dsp:sp modelId="{C6DD5C93-9A13-4D98-A121-351170CBFF87}">
      <dsp:nvSpPr>
        <dsp:cNvPr id="0" name=""/>
        <dsp:cNvSpPr/>
      </dsp:nvSpPr>
      <dsp:spPr>
        <a:xfrm>
          <a:off x="0" y="1528333"/>
          <a:ext cx="7366151" cy="1515332"/>
        </a:xfrm>
        <a:prstGeom prst="roundRect">
          <a:avLst/>
        </a:prstGeom>
        <a:solidFill>
          <a:schemeClr val="accent4">
            <a:hueOff val="10211518"/>
            <a:satOff val="-11993"/>
            <a:lumOff val="4608"/>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altLang="en-US" sz="3200" kern="1200" dirty="0" smtClean="0"/>
            <a:t>二、對異常事件進行分析</a:t>
          </a:r>
          <a:endParaRPr lang="zh-TW" altLang="en-US" sz="3200" kern="1200" dirty="0"/>
        </a:p>
      </dsp:txBody>
      <dsp:txXfrm>
        <a:off x="73972" y="1602305"/>
        <a:ext cx="7218207" cy="1367388"/>
      </dsp:txXfrm>
    </dsp:sp>
    <dsp:sp modelId="{5D1C0D1B-8417-4240-AE99-B3AE35EDE86A}">
      <dsp:nvSpPr>
        <dsp:cNvPr id="0" name=""/>
        <dsp:cNvSpPr/>
      </dsp:nvSpPr>
      <dsp:spPr>
        <a:xfrm>
          <a:off x="0" y="3056617"/>
          <a:ext cx="7366151" cy="1515332"/>
        </a:xfrm>
        <a:prstGeom prst="roundRect">
          <a:avLst/>
        </a:prstGeom>
        <a:solidFill>
          <a:schemeClr val="accent4">
            <a:hueOff val="20423036"/>
            <a:satOff val="-23986"/>
            <a:lumOff val="921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895350" lvl="0" indent="-895350" algn="l" defTabSz="1422400" rtl="0">
            <a:lnSpc>
              <a:spcPct val="90000"/>
            </a:lnSpc>
            <a:spcBef>
              <a:spcPct val="0"/>
            </a:spcBef>
            <a:spcAft>
              <a:spcPct val="35000"/>
            </a:spcAft>
            <a:tabLst/>
          </a:pPr>
          <a:r>
            <a:rPr lang="zh-TW" altLang="en-US" sz="3200" kern="1200" dirty="0" smtClean="0"/>
            <a:t>三、營造正向病安文化，建立異常事件相關人員支持系統</a:t>
          </a:r>
          <a:endParaRPr lang="zh-TW" altLang="en-US" sz="3200" kern="1200" dirty="0"/>
        </a:p>
      </dsp:txBody>
      <dsp:txXfrm>
        <a:off x="73972" y="3130589"/>
        <a:ext cx="7218207" cy="136738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B36B2-9697-4E5F-AAD7-02F04FB55B6F}">
      <dsp:nvSpPr>
        <dsp:cNvPr id="0" name=""/>
        <dsp:cNvSpPr/>
      </dsp:nvSpPr>
      <dsp:spPr>
        <a:xfrm>
          <a:off x="0" y="574705"/>
          <a:ext cx="8136904" cy="2034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354076" rIns="631514" bIns="120904" numCol="1" spcCol="1270" anchor="t" anchorCtr="0">
          <a:noAutofit/>
        </a:bodyPr>
        <a:lstStyle/>
        <a:p>
          <a:pPr marL="171450" lvl="1" indent="-171450" algn="l" defTabSz="755650" rtl="0">
            <a:lnSpc>
              <a:spcPct val="90000"/>
            </a:lnSpc>
            <a:spcBef>
              <a:spcPct val="0"/>
            </a:spcBef>
            <a:spcAft>
              <a:spcPct val="15000"/>
            </a:spcAft>
            <a:buChar char="••"/>
          </a:pPr>
          <a:r>
            <a:rPr lang="zh-TW" altLang="en-US" sz="1700" kern="1200" dirty="0" smtClean="0"/>
            <a:t>建立正確通報觀念，宣導通報目的在尋求改善機會</a:t>
          </a:r>
          <a:endParaRPr lang="zh-TW" sz="1700" kern="1200" dirty="0"/>
        </a:p>
        <a:p>
          <a:pPr marL="171450" lvl="1" indent="-171450" algn="l" defTabSz="755650" rtl="0">
            <a:lnSpc>
              <a:spcPct val="90000"/>
            </a:lnSpc>
            <a:spcBef>
              <a:spcPct val="0"/>
            </a:spcBef>
            <a:spcAft>
              <a:spcPct val="15000"/>
            </a:spcAft>
            <a:buChar char="••"/>
          </a:pPr>
          <a:r>
            <a:rPr lang="zh-TW" altLang="en-US" sz="1700" kern="1200" dirty="0" smtClean="0"/>
            <a:t>建立暢通管道鼓勵員工主動通報，無論為嚴重、輕微或跡近錯失事件</a:t>
          </a:r>
          <a:endParaRPr lang="zh-TW" sz="1700" kern="1200" dirty="0"/>
        </a:p>
        <a:p>
          <a:pPr marL="171450" lvl="1" indent="-171450" algn="l" defTabSz="755650" rtl="0">
            <a:lnSpc>
              <a:spcPct val="90000"/>
            </a:lnSpc>
            <a:spcBef>
              <a:spcPct val="0"/>
            </a:spcBef>
            <a:spcAft>
              <a:spcPct val="15000"/>
            </a:spcAft>
            <a:buChar char="••"/>
          </a:pPr>
          <a:r>
            <a:rPr lang="zh-TW" altLang="en-US" sz="1700" kern="1200" dirty="0" smtClean="0"/>
            <a:t>摒棄立即追究個人責任之做法，營造非懲罰性通報環境</a:t>
          </a:r>
          <a:endParaRPr lang="zh-TW" sz="1700" kern="1200" dirty="0"/>
        </a:p>
        <a:p>
          <a:pPr marL="171450" lvl="1" indent="-171450" algn="l" defTabSz="755650" rtl="0">
            <a:lnSpc>
              <a:spcPct val="90000"/>
            </a:lnSpc>
            <a:spcBef>
              <a:spcPct val="0"/>
            </a:spcBef>
            <a:spcAft>
              <a:spcPct val="15000"/>
            </a:spcAft>
            <a:buChar char="••"/>
          </a:pPr>
          <a:r>
            <a:rPr lang="zh-TW" altLang="en-US" sz="1700" kern="1200" dirty="0" smtClean="0"/>
            <a:t>以全院性教育訓練，傳達病安政策與通報系統，宣導通報意義與重要性</a:t>
          </a:r>
          <a:endParaRPr lang="zh-TW" sz="1700" kern="1200" dirty="0"/>
        </a:p>
      </dsp:txBody>
      <dsp:txXfrm>
        <a:off x="0" y="574705"/>
        <a:ext cx="8136904" cy="2034900"/>
      </dsp:txXfrm>
    </dsp:sp>
    <dsp:sp modelId="{AC051C41-DB58-4EBB-A687-8764379928E5}">
      <dsp:nvSpPr>
        <dsp:cNvPr id="0" name=""/>
        <dsp:cNvSpPr/>
      </dsp:nvSpPr>
      <dsp:spPr>
        <a:xfrm>
          <a:off x="406845" y="323785"/>
          <a:ext cx="5695832" cy="501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營造非懲罰性環境，鼓勵異常事件通報</a:t>
          </a:r>
          <a:endParaRPr lang="zh-TW" altLang="en-US" sz="2000" b="1" kern="1200" dirty="0"/>
        </a:p>
      </dsp:txBody>
      <dsp:txXfrm>
        <a:off x="431343" y="348283"/>
        <a:ext cx="5646836" cy="452844"/>
      </dsp:txXfrm>
    </dsp:sp>
    <dsp:sp modelId="{004F66A2-AD00-4456-B802-97B322458C64}">
      <dsp:nvSpPr>
        <dsp:cNvPr id="0" name=""/>
        <dsp:cNvSpPr/>
      </dsp:nvSpPr>
      <dsp:spPr>
        <a:xfrm>
          <a:off x="0" y="2952327"/>
          <a:ext cx="8136904" cy="1476417"/>
        </a:xfrm>
        <a:prstGeom prst="rect">
          <a:avLst/>
        </a:prstGeom>
        <a:solidFill>
          <a:schemeClr val="lt1">
            <a:alpha val="90000"/>
            <a:hueOff val="0"/>
            <a:satOff val="0"/>
            <a:lumOff val="0"/>
            <a:alphaOff val="0"/>
          </a:schemeClr>
        </a:solidFill>
        <a:ln w="12700" cap="flat" cmpd="sng" algn="ctr">
          <a:solidFill>
            <a:schemeClr val="accent2">
              <a:hueOff val="1907790"/>
              <a:satOff val="-43528"/>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1514" tIns="354076" rIns="631514" bIns="120904" numCol="1" spcCol="1270" anchor="t" anchorCtr="0">
          <a:noAutofit/>
        </a:bodyPr>
        <a:lstStyle/>
        <a:p>
          <a:pPr marL="171450" lvl="1" indent="-171450" algn="l" defTabSz="755650" rtl="0">
            <a:lnSpc>
              <a:spcPct val="90000"/>
            </a:lnSpc>
            <a:spcBef>
              <a:spcPct val="0"/>
            </a:spcBef>
            <a:spcAft>
              <a:spcPct val="15000"/>
            </a:spcAft>
            <a:buChar char="••"/>
          </a:pPr>
          <a:r>
            <a:rPr lang="zh-TW" altLang="en-US" sz="1700" kern="1200" dirty="0" smtClean="0"/>
            <a:t>參與台灣病人安全通報系統，</a:t>
          </a:r>
          <a:r>
            <a:rPr lang="zh-TW" sz="1700" kern="1200" dirty="0" smtClean="0"/>
            <a:t>透過經驗分享與學習來改善院內病人安全</a:t>
          </a:r>
          <a:endParaRPr lang="zh-TW" sz="1700" kern="1200" dirty="0"/>
        </a:p>
        <a:p>
          <a:pPr marL="171450" lvl="1" indent="-171450" algn="l" defTabSz="755650" rtl="0">
            <a:lnSpc>
              <a:spcPct val="90000"/>
            </a:lnSpc>
            <a:spcBef>
              <a:spcPct val="0"/>
            </a:spcBef>
            <a:spcAft>
              <a:spcPct val="15000"/>
            </a:spcAft>
            <a:buChar char="••"/>
          </a:pPr>
          <a:r>
            <a:rPr lang="zh-TW" sz="1700" kern="1200" dirty="0" smtClean="0"/>
            <a:t>避免重大異常事件的發生</a:t>
          </a:r>
          <a:endParaRPr lang="zh-TW" sz="1700" kern="1200" dirty="0"/>
        </a:p>
      </dsp:txBody>
      <dsp:txXfrm>
        <a:off x="0" y="2952327"/>
        <a:ext cx="8136904" cy="1476417"/>
      </dsp:txXfrm>
    </dsp:sp>
    <dsp:sp modelId="{924C2948-CBD1-4859-8FFC-75BB46389043}">
      <dsp:nvSpPr>
        <dsp:cNvPr id="0" name=""/>
        <dsp:cNvSpPr/>
      </dsp:nvSpPr>
      <dsp:spPr>
        <a:xfrm>
          <a:off x="406845" y="2701405"/>
          <a:ext cx="5695832" cy="501840"/>
        </a:xfrm>
        <a:prstGeom prst="roundRect">
          <a:avLst/>
        </a:prstGeom>
        <a:solidFill>
          <a:schemeClr val="accent2">
            <a:hueOff val="1907790"/>
            <a:satOff val="-43528"/>
            <a:lumOff val="16079"/>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積極參與全國性病人安全通報</a:t>
          </a:r>
          <a:endParaRPr lang="zh-TW" altLang="en-US" sz="2000" b="1" kern="1200" dirty="0"/>
        </a:p>
      </dsp:txBody>
      <dsp:txXfrm>
        <a:off x="431343" y="2725903"/>
        <a:ext cx="5646836" cy="45284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06878-B78E-482A-9D51-0713730FD05B}">
      <dsp:nvSpPr>
        <dsp:cNvPr id="0" name=""/>
        <dsp:cNvSpPr/>
      </dsp:nvSpPr>
      <dsp:spPr>
        <a:xfrm>
          <a:off x="3302700" y="0"/>
          <a:ext cx="4827253" cy="21832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a:glow rad="63500">
            <a:schemeClr val="bg1"/>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TW" altLang="en-US" sz="1800" b="1" kern="1200" dirty="0" smtClean="0">
              <a:solidFill>
                <a:srgbClr val="FFFF00"/>
              </a:solidFill>
              <a:effectLst>
                <a:outerShdw blurRad="38100" dist="38100" dir="2700000" algn="tl">
                  <a:srgbClr val="000000">
                    <a:alpha val="43137"/>
                  </a:srgbClr>
                </a:outerShdw>
              </a:effectLst>
            </a:rPr>
            <a:t>原則：</a:t>
          </a:r>
          <a:endParaRPr lang="zh-TW" altLang="en-US" sz="1800" b="1" kern="1200" dirty="0">
            <a:solidFill>
              <a:srgbClr val="FFFF00"/>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zh-TW" altLang="en-US" sz="1400" b="1" kern="1200" dirty="0" smtClean="0">
              <a:solidFill>
                <a:srgbClr val="00B0F0"/>
              </a:solidFill>
              <a:effectLst>
                <a:glow rad="38100">
                  <a:schemeClr val="bg1"/>
                </a:glow>
              </a:effectLst>
            </a:rPr>
            <a:t>匿名、自願、保密、不究責、共同學習</a:t>
          </a:r>
          <a:endParaRPr lang="zh-TW" altLang="en-US" sz="1400" b="1" kern="1200" dirty="0">
            <a:solidFill>
              <a:srgbClr val="00B0F0"/>
            </a:solidFill>
            <a:effectLst>
              <a:glow rad="38100">
                <a:schemeClr val="bg1"/>
              </a:glow>
            </a:effectLst>
          </a:endParaRPr>
        </a:p>
        <a:p>
          <a:pPr marL="114300" lvl="1" indent="-114300" algn="l" defTabSz="622300" rtl="0">
            <a:lnSpc>
              <a:spcPct val="90000"/>
            </a:lnSpc>
            <a:spcBef>
              <a:spcPct val="0"/>
            </a:spcBef>
            <a:spcAft>
              <a:spcPct val="15000"/>
            </a:spcAft>
            <a:buChar char="••"/>
          </a:pPr>
          <a:r>
            <a:rPr lang="zh-TW" altLang="en-US" sz="1400" b="1" kern="1200" dirty="0" smtClean="0"/>
            <a:t>開放個人及機構作通報</a:t>
          </a:r>
          <a:endParaRPr lang="zh-TW" altLang="en-US" sz="1400" b="1" kern="1200" dirty="0"/>
        </a:p>
        <a:p>
          <a:pPr marL="114300" lvl="1" indent="-114300" algn="l" defTabSz="622300" rtl="0">
            <a:lnSpc>
              <a:spcPct val="90000"/>
            </a:lnSpc>
            <a:spcBef>
              <a:spcPct val="0"/>
            </a:spcBef>
            <a:spcAft>
              <a:spcPct val="15000"/>
            </a:spcAft>
            <a:buChar char="••"/>
          </a:pPr>
          <a:r>
            <a:rPr lang="zh-TW" altLang="en-US" sz="1400" b="1" kern="1200" dirty="0" smtClean="0"/>
            <a:t>不介入作事件調查</a:t>
          </a:r>
          <a:endParaRPr lang="zh-TW" altLang="en-US" sz="1400" b="1" kern="1200" dirty="0"/>
        </a:p>
        <a:p>
          <a:pPr marL="114300" lvl="1" indent="-114300" algn="l" defTabSz="622300" rtl="0">
            <a:lnSpc>
              <a:spcPct val="90000"/>
            </a:lnSpc>
            <a:spcBef>
              <a:spcPct val="0"/>
            </a:spcBef>
            <a:spcAft>
              <a:spcPct val="15000"/>
            </a:spcAft>
            <a:buChar char="••"/>
          </a:pPr>
          <a:r>
            <a:rPr lang="zh-TW" altLang="en-US" sz="1400" b="1" kern="1200" dirty="0" smtClean="0"/>
            <a:t>不對單一案件作改善建議，採整合多案同質性的通報資料，提醒機構對某類事件之共通處理原則</a:t>
          </a:r>
          <a:endParaRPr lang="zh-TW" altLang="en-US" sz="1400" b="1" kern="1200" dirty="0"/>
        </a:p>
      </dsp:txBody>
      <dsp:txXfrm>
        <a:off x="3302700" y="0"/>
        <a:ext cx="4827253" cy="2183289"/>
      </dsp:txXfrm>
    </dsp:sp>
    <dsp:sp modelId="{90BFA64E-6933-4CA0-92D0-218BD4E6F69B}">
      <dsp:nvSpPr>
        <dsp:cNvPr id="0" name=""/>
        <dsp:cNvSpPr/>
      </dsp:nvSpPr>
      <dsp:spPr>
        <a:xfrm>
          <a:off x="899592" y="332648"/>
          <a:ext cx="2342586" cy="1848547"/>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DB19B-F22A-4FD3-9841-38AD35A219B6}">
      <dsp:nvSpPr>
        <dsp:cNvPr id="0" name=""/>
        <dsp:cNvSpPr/>
      </dsp:nvSpPr>
      <dsp:spPr>
        <a:xfrm>
          <a:off x="879815" y="2276867"/>
          <a:ext cx="4827253" cy="2757058"/>
        </a:xfrm>
        <a:prstGeom prst="rect">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zh-TW" sz="1800" b="1" kern="1200" dirty="0" smtClean="0">
              <a:solidFill>
                <a:srgbClr val="FFFF00"/>
              </a:solidFill>
              <a:effectLst>
                <a:outerShdw blurRad="38100" dist="38100" dir="2700000" algn="tl">
                  <a:srgbClr val="000000">
                    <a:alpha val="43137"/>
                  </a:srgbClr>
                </a:outerShdw>
              </a:effectLst>
            </a:rPr>
            <a:t>參與</a:t>
          </a:r>
          <a:r>
            <a:rPr lang="en-US" sz="1800" b="1" kern="1200" dirty="0" smtClean="0">
              <a:solidFill>
                <a:srgbClr val="FFFF00"/>
              </a:solidFill>
              <a:effectLst>
                <a:outerShdw blurRad="38100" dist="38100" dir="2700000" algn="tl">
                  <a:srgbClr val="000000">
                    <a:alpha val="43137"/>
                  </a:srgbClr>
                </a:outerShdw>
              </a:effectLst>
            </a:rPr>
            <a:t>TPR</a:t>
          </a:r>
          <a:r>
            <a:rPr lang="zh-TW" sz="1800" b="1" kern="1200" dirty="0" smtClean="0">
              <a:solidFill>
                <a:srgbClr val="FFFF00"/>
              </a:solidFill>
              <a:effectLst>
                <a:outerShdw blurRad="38100" dist="38100" dir="2700000" algn="tl">
                  <a:srgbClr val="000000">
                    <a:alpha val="43137"/>
                  </a:srgbClr>
                </a:outerShdw>
              </a:effectLst>
            </a:rPr>
            <a:t>可獲得之回饋</a:t>
          </a:r>
          <a:r>
            <a:rPr lang="en-US" sz="1800" b="1" kern="1200" dirty="0" smtClean="0">
              <a:solidFill>
                <a:srgbClr val="FFFF00"/>
              </a:solidFill>
              <a:effectLst>
                <a:outerShdw blurRad="38100" dist="38100" dir="2700000" algn="tl">
                  <a:srgbClr val="000000">
                    <a:alpha val="43137"/>
                  </a:srgbClr>
                </a:outerShdw>
              </a:effectLst>
            </a:rPr>
            <a:t> </a:t>
          </a:r>
          <a:endParaRPr lang="zh-TW" sz="1800" b="1" kern="1200" dirty="0">
            <a:solidFill>
              <a:srgbClr val="FFFF00"/>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zh-TW" sz="1400" b="1" kern="1200" dirty="0" smtClean="0"/>
            <a:t>報表查詢：</a:t>
          </a:r>
          <a:r>
            <a:rPr lang="en-US" altLang="zh-TW" sz="1400" b="1" kern="1200" dirty="0" smtClean="0"/>
            <a:t/>
          </a:r>
          <a:br>
            <a:rPr lang="en-US" altLang="zh-TW" sz="1400" b="1" kern="1200" dirty="0" smtClean="0"/>
          </a:br>
          <a:r>
            <a:rPr lang="zh-TW" altLang="en-US" sz="1400" b="1" kern="1200" dirty="0" smtClean="0"/>
            <a:t>　</a:t>
          </a:r>
          <a:r>
            <a:rPr lang="zh-TW" sz="1400" b="1" kern="1200" dirty="0" smtClean="0"/>
            <a:t>年報表</a:t>
          </a:r>
          <a:r>
            <a:rPr lang="en-US" altLang="zh-TW" sz="1400" b="1" kern="1200" dirty="0" smtClean="0"/>
            <a:t>&amp;</a:t>
          </a:r>
          <a:r>
            <a:rPr lang="zh-TW" sz="1400" b="1" kern="1200" dirty="0" smtClean="0"/>
            <a:t>季報表</a:t>
          </a:r>
          <a:endParaRPr lang="zh-TW" sz="1400" b="1" kern="1200" dirty="0"/>
        </a:p>
        <a:p>
          <a:pPr marL="114300" lvl="1" indent="-114300" algn="l" defTabSz="622300" rtl="0">
            <a:lnSpc>
              <a:spcPct val="90000"/>
            </a:lnSpc>
            <a:spcBef>
              <a:spcPct val="0"/>
            </a:spcBef>
            <a:spcAft>
              <a:spcPct val="15000"/>
            </a:spcAft>
            <a:buChar char="••"/>
          </a:pPr>
          <a:r>
            <a:rPr lang="zh-TW" sz="1400" b="1" kern="1200" dirty="0" smtClean="0"/>
            <a:t>學習資源（出版專區）：</a:t>
          </a:r>
          <a:r>
            <a:rPr lang="en-US" altLang="zh-TW" sz="1400" b="1" kern="1200" dirty="0" smtClean="0"/>
            <a:t/>
          </a:r>
          <a:br>
            <a:rPr lang="en-US" altLang="zh-TW" sz="1400" b="1" kern="1200" dirty="0" smtClean="0"/>
          </a:br>
          <a:r>
            <a:rPr lang="zh-TW" altLang="en-US" sz="1400" b="1" kern="1200" dirty="0" smtClean="0"/>
            <a:t>　</a:t>
          </a:r>
          <a:r>
            <a:rPr lang="en-US" sz="1400" b="1" kern="1200" dirty="0" smtClean="0"/>
            <a:t>(1)</a:t>
          </a:r>
          <a:r>
            <a:rPr lang="zh-TW" sz="1400" b="1" kern="1200" dirty="0" smtClean="0"/>
            <a:t>學習案例與警示訊息提醒</a:t>
          </a:r>
          <a:r>
            <a:rPr lang="en-US" altLang="zh-TW" sz="1400" b="1" kern="1200" dirty="0" smtClean="0"/>
            <a:t/>
          </a:r>
          <a:br>
            <a:rPr lang="en-US" altLang="zh-TW" sz="1400" b="1" kern="1200" dirty="0" smtClean="0"/>
          </a:br>
          <a:r>
            <a:rPr lang="zh-TW" altLang="en-US" sz="1400" b="1" kern="1200" dirty="0" smtClean="0"/>
            <a:t>　</a:t>
          </a:r>
          <a:r>
            <a:rPr lang="en-US" sz="1400" b="1" kern="1200" dirty="0" smtClean="0"/>
            <a:t>(2)</a:t>
          </a:r>
          <a:r>
            <a:rPr lang="zh-TW" sz="1400" b="1" kern="1200" dirty="0" smtClean="0"/>
            <a:t>全國整合性通報事件趨勢分析</a:t>
          </a:r>
          <a:r>
            <a:rPr lang="en-US" altLang="zh-TW" sz="1400" b="1" kern="1200" dirty="0" smtClean="0"/>
            <a:t/>
          </a:r>
          <a:br>
            <a:rPr lang="en-US" altLang="zh-TW" sz="1400" b="1" kern="1200" dirty="0" smtClean="0"/>
          </a:br>
          <a:r>
            <a:rPr lang="zh-TW" altLang="en-US" sz="1400" b="1" kern="1200" dirty="0" smtClean="0"/>
            <a:t>　</a:t>
          </a:r>
          <a:r>
            <a:rPr lang="en-US" sz="1400" b="1" kern="1200" dirty="0" smtClean="0"/>
            <a:t>(</a:t>
          </a:r>
          <a:r>
            <a:rPr lang="zh-TW" sz="1400" b="1" kern="1200" dirty="0" smtClean="0"/>
            <a:t>３</a:t>
          </a:r>
          <a:r>
            <a:rPr lang="en-US" sz="1400" b="1" kern="1200" dirty="0" smtClean="0"/>
            <a:t>)</a:t>
          </a:r>
          <a:r>
            <a:rPr lang="zh-TW" sz="1400" b="1" kern="1200" dirty="0" smtClean="0"/>
            <a:t>下載相關研討會資料</a:t>
          </a:r>
          <a:r>
            <a:rPr lang="en-US" altLang="zh-TW" sz="1400" b="1" kern="1200" dirty="0" smtClean="0"/>
            <a:t/>
          </a:r>
          <a:br>
            <a:rPr lang="en-US" altLang="zh-TW" sz="1400" b="1" kern="1200" dirty="0" smtClean="0"/>
          </a:br>
          <a:r>
            <a:rPr lang="zh-TW" altLang="en-US" sz="1400" b="1" kern="1200" dirty="0" smtClean="0"/>
            <a:t>　</a:t>
          </a:r>
          <a:r>
            <a:rPr lang="en-US" sz="1400" b="1" kern="1200" dirty="0" smtClean="0"/>
            <a:t>(4)</a:t>
          </a:r>
          <a:r>
            <a:rPr lang="zh-TW" sz="1400" b="1" kern="1200" dirty="0" smtClean="0"/>
            <a:t>病人安全參考作業指引</a:t>
          </a:r>
          <a:endParaRPr lang="zh-TW" sz="1400" b="1" kern="1200" dirty="0"/>
        </a:p>
      </dsp:txBody>
      <dsp:txXfrm>
        <a:off x="879815" y="2276867"/>
        <a:ext cx="4827253" cy="2757058"/>
      </dsp:txXfrm>
    </dsp:sp>
    <dsp:sp modelId="{5AB66464-C9D8-4584-98AA-7D35D897EB50}">
      <dsp:nvSpPr>
        <dsp:cNvPr id="0" name=""/>
        <dsp:cNvSpPr/>
      </dsp:nvSpPr>
      <dsp:spPr>
        <a:xfrm>
          <a:off x="5938928" y="2276867"/>
          <a:ext cx="2161456" cy="2757058"/>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DE427-539B-4FCD-B139-3F645DB3B0AE}">
      <dsp:nvSpPr>
        <dsp:cNvPr id="0" name=""/>
        <dsp:cNvSpPr/>
      </dsp:nvSpPr>
      <dsp:spPr>
        <a:xfrm>
          <a:off x="0" y="0"/>
          <a:ext cx="2104634" cy="135590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1.</a:t>
          </a:r>
          <a:r>
            <a:rPr lang="zh-TW" sz="2000" b="1" kern="1200" dirty="0" smtClean="0">
              <a:solidFill>
                <a:srgbClr val="FFFF00"/>
              </a:solidFill>
              <a:effectLst>
                <a:outerShdw blurRad="38100" dist="38100" dir="2700000" algn="tl">
                  <a:srgbClr val="000000">
                    <a:alpha val="43137"/>
                  </a:srgbClr>
                </a:outerShdw>
              </a:effectLst>
            </a:rPr>
            <a:t>藥物事件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與給藥過程相關之異常事件</a:t>
          </a:r>
          <a:endParaRPr lang="zh-TW" altLang="en-US" sz="1300" b="1" kern="1200" dirty="0"/>
        </a:p>
      </dsp:txBody>
      <dsp:txXfrm>
        <a:off x="0" y="0"/>
        <a:ext cx="2104634" cy="1355900"/>
      </dsp:txXfrm>
    </dsp:sp>
    <dsp:sp modelId="{6318F11B-D9D2-4661-979F-5DB16F5AD9DC}">
      <dsp:nvSpPr>
        <dsp:cNvPr id="0" name=""/>
        <dsp:cNvSpPr/>
      </dsp:nvSpPr>
      <dsp:spPr>
        <a:xfrm>
          <a:off x="2160240" y="0"/>
          <a:ext cx="2104634" cy="1355900"/>
        </a:xfrm>
        <a:prstGeom prst="rect">
          <a:avLst/>
        </a:prstGeom>
        <a:solidFill>
          <a:schemeClr val="accent4">
            <a:hueOff val="1701920"/>
            <a:satOff val="-1999"/>
            <a:lumOff val="768"/>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2.</a:t>
          </a:r>
          <a:r>
            <a:rPr lang="zh-TW" sz="2000" b="1" kern="1200" dirty="0" smtClean="0">
              <a:solidFill>
                <a:srgbClr val="FFFF00"/>
              </a:solidFill>
              <a:effectLst>
                <a:outerShdw blurRad="38100" dist="38100" dir="2700000" algn="tl">
                  <a:srgbClr val="000000">
                    <a:alpha val="43137"/>
                  </a:srgbClr>
                </a:outerShdw>
              </a:effectLst>
            </a:rPr>
            <a:t>跌倒事件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因意外跌落至地面或其他平面</a:t>
          </a:r>
          <a:endParaRPr lang="zh-TW" altLang="en-US" sz="1300" b="1" kern="1200" dirty="0"/>
        </a:p>
      </dsp:txBody>
      <dsp:txXfrm>
        <a:off x="2160240" y="0"/>
        <a:ext cx="2104634" cy="1355900"/>
      </dsp:txXfrm>
    </dsp:sp>
    <dsp:sp modelId="{3B5B3182-68BF-475D-A4A7-2D458AAEAC89}">
      <dsp:nvSpPr>
        <dsp:cNvPr id="0" name=""/>
        <dsp:cNvSpPr/>
      </dsp:nvSpPr>
      <dsp:spPr>
        <a:xfrm>
          <a:off x="4335270" y="0"/>
          <a:ext cx="2104634" cy="1355900"/>
        </a:xfrm>
        <a:prstGeom prst="rect">
          <a:avLst/>
        </a:prstGeom>
        <a:solidFill>
          <a:schemeClr val="accent4">
            <a:hueOff val="3403840"/>
            <a:satOff val="-3998"/>
            <a:lumOff val="153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3.</a:t>
          </a:r>
          <a:r>
            <a:rPr lang="zh-TW" sz="2000" b="1" kern="1200" dirty="0" smtClean="0">
              <a:solidFill>
                <a:srgbClr val="FFFF00"/>
              </a:solidFill>
              <a:effectLst>
                <a:outerShdw blurRad="38100" dist="38100" dir="2700000" algn="tl">
                  <a:srgbClr val="000000">
                    <a:alpha val="43137"/>
                  </a:srgbClr>
                </a:outerShdw>
              </a:effectLst>
            </a:rPr>
            <a:t>手術事件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在手術前、手術中、手術後過程中之異常事件</a:t>
          </a:r>
          <a:endParaRPr lang="zh-TW" altLang="en-US" sz="1300" b="1" kern="1200" dirty="0"/>
        </a:p>
      </dsp:txBody>
      <dsp:txXfrm>
        <a:off x="4335270" y="0"/>
        <a:ext cx="2104634" cy="1355900"/>
      </dsp:txXfrm>
    </dsp:sp>
    <dsp:sp modelId="{A5EFB30E-F4FB-452C-ADCF-C1A9927D50F4}">
      <dsp:nvSpPr>
        <dsp:cNvPr id="0" name=""/>
        <dsp:cNvSpPr/>
      </dsp:nvSpPr>
      <dsp:spPr>
        <a:xfrm>
          <a:off x="6510535" y="0"/>
          <a:ext cx="2104634" cy="1355900"/>
        </a:xfrm>
        <a:prstGeom prst="rect">
          <a:avLst/>
        </a:prstGeom>
        <a:solidFill>
          <a:schemeClr val="accent4">
            <a:hueOff val="5105759"/>
            <a:satOff val="-5996"/>
            <a:lumOff val="2304"/>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4.</a:t>
          </a:r>
          <a:r>
            <a:rPr lang="zh-TW" sz="2000" b="1" kern="1200" dirty="0" smtClean="0">
              <a:solidFill>
                <a:srgbClr val="FFFF00"/>
              </a:solidFill>
              <a:effectLst>
                <a:outerShdw blurRad="38100" dist="38100" dir="2700000" algn="tl">
                  <a:srgbClr val="000000">
                    <a:alpha val="43137"/>
                  </a:srgbClr>
                </a:outerShdw>
              </a:effectLst>
            </a:rPr>
            <a:t>輸血事件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自醫囑開立備血及輸血過程相關之異常事件</a:t>
          </a:r>
          <a:endParaRPr lang="zh-TW" altLang="en-US" sz="1300" b="1" kern="1200" dirty="0"/>
        </a:p>
      </dsp:txBody>
      <dsp:txXfrm>
        <a:off x="6510535" y="0"/>
        <a:ext cx="2104634" cy="1355900"/>
      </dsp:txXfrm>
    </dsp:sp>
    <dsp:sp modelId="{065FADA0-DA7B-4A98-91F1-7C6B97B20706}">
      <dsp:nvSpPr>
        <dsp:cNvPr id="0" name=""/>
        <dsp:cNvSpPr/>
      </dsp:nvSpPr>
      <dsp:spPr>
        <a:xfrm>
          <a:off x="0" y="1306424"/>
          <a:ext cx="2104634" cy="1355900"/>
        </a:xfrm>
        <a:prstGeom prst="rect">
          <a:avLst/>
        </a:prstGeom>
        <a:solidFill>
          <a:schemeClr val="accent4">
            <a:hueOff val="6807679"/>
            <a:satOff val="-7995"/>
            <a:lumOff val="3072"/>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5.</a:t>
          </a:r>
          <a:r>
            <a:rPr lang="zh-TW" sz="2000" b="1" kern="1200" dirty="0" smtClean="0">
              <a:solidFill>
                <a:srgbClr val="FFFF00"/>
              </a:solidFill>
              <a:effectLst>
                <a:outerShdw blurRad="38100" dist="38100" dir="2700000" algn="tl">
                  <a:srgbClr val="000000">
                    <a:alpha val="43137"/>
                  </a:srgbClr>
                </a:outerShdw>
              </a:effectLst>
            </a:rPr>
            <a:t>醫療照護事件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醫療、治療及照護措施相關之異常事件</a:t>
          </a:r>
          <a:endParaRPr lang="zh-TW" altLang="en-US" sz="1300" b="1" kern="1200" dirty="0"/>
        </a:p>
      </dsp:txBody>
      <dsp:txXfrm>
        <a:off x="0" y="1306424"/>
        <a:ext cx="2104634" cy="1355900"/>
      </dsp:txXfrm>
    </dsp:sp>
    <dsp:sp modelId="{6CAD47F8-3D4C-4B16-9CC8-5871EB6E5BE0}">
      <dsp:nvSpPr>
        <dsp:cNvPr id="0" name=""/>
        <dsp:cNvSpPr/>
      </dsp:nvSpPr>
      <dsp:spPr>
        <a:xfrm>
          <a:off x="2160240" y="1293183"/>
          <a:ext cx="2104634" cy="1355900"/>
        </a:xfrm>
        <a:prstGeom prst="rect">
          <a:avLst/>
        </a:prstGeom>
        <a:solidFill>
          <a:schemeClr val="accent4">
            <a:hueOff val="8509599"/>
            <a:satOff val="-9994"/>
            <a:lumOff val="384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6.</a:t>
          </a:r>
          <a:r>
            <a:rPr lang="zh-TW" sz="2000" b="1" kern="1200" dirty="0" smtClean="0">
              <a:solidFill>
                <a:srgbClr val="FFFF00"/>
              </a:solidFill>
              <a:effectLst>
                <a:outerShdw blurRad="38100" dist="38100" dir="2700000" algn="tl">
                  <a:srgbClr val="000000">
                    <a:alpha val="43137"/>
                  </a:srgbClr>
                </a:outerShdw>
              </a:effectLst>
            </a:rPr>
            <a:t>公共意外</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醫院建築物、通道、其他工作物、天災、有害物質外洩等 相關事件</a:t>
          </a:r>
          <a:endParaRPr lang="zh-TW" altLang="en-US" sz="1300" b="1" kern="1200" dirty="0"/>
        </a:p>
      </dsp:txBody>
      <dsp:txXfrm>
        <a:off x="2160240" y="1293183"/>
        <a:ext cx="2104634" cy="1355900"/>
      </dsp:txXfrm>
    </dsp:sp>
    <dsp:sp modelId="{CF1A3206-7D6A-4760-8FAF-79085020D31F}">
      <dsp:nvSpPr>
        <dsp:cNvPr id="0" name=""/>
        <dsp:cNvSpPr/>
      </dsp:nvSpPr>
      <dsp:spPr>
        <a:xfrm>
          <a:off x="4335270" y="1293183"/>
          <a:ext cx="2104634" cy="1355900"/>
        </a:xfrm>
        <a:prstGeom prst="rect">
          <a:avLst/>
        </a:prstGeom>
        <a:solidFill>
          <a:schemeClr val="accent4">
            <a:hueOff val="10211518"/>
            <a:satOff val="-11993"/>
            <a:lumOff val="4608"/>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7.</a:t>
          </a:r>
          <a:r>
            <a:rPr lang="zh-TW" sz="2000" b="1" kern="1200" dirty="0" smtClean="0">
              <a:solidFill>
                <a:srgbClr val="FFFF00"/>
              </a:solidFill>
              <a:effectLst>
                <a:outerShdw blurRad="38100" dist="38100" dir="2700000" algn="tl">
                  <a:srgbClr val="000000">
                    <a:alpha val="43137"/>
                  </a:srgbClr>
                </a:outerShdw>
              </a:effectLst>
            </a:rPr>
            <a:t>治安事件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如偷竊、騷擾、誘拐、侵犯、病患失蹤、他殺事件</a:t>
          </a:r>
          <a:endParaRPr lang="zh-TW" altLang="en-US" sz="1300" b="1" kern="1200" dirty="0"/>
        </a:p>
      </dsp:txBody>
      <dsp:txXfrm>
        <a:off x="4335270" y="1293183"/>
        <a:ext cx="2104634" cy="1355900"/>
      </dsp:txXfrm>
    </dsp:sp>
    <dsp:sp modelId="{6D9A0FA2-8642-4F11-AABD-2DA9D31143FB}">
      <dsp:nvSpPr>
        <dsp:cNvPr id="0" name=""/>
        <dsp:cNvSpPr/>
      </dsp:nvSpPr>
      <dsp:spPr>
        <a:xfrm>
          <a:off x="6510535" y="1293183"/>
          <a:ext cx="2104634" cy="1355900"/>
        </a:xfrm>
        <a:prstGeom prst="rect">
          <a:avLst/>
        </a:prstGeom>
        <a:solidFill>
          <a:schemeClr val="accent4">
            <a:hueOff val="11913438"/>
            <a:satOff val="-13992"/>
            <a:lumOff val="537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8.</a:t>
          </a:r>
          <a:r>
            <a:rPr lang="zh-TW" sz="2000" b="1" kern="1200" dirty="0" smtClean="0">
              <a:solidFill>
                <a:srgbClr val="FFFF00"/>
              </a:solidFill>
              <a:effectLst>
                <a:outerShdw blurRad="38100" dist="38100" dir="2700000" algn="tl">
                  <a:srgbClr val="000000">
                    <a:alpha val="43137"/>
                  </a:srgbClr>
                </a:outerShdw>
              </a:effectLst>
            </a:rPr>
            <a:t>傷害行為事件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sz="1300" b="1" kern="1200" dirty="0" smtClean="0"/>
            <a:t>如言語衝突、身體攻擊、自殺</a:t>
          </a:r>
          <a:r>
            <a:rPr lang="en-US" sz="1300" b="1" kern="1200" dirty="0" smtClean="0"/>
            <a:t>/</a:t>
          </a:r>
          <a:r>
            <a:rPr lang="zh-TW" sz="1300" b="1" kern="1200" dirty="0" smtClean="0"/>
            <a:t>企圖自殺、自傷事件</a:t>
          </a:r>
          <a:endParaRPr lang="zh-TW" sz="1300" b="1" kern="1200" dirty="0"/>
        </a:p>
      </dsp:txBody>
      <dsp:txXfrm>
        <a:off x="6510535" y="1293183"/>
        <a:ext cx="2104634" cy="1355900"/>
      </dsp:txXfrm>
    </dsp:sp>
    <dsp:sp modelId="{17CC5327-1D5C-4340-993D-ED03A4BC5399}">
      <dsp:nvSpPr>
        <dsp:cNvPr id="0" name=""/>
        <dsp:cNvSpPr/>
      </dsp:nvSpPr>
      <dsp:spPr>
        <a:xfrm>
          <a:off x="0" y="2678300"/>
          <a:ext cx="2104634" cy="1355900"/>
        </a:xfrm>
        <a:prstGeom prst="rect">
          <a:avLst/>
        </a:prstGeom>
        <a:solidFill>
          <a:schemeClr val="accent4">
            <a:hueOff val="13615358"/>
            <a:satOff val="-15991"/>
            <a:lumOff val="6144"/>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9.</a:t>
          </a:r>
          <a:r>
            <a:rPr lang="zh-TW" sz="2000" b="1" kern="1200" dirty="0" smtClean="0">
              <a:solidFill>
                <a:srgbClr val="FFFF00"/>
              </a:solidFill>
              <a:effectLst>
                <a:outerShdw blurRad="38100" dist="38100" dir="2700000" algn="tl">
                  <a:srgbClr val="000000">
                    <a:alpha val="43137"/>
                  </a:srgbClr>
                </a:outerShdw>
              </a:effectLst>
            </a:rPr>
            <a:t>管路事件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任何管路滑脫、自拔、錯接、阻塞事件</a:t>
          </a:r>
          <a:endParaRPr lang="zh-TW" altLang="en-US" sz="1300" b="1" kern="1200" dirty="0"/>
        </a:p>
      </dsp:txBody>
      <dsp:txXfrm>
        <a:off x="0" y="2678300"/>
        <a:ext cx="2104634" cy="1355900"/>
      </dsp:txXfrm>
    </dsp:sp>
    <dsp:sp modelId="{2BCF9F6F-715D-44E4-86D7-B07854CB8F27}">
      <dsp:nvSpPr>
        <dsp:cNvPr id="0" name=""/>
        <dsp:cNvSpPr/>
      </dsp:nvSpPr>
      <dsp:spPr>
        <a:xfrm>
          <a:off x="2160240" y="2665060"/>
          <a:ext cx="2104634" cy="1355900"/>
        </a:xfrm>
        <a:prstGeom prst="rect">
          <a:avLst/>
        </a:prstGeom>
        <a:solidFill>
          <a:schemeClr val="accent4">
            <a:hueOff val="15317278"/>
            <a:satOff val="-17989"/>
            <a:lumOff val="6912"/>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10.</a:t>
          </a:r>
          <a:r>
            <a:rPr lang="zh-TW" sz="2000" b="1" kern="1200" dirty="0" smtClean="0">
              <a:solidFill>
                <a:srgbClr val="FFFF00"/>
              </a:solidFill>
              <a:effectLst>
                <a:outerShdw blurRad="38100" dist="38100" dir="2700000" algn="tl">
                  <a:srgbClr val="000000">
                    <a:alpha val="43137"/>
                  </a:srgbClr>
                </a:outerShdw>
              </a:effectLst>
            </a:rPr>
            <a:t>院內不預期性心跳停止事件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發生在醫療院所內非原疾病病程可預期之心跳停止事件</a:t>
          </a:r>
          <a:endParaRPr lang="zh-TW" altLang="en-US" sz="1300" b="1" kern="1200" dirty="0"/>
        </a:p>
      </dsp:txBody>
      <dsp:txXfrm>
        <a:off x="2160240" y="2665060"/>
        <a:ext cx="2104634" cy="1355900"/>
      </dsp:txXfrm>
    </dsp:sp>
    <dsp:sp modelId="{BF84A215-76AE-4437-B9FC-E687C051F4FD}">
      <dsp:nvSpPr>
        <dsp:cNvPr id="0" name=""/>
        <dsp:cNvSpPr/>
      </dsp:nvSpPr>
      <dsp:spPr>
        <a:xfrm>
          <a:off x="4335270" y="2665060"/>
          <a:ext cx="2104634" cy="1355900"/>
        </a:xfrm>
        <a:prstGeom prst="rect">
          <a:avLst/>
        </a:prstGeom>
        <a:solidFill>
          <a:schemeClr val="accent4">
            <a:hueOff val="17019197"/>
            <a:satOff val="-19988"/>
            <a:lumOff val="768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11.</a:t>
          </a:r>
          <a:r>
            <a:rPr lang="zh-TW" sz="2000" b="1" kern="1200" dirty="0" smtClean="0">
              <a:solidFill>
                <a:srgbClr val="FFFF00"/>
              </a:solidFill>
              <a:effectLst>
                <a:outerShdw blurRad="38100" dist="38100" dir="2700000" algn="tl">
                  <a:srgbClr val="000000">
                    <a:alpha val="43137"/>
                  </a:srgbClr>
                </a:outerShdw>
              </a:effectLst>
            </a:rPr>
            <a:t>麻醉事件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與麻醉過程相關之異常事件。</a:t>
          </a:r>
          <a:endParaRPr lang="zh-TW" altLang="en-US" sz="1300" b="1" kern="1200" dirty="0"/>
        </a:p>
      </dsp:txBody>
      <dsp:txXfrm>
        <a:off x="4335270" y="2665060"/>
        <a:ext cx="2104634" cy="1355900"/>
      </dsp:txXfrm>
    </dsp:sp>
    <dsp:sp modelId="{8968E2AA-323A-4E9F-8456-068F603972A3}">
      <dsp:nvSpPr>
        <dsp:cNvPr id="0" name=""/>
        <dsp:cNvSpPr/>
      </dsp:nvSpPr>
      <dsp:spPr>
        <a:xfrm>
          <a:off x="6510535" y="2665060"/>
          <a:ext cx="2104634" cy="1355900"/>
        </a:xfrm>
        <a:prstGeom prst="rect">
          <a:avLst/>
        </a:prstGeom>
        <a:solidFill>
          <a:schemeClr val="accent4">
            <a:hueOff val="18721117"/>
            <a:satOff val="-21987"/>
            <a:lumOff val="8448"/>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12.</a:t>
          </a:r>
          <a:r>
            <a:rPr lang="zh-TW" sz="2000" b="1" kern="1200" dirty="0" smtClean="0">
              <a:solidFill>
                <a:srgbClr val="FFFF00"/>
              </a:solidFill>
              <a:effectLst>
                <a:outerShdw blurRad="38100" dist="38100" dir="2700000" algn="tl">
                  <a:srgbClr val="000000">
                    <a:alpha val="43137"/>
                  </a:srgbClr>
                </a:outerShdw>
              </a:effectLst>
            </a:rPr>
            <a:t>檢查</a:t>
          </a:r>
          <a:r>
            <a:rPr lang="en-US" sz="2000" b="1" kern="1200" dirty="0" smtClean="0">
              <a:solidFill>
                <a:srgbClr val="FFFF00"/>
              </a:solidFill>
              <a:effectLst>
                <a:outerShdw blurRad="38100" dist="38100" dir="2700000" algn="tl">
                  <a:srgbClr val="000000">
                    <a:alpha val="43137"/>
                  </a:srgbClr>
                </a:outerShdw>
              </a:effectLst>
            </a:rPr>
            <a:t>/</a:t>
          </a:r>
          <a:r>
            <a:rPr lang="zh-TW" sz="2000" b="1" kern="1200" dirty="0" smtClean="0">
              <a:solidFill>
                <a:srgbClr val="FFFF00"/>
              </a:solidFill>
              <a:effectLst>
                <a:outerShdw blurRad="38100" dist="38100" dir="2700000" algn="tl">
                  <a:srgbClr val="000000">
                    <a:alpha val="43137"/>
                  </a:srgbClr>
                </a:outerShdw>
              </a:effectLst>
            </a:rPr>
            <a:t>檢驗</a:t>
          </a:r>
          <a:r>
            <a:rPr lang="en-US" sz="2000" b="1" kern="1200" dirty="0" smtClean="0">
              <a:solidFill>
                <a:srgbClr val="FFFF00"/>
              </a:solidFill>
              <a:effectLst>
                <a:outerShdw blurRad="38100" dist="38100" dir="2700000" algn="tl">
                  <a:srgbClr val="000000">
                    <a:alpha val="43137"/>
                  </a:srgbClr>
                </a:outerShdw>
              </a:effectLst>
            </a:rPr>
            <a:t>/</a:t>
          </a:r>
          <a:r>
            <a:rPr lang="zh-TW" sz="2000" b="1" kern="1200" dirty="0" smtClean="0">
              <a:solidFill>
                <a:srgbClr val="FFFF00"/>
              </a:solidFill>
              <a:effectLst>
                <a:outerShdw blurRad="38100" dist="38100" dir="2700000" algn="tl">
                  <a:srgbClr val="000000">
                    <a:alpha val="43137"/>
                  </a:srgbClr>
                </a:outerShdw>
              </a:effectLst>
            </a:rPr>
            <a:t>病理切片事件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與檢查、檢驗及病理切片的過程相關事件</a:t>
          </a:r>
          <a:endParaRPr lang="zh-TW" altLang="en-US" sz="1300" b="1" kern="1200" dirty="0"/>
        </a:p>
      </dsp:txBody>
      <dsp:txXfrm>
        <a:off x="6510535" y="2665060"/>
        <a:ext cx="2104634" cy="1355900"/>
      </dsp:txXfrm>
    </dsp:sp>
    <dsp:sp modelId="{DD619251-E770-4C87-A597-0F1B335FD692}">
      <dsp:nvSpPr>
        <dsp:cNvPr id="0" name=""/>
        <dsp:cNvSpPr/>
      </dsp:nvSpPr>
      <dsp:spPr>
        <a:xfrm>
          <a:off x="0" y="4064558"/>
          <a:ext cx="2104634" cy="1355900"/>
        </a:xfrm>
        <a:prstGeom prst="rect">
          <a:avLst/>
        </a:prstGeom>
        <a:solidFill>
          <a:schemeClr val="accent4">
            <a:hueOff val="20423036"/>
            <a:satOff val="-23986"/>
            <a:lumOff val="921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36000" rIns="36000" bIns="36000" numCol="1" spcCol="1270" anchor="t" anchorCtr="0">
          <a:noAutofit/>
        </a:bodyPr>
        <a:lstStyle/>
        <a:p>
          <a:pPr marL="354013" lvl="0" indent="-354013" algn="l" defTabSz="889000" rtl="0">
            <a:lnSpc>
              <a:spcPct val="70000"/>
            </a:lnSpc>
            <a:spcBef>
              <a:spcPct val="0"/>
            </a:spcBef>
            <a:spcAft>
              <a:spcPts val="500"/>
            </a:spcAft>
          </a:pPr>
          <a:r>
            <a:rPr lang="en-US" sz="2000" b="1" kern="1200" dirty="0" smtClean="0">
              <a:solidFill>
                <a:srgbClr val="FFFF00"/>
              </a:solidFill>
              <a:effectLst>
                <a:outerShdw blurRad="38100" dist="38100" dir="2700000" algn="tl">
                  <a:srgbClr val="000000">
                    <a:alpha val="43137"/>
                  </a:srgbClr>
                </a:outerShdw>
              </a:effectLst>
            </a:rPr>
            <a:t>13.</a:t>
          </a:r>
          <a:r>
            <a:rPr lang="zh-TW" sz="2000" b="1" kern="1200" dirty="0" smtClean="0">
              <a:solidFill>
                <a:srgbClr val="FFFF00"/>
              </a:solidFill>
              <a:effectLst>
                <a:outerShdw blurRad="38100" dist="38100" dir="2700000" algn="tl">
                  <a:srgbClr val="000000">
                    <a:alpha val="43137"/>
                  </a:srgbClr>
                </a:outerShdw>
              </a:effectLst>
            </a:rPr>
            <a:t>其他事件</a:t>
          </a:r>
          <a:endParaRPr lang="zh-TW" sz="2000" b="1" kern="1200" dirty="0">
            <a:solidFill>
              <a:srgbClr val="FFFF00"/>
            </a:solidFill>
            <a:effectLst>
              <a:outerShdw blurRad="38100" dist="38100" dir="2700000" algn="tl">
                <a:srgbClr val="000000">
                  <a:alpha val="43137"/>
                </a:srgbClr>
              </a:outerShdw>
            </a:effectLst>
          </a:endParaRPr>
        </a:p>
        <a:p>
          <a:pPr marL="176213" lvl="1" indent="-87313" algn="l" defTabSz="577850" rtl="0">
            <a:lnSpc>
              <a:spcPct val="70000"/>
            </a:lnSpc>
            <a:spcBef>
              <a:spcPct val="0"/>
            </a:spcBef>
            <a:spcAft>
              <a:spcPts val="500"/>
            </a:spcAft>
            <a:buChar char="••"/>
          </a:pPr>
          <a:r>
            <a:rPr lang="zh-TW" altLang="en-US" sz="1300" b="1" kern="1200" dirty="0" smtClean="0"/>
            <a:t>非上列之異常事件</a:t>
          </a:r>
          <a:endParaRPr lang="zh-TW" altLang="en-US" sz="1300" b="1" kern="1200" dirty="0"/>
        </a:p>
      </dsp:txBody>
      <dsp:txXfrm>
        <a:off x="0" y="4064558"/>
        <a:ext cx="2104634" cy="1355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7A9A-BAA7-4F5D-8E94-52DD6DEBBCF6}">
      <dsp:nvSpPr>
        <dsp:cNvPr id="0" name=""/>
        <dsp:cNvSpPr/>
      </dsp:nvSpPr>
      <dsp:spPr>
        <a:xfrm>
          <a:off x="71003" y="475049"/>
          <a:ext cx="8853851" cy="5308241"/>
        </a:xfrm>
        <a:prstGeom prst="rightArrow">
          <a:avLst/>
        </a:prstGeom>
        <a:solidFill>
          <a:srgbClr val="8A9ACC"/>
        </a:solidFill>
        <a:ln>
          <a:noFill/>
        </a:ln>
        <a:effectLst/>
      </dsp:spPr>
      <dsp:style>
        <a:lnRef idx="0">
          <a:scrgbClr r="0" g="0" b="0"/>
        </a:lnRef>
        <a:fillRef idx="1">
          <a:scrgbClr r="0" g="0" b="0"/>
        </a:fillRef>
        <a:effectRef idx="0">
          <a:scrgbClr r="0" g="0" b="0"/>
        </a:effectRef>
        <a:fontRef idx="minor"/>
      </dsp:style>
    </dsp:sp>
    <dsp:sp modelId="{7392F78F-2AB6-46CA-B0D1-FFAEDD548464}">
      <dsp:nvSpPr>
        <dsp:cNvPr id="0" name=""/>
        <dsp:cNvSpPr/>
      </dsp:nvSpPr>
      <dsp:spPr>
        <a:xfrm>
          <a:off x="217314" y="1638499"/>
          <a:ext cx="4318175" cy="3262765"/>
        </a:xfrm>
        <a:prstGeom prst="roundRect">
          <a:avLst/>
        </a:prstGeom>
        <a:solidFill>
          <a:srgbClr val="415DAD"/>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t" anchorCtr="0">
          <a:noAutofit/>
        </a:bodyPr>
        <a:lstStyle/>
        <a:p>
          <a:pPr lvl="0" algn="l" defTabSz="889000" rtl="0">
            <a:lnSpc>
              <a:spcPct val="80000"/>
            </a:lnSpc>
            <a:spcBef>
              <a:spcPct val="0"/>
            </a:spcBef>
            <a:spcAft>
              <a:spcPts val="800"/>
            </a:spcAft>
          </a:pPr>
          <a:r>
            <a:rPr lang="zh-TW" altLang="en-US" sz="2000" b="1" kern="1200" dirty="0" smtClean="0"/>
            <a:t>以國內現況為基礎，參酌國際病人安全趨勢為標竿</a:t>
          </a:r>
          <a:endParaRPr lang="zh-TW" altLang="en-US" sz="2000" b="1" kern="1200" dirty="0"/>
        </a:p>
        <a:p>
          <a:pPr marL="87313" lvl="1" indent="-87313" algn="l" defTabSz="711200" rtl="0">
            <a:lnSpc>
              <a:spcPct val="80000"/>
            </a:lnSpc>
            <a:spcBef>
              <a:spcPct val="0"/>
            </a:spcBef>
            <a:spcAft>
              <a:spcPts val="800"/>
            </a:spcAft>
            <a:buChar char="••"/>
          </a:pPr>
          <a:r>
            <a:rPr lang="en-US" sz="1600" b="1" kern="1200" dirty="0" smtClean="0">
              <a:solidFill>
                <a:srgbClr val="FFDDFF"/>
              </a:solidFill>
            </a:rPr>
            <a:t>The Joint Commission </a:t>
          </a:r>
          <a:r>
            <a:rPr lang="zh-TW" sz="1600" b="1" kern="1200" dirty="0" smtClean="0">
              <a:solidFill>
                <a:srgbClr val="FFDDFF"/>
              </a:solidFill>
            </a:rPr>
            <a:t>「</a:t>
          </a:r>
          <a:r>
            <a:rPr lang="en-US" sz="1600" b="1" kern="1200" dirty="0" smtClean="0">
              <a:solidFill>
                <a:srgbClr val="FFDDFF"/>
              </a:solidFill>
            </a:rPr>
            <a:t>National Patient Safety Goals</a:t>
          </a:r>
          <a:r>
            <a:rPr lang="zh-TW" sz="1600" b="1" kern="1200" dirty="0" smtClean="0">
              <a:solidFill>
                <a:srgbClr val="FFDDFF"/>
              </a:solidFill>
            </a:rPr>
            <a:t>」與國外病人安全相關文獻與警示訊息重點</a:t>
          </a:r>
          <a:endParaRPr lang="zh-TW" sz="1600" b="1" kern="1200" dirty="0">
            <a:solidFill>
              <a:srgbClr val="FFDDFF"/>
            </a:solidFill>
          </a:endParaRPr>
        </a:p>
        <a:p>
          <a:pPr marL="87313" lvl="1" indent="-87313" algn="l" defTabSz="711200" rtl="0">
            <a:lnSpc>
              <a:spcPct val="80000"/>
            </a:lnSpc>
            <a:spcBef>
              <a:spcPct val="0"/>
            </a:spcBef>
            <a:spcAft>
              <a:spcPts val="800"/>
            </a:spcAft>
            <a:buChar char="••"/>
          </a:pPr>
          <a:r>
            <a:rPr lang="zh-TW" sz="1600" b="1" kern="1200" dirty="0" smtClean="0">
              <a:solidFill>
                <a:srgbClr val="FFDDFF"/>
              </a:solidFill>
            </a:rPr>
            <a:t>台灣病人安全通報系統</a:t>
          </a:r>
          <a:r>
            <a:rPr lang="en-US" sz="1600" b="1" kern="1200" dirty="0" smtClean="0">
              <a:solidFill>
                <a:srgbClr val="FFDDFF"/>
              </a:solidFill>
            </a:rPr>
            <a:t>(TPR)</a:t>
          </a:r>
          <a:r>
            <a:rPr lang="zh-TW" sz="1600" b="1" kern="1200" dirty="0" smtClean="0">
              <a:solidFill>
                <a:srgbClr val="FFDDFF"/>
              </a:solidFill>
            </a:rPr>
            <a:t>資料分析結果</a:t>
          </a:r>
          <a:endParaRPr lang="zh-TW" sz="1600" b="1" kern="1200" dirty="0">
            <a:solidFill>
              <a:srgbClr val="FFDDFF"/>
            </a:solidFill>
          </a:endParaRPr>
        </a:p>
        <a:p>
          <a:pPr marL="87313" lvl="1" indent="-87313" algn="l" defTabSz="711200" rtl="0">
            <a:lnSpc>
              <a:spcPct val="80000"/>
            </a:lnSpc>
            <a:spcBef>
              <a:spcPct val="0"/>
            </a:spcBef>
            <a:spcAft>
              <a:spcPts val="800"/>
            </a:spcAft>
            <a:buChar char="••"/>
          </a:pPr>
          <a:r>
            <a:rPr lang="zh-TW" altLang="en-US" sz="1600" b="1" kern="1200" dirty="0" smtClean="0">
              <a:solidFill>
                <a:srgbClr val="FFDDFF"/>
              </a:solidFill>
            </a:rPr>
            <a:t>國內重大醫療事件與時事</a:t>
          </a:r>
          <a:endParaRPr lang="zh-TW" altLang="en-US" sz="1600" b="1" kern="1200" dirty="0">
            <a:solidFill>
              <a:srgbClr val="FFDDFF"/>
            </a:solidFill>
          </a:endParaRPr>
        </a:p>
        <a:p>
          <a:pPr marL="87313" lvl="1" indent="-87313" algn="l" defTabSz="711200" rtl="0">
            <a:lnSpc>
              <a:spcPct val="80000"/>
            </a:lnSpc>
            <a:spcBef>
              <a:spcPct val="0"/>
            </a:spcBef>
            <a:spcAft>
              <a:spcPts val="800"/>
            </a:spcAft>
            <a:buChar char="••"/>
          </a:pPr>
          <a:r>
            <a:rPr lang="zh-TW" altLang="en-US" sz="1600" b="1" kern="1200" dirty="0" smtClean="0">
              <a:solidFill>
                <a:srgbClr val="FFDDFF"/>
              </a:solidFill>
            </a:rPr>
            <a:t>臨床醫療人員回饋</a:t>
          </a:r>
          <a:endParaRPr lang="zh-TW" altLang="en-US" sz="1600" b="1" kern="1200" dirty="0">
            <a:solidFill>
              <a:srgbClr val="FFDDFF"/>
            </a:solidFill>
          </a:endParaRPr>
        </a:p>
      </dsp:txBody>
      <dsp:txXfrm>
        <a:off x="376589" y="1797774"/>
        <a:ext cx="3999625" cy="2944215"/>
      </dsp:txXfrm>
    </dsp:sp>
    <dsp:sp modelId="{39C83E91-5FAA-4A2F-A296-D6B09D5156C7}">
      <dsp:nvSpPr>
        <dsp:cNvPr id="0" name=""/>
        <dsp:cNvSpPr/>
      </dsp:nvSpPr>
      <dsp:spPr>
        <a:xfrm>
          <a:off x="4639372" y="1638499"/>
          <a:ext cx="2403232" cy="3262765"/>
        </a:xfrm>
        <a:prstGeom prst="roundRect">
          <a:avLst/>
        </a:prstGeom>
        <a:solidFill>
          <a:srgbClr val="00B050"/>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l" defTabSz="889000" rtl="0">
            <a:lnSpc>
              <a:spcPct val="80000"/>
            </a:lnSpc>
            <a:spcBef>
              <a:spcPct val="0"/>
            </a:spcBef>
            <a:spcAft>
              <a:spcPts val="0"/>
            </a:spcAft>
          </a:pPr>
          <a:r>
            <a:rPr lang="zh-TW" sz="2000" b="1" kern="1200" dirty="0" smtClean="0"/>
            <a:t>衛生署委託醫策會邀請病安品質相關領域專家，籌組年度目標編修工作小組及病安專案小組，討論後形成草案</a:t>
          </a:r>
          <a:r>
            <a:rPr lang="zh-TW" altLang="en-US" sz="2000" b="1" kern="1200" dirty="0" smtClean="0"/>
            <a:t>（</a:t>
          </a:r>
          <a:r>
            <a:rPr lang="zh-TW" sz="2000" b="1" kern="1200" dirty="0" smtClean="0"/>
            <a:t>含一般原則及參考</a:t>
          </a:r>
          <a:r>
            <a:rPr lang="zh-TW" altLang="en-US" sz="2000" b="1" kern="1200" dirty="0" smtClean="0"/>
            <a:t>做</a:t>
          </a:r>
          <a:r>
            <a:rPr lang="zh-TW" sz="2000" b="1" kern="1200" dirty="0" smtClean="0"/>
            <a:t>法</a:t>
          </a:r>
          <a:r>
            <a:rPr lang="zh-TW" altLang="en-US" sz="2000" b="1" kern="1200" dirty="0" smtClean="0"/>
            <a:t>）</a:t>
          </a:r>
          <a:endParaRPr lang="zh-TW" sz="2000" b="1" kern="1200" dirty="0"/>
        </a:p>
      </dsp:txBody>
      <dsp:txXfrm>
        <a:off x="4756688" y="1755815"/>
        <a:ext cx="2168600" cy="3028133"/>
      </dsp:txXfrm>
    </dsp:sp>
    <dsp:sp modelId="{157736C7-0453-4759-8D80-318EEAC2563E}">
      <dsp:nvSpPr>
        <dsp:cNvPr id="0" name=""/>
        <dsp:cNvSpPr/>
      </dsp:nvSpPr>
      <dsp:spPr>
        <a:xfrm>
          <a:off x="7127774" y="1638499"/>
          <a:ext cx="1611876" cy="3262765"/>
        </a:xfrm>
        <a:prstGeom prst="roundRect">
          <a:avLst/>
        </a:prstGeom>
        <a:solidFill>
          <a:schemeClr val="accent5">
            <a:hueOff val="-11331758"/>
            <a:satOff val="54868"/>
            <a:lumOff val="-32549"/>
            <a:alphaOff val="0"/>
          </a:schemeClr>
        </a:solidFill>
        <a:ln w="38100" cap="flat" cmpd="sng" algn="ctr">
          <a:solidFill>
            <a:schemeClr val="bg1"/>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89000" rtl="0">
            <a:lnSpc>
              <a:spcPct val="80000"/>
            </a:lnSpc>
            <a:spcBef>
              <a:spcPct val="0"/>
            </a:spcBef>
            <a:spcAft>
              <a:spcPts val="0"/>
            </a:spcAft>
          </a:pPr>
          <a:r>
            <a:rPr lang="zh-TW" altLang="en-US" sz="2000" b="1" kern="1200" dirty="0" smtClean="0"/>
            <a:t>經衛生署核定後公告</a:t>
          </a:r>
          <a:endParaRPr lang="zh-TW" altLang="en-US" sz="2000" b="1" kern="1200" dirty="0"/>
        </a:p>
      </dsp:txBody>
      <dsp:txXfrm>
        <a:off x="7206459" y="1717184"/>
        <a:ext cx="1454506" cy="310539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1C827-0CFB-48DD-A4BC-05C2C4EC00A2}">
      <dsp:nvSpPr>
        <dsp:cNvPr id="0" name=""/>
        <dsp:cNvSpPr/>
      </dsp:nvSpPr>
      <dsp:spPr>
        <a:xfrm>
          <a:off x="3218" y="73827"/>
          <a:ext cx="2762503" cy="1533517"/>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rtl="0">
            <a:lnSpc>
              <a:spcPct val="90000"/>
            </a:lnSpc>
            <a:spcBef>
              <a:spcPct val="0"/>
            </a:spcBef>
            <a:spcAft>
              <a:spcPct val="35000"/>
            </a:spcAft>
          </a:pPr>
          <a:r>
            <a:rPr lang="zh-TW" sz="2000" b="1" kern="1200" dirty="0" smtClean="0"/>
            <a:t>定期檢討院內病人安全通報事件</a:t>
          </a:r>
          <a:endParaRPr lang="zh-TW" sz="2000" b="1" kern="1200" dirty="0"/>
        </a:p>
      </dsp:txBody>
      <dsp:txXfrm>
        <a:off x="3218" y="73827"/>
        <a:ext cx="2762503" cy="1022345"/>
      </dsp:txXfrm>
    </dsp:sp>
    <dsp:sp modelId="{1629735B-DDB6-4B71-B9C5-1B9175C36FCC}">
      <dsp:nvSpPr>
        <dsp:cNvPr id="0" name=""/>
        <dsp:cNvSpPr/>
      </dsp:nvSpPr>
      <dsp:spPr>
        <a:xfrm>
          <a:off x="569032" y="1096172"/>
          <a:ext cx="2762503" cy="3402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zh-TW" sz="2000" kern="1200" dirty="0" smtClean="0"/>
            <a:t>由適當單位進行異常事件通報之收集、分析與報告，並審核其正確性。</a:t>
          </a:r>
          <a:endParaRPr lang="zh-TW" sz="2000" kern="1200" dirty="0"/>
        </a:p>
      </dsp:txBody>
      <dsp:txXfrm>
        <a:off x="649943" y="1177083"/>
        <a:ext cx="2600681" cy="3240178"/>
      </dsp:txXfrm>
    </dsp:sp>
    <dsp:sp modelId="{CF8A263F-77FE-4112-995F-A0C1FE800928}">
      <dsp:nvSpPr>
        <dsp:cNvPr id="0" name=""/>
        <dsp:cNvSpPr/>
      </dsp:nvSpPr>
      <dsp:spPr>
        <a:xfrm>
          <a:off x="3184507" y="241108"/>
          <a:ext cx="887825" cy="687783"/>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3184507" y="378665"/>
        <a:ext cx="681490" cy="412669"/>
      </dsp:txXfrm>
    </dsp:sp>
    <dsp:sp modelId="{E111623B-E2A1-4429-A63F-24E0754881F1}">
      <dsp:nvSpPr>
        <dsp:cNvPr id="0" name=""/>
        <dsp:cNvSpPr/>
      </dsp:nvSpPr>
      <dsp:spPr>
        <a:xfrm>
          <a:off x="4440864" y="73827"/>
          <a:ext cx="2762503" cy="1533517"/>
        </a:xfrm>
        <a:prstGeom prst="roundRect">
          <a:avLst>
            <a:gd name="adj" fmla="val 10000"/>
          </a:avLst>
        </a:prstGeom>
        <a:solidFill>
          <a:schemeClr val="accent4">
            <a:hueOff val="20423036"/>
            <a:satOff val="-23986"/>
            <a:lumOff val="921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rtl="0">
            <a:lnSpc>
              <a:spcPct val="90000"/>
            </a:lnSpc>
            <a:spcBef>
              <a:spcPct val="0"/>
            </a:spcBef>
            <a:spcAft>
              <a:spcPct val="35000"/>
            </a:spcAft>
          </a:pPr>
          <a:r>
            <a:rPr lang="zh-TW" sz="2000" b="1" kern="1200" dirty="0" smtClean="0"/>
            <a:t>提出具體可行之改善措施</a:t>
          </a:r>
          <a:endParaRPr lang="zh-TW" sz="2000" b="1" kern="1200" dirty="0"/>
        </a:p>
      </dsp:txBody>
      <dsp:txXfrm>
        <a:off x="4440864" y="73827"/>
        <a:ext cx="2762503" cy="1022345"/>
      </dsp:txXfrm>
    </dsp:sp>
    <dsp:sp modelId="{9E7549A6-A9AB-4BF6-8A9E-EF754AD1EE3A}">
      <dsp:nvSpPr>
        <dsp:cNvPr id="0" name=""/>
        <dsp:cNvSpPr/>
      </dsp:nvSpPr>
      <dsp:spPr>
        <a:xfrm>
          <a:off x="5006678" y="1096172"/>
          <a:ext cx="2762503" cy="3402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0423036"/>
              <a:satOff val="-23986"/>
              <a:lumOff val="9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zh-TW" sz="2000" kern="1200" dirty="0" smtClean="0"/>
            <a:t>對重大之異常事件或是警訊事件進行根本原因分析</a:t>
          </a:r>
          <a:endParaRPr lang="zh-TW" sz="2000" kern="1200" dirty="0"/>
        </a:p>
        <a:p>
          <a:pPr marL="228600" lvl="1" indent="-228600" algn="l" defTabSz="889000" rtl="0">
            <a:lnSpc>
              <a:spcPct val="90000"/>
            </a:lnSpc>
            <a:spcBef>
              <a:spcPct val="0"/>
            </a:spcBef>
            <a:spcAft>
              <a:spcPct val="15000"/>
            </a:spcAft>
            <a:buChar char="••"/>
          </a:pPr>
          <a:r>
            <a:rPr lang="zh-TW" sz="2000" kern="1200" dirty="0" smtClean="0"/>
            <a:t>根據分析結果提出可行的改善方案</a:t>
          </a:r>
          <a:endParaRPr lang="zh-TW" sz="2000" kern="1200" dirty="0"/>
        </a:p>
        <a:p>
          <a:pPr marL="228600" lvl="1" indent="-228600" algn="l" defTabSz="889000" rtl="0">
            <a:lnSpc>
              <a:spcPct val="90000"/>
            </a:lnSpc>
            <a:spcBef>
              <a:spcPct val="0"/>
            </a:spcBef>
            <a:spcAft>
              <a:spcPct val="15000"/>
            </a:spcAft>
            <a:buChar char="••"/>
          </a:pPr>
          <a:r>
            <a:rPr lang="zh-TW" sz="2000" kern="1200" dirty="0" smtClean="0"/>
            <a:t>分析結果有適當回饋機制</a:t>
          </a:r>
          <a:endParaRPr lang="zh-TW" sz="2000" kern="1200" dirty="0"/>
        </a:p>
      </dsp:txBody>
      <dsp:txXfrm>
        <a:off x="5087589" y="1177083"/>
        <a:ext cx="2600681" cy="324017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19E67-D5A8-4278-85F6-9E5258BA7C1A}">
      <dsp:nvSpPr>
        <dsp:cNvPr id="0" name=""/>
        <dsp:cNvSpPr/>
      </dsp:nvSpPr>
      <dsp:spPr>
        <a:xfrm>
          <a:off x="263706" y="207412"/>
          <a:ext cx="3840736" cy="1507185"/>
        </a:xfrm>
        <a:prstGeom prst="rect">
          <a:avLst/>
        </a:prstGeom>
        <a:solidFill>
          <a:schemeClr val="accent4">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365125" lvl="0" indent="-365125" algn="l" defTabSz="977900" rtl="0">
            <a:lnSpc>
              <a:spcPct val="90000"/>
            </a:lnSpc>
            <a:spcBef>
              <a:spcPct val="0"/>
            </a:spcBef>
            <a:spcAft>
              <a:spcPct val="35000"/>
            </a:spcAft>
          </a:pPr>
          <a:r>
            <a:rPr lang="en-US" sz="2200" b="1" kern="1200" dirty="0" smtClean="0"/>
            <a:t>3.1</a:t>
          </a:r>
          <a:r>
            <a:rPr lang="zh-TW" sz="2200" b="1" kern="1200" dirty="0" smtClean="0"/>
            <a:t>鼓勵參與機構病人安全文化調查，定期分析檢討並積極營造正向病安文化</a:t>
          </a:r>
          <a:endParaRPr lang="zh-TW" sz="2200" b="1" kern="1200" dirty="0"/>
        </a:p>
      </dsp:txBody>
      <dsp:txXfrm>
        <a:off x="263706" y="207412"/>
        <a:ext cx="3840736" cy="1507185"/>
      </dsp:txXfrm>
    </dsp:sp>
    <dsp:sp modelId="{E8546A64-EAC4-48BA-9611-FF5557AF9E85}">
      <dsp:nvSpPr>
        <dsp:cNvPr id="0" name=""/>
        <dsp:cNvSpPr/>
      </dsp:nvSpPr>
      <dsp:spPr>
        <a:xfrm>
          <a:off x="263706" y="1714598"/>
          <a:ext cx="3840736" cy="236344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3.1.1</a:t>
          </a:r>
          <a:r>
            <a:rPr lang="zh-TW" sz="2100" b="1" kern="1200" dirty="0" smtClean="0"/>
            <a:t>醫療機構應定期進行病人安全文化調查，針對調查分析結果進行檢視與討論，並作為機構或單位內營造正向病安文化之依據。</a:t>
          </a:r>
          <a:endParaRPr lang="zh-TW" sz="2100" b="1" kern="1200" dirty="0"/>
        </a:p>
      </dsp:txBody>
      <dsp:txXfrm>
        <a:off x="263706" y="1714598"/>
        <a:ext cx="3840736" cy="2363445"/>
      </dsp:txXfrm>
    </dsp:sp>
    <dsp:sp modelId="{BFD35679-3C2F-4B37-AF22-D2F988B42399}">
      <dsp:nvSpPr>
        <dsp:cNvPr id="0" name=""/>
        <dsp:cNvSpPr/>
      </dsp:nvSpPr>
      <dsp:spPr>
        <a:xfrm>
          <a:off x="4176456" y="207412"/>
          <a:ext cx="3840736" cy="1507185"/>
        </a:xfrm>
        <a:prstGeom prst="rect">
          <a:avLst/>
        </a:prstGeom>
        <a:solidFill>
          <a:schemeClr val="accent4">
            <a:hueOff val="20423036"/>
            <a:satOff val="-23986"/>
            <a:lumOff val="921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365125" lvl="0" indent="-365125" algn="l" defTabSz="977900" rtl="0">
            <a:lnSpc>
              <a:spcPct val="90000"/>
            </a:lnSpc>
            <a:spcBef>
              <a:spcPct val="0"/>
            </a:spcBef>
            <a:spcAft>
              <a:spcPct val="35000"/>
            </a:spcAft>
          </a:pPr>
          <a:r>
            <a:rPr lang="en-US" sz="2200" b="1" kern="1200" dirty="0" smtClean="0"/>
            <a:t>3.2</a:t>
          </a:r>
          <a:r>
            <a:rPr lang="zh-TW" sz="2200" b="1" kern="1200" dirty="0" smtClean="0"/>
            <a:t>建立涉及醫療事故員工心理及情緒支持之措施</a:t>
          </a:r>
          <a:endParaRPr lang="zh-TW" sz="2200" b="1" kern="1200" dirty="0"/>
        </a:p>
      </dsp:txBody>
      <dsp:txXfrm>
        <a:off x="4176456" y="207412"/>
        <a:ext cx="3840736" cy="1507185"/>
      </dsp:txXfrm>
    </dsp:sp>
    <dsp:sp modelId="{530E811F-CDA5-41F9-B4B5-D47FAA33E2BE}">
      <dsp:nvSpPr>
        <dsp:cNvPr id="0" name=""/>
        <dsp:cNvSpPr/>
      </dsp:nvSpPr>
      <dsp:spPr>
        <a:xfrm>
          <a:off x="4176456" y="1714598"/>
          <a:ext cx="3840736" cy="2363445"/>
        </a:xfrm>
        <a:prstGeom prst="rect">
          <a:avLst/>
        </a:prstGeom>
        <a:solidFill>
          <a:schemeClr val="accent4">
            <a:tint val="40000"/>
            <a:alpha val="90000"/>
            <a:hueOff val="20658457"/>
            <a:satOff val="-11248"/>
            <a:lumOff val="14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kern="1200" dirty="0" smtClean="0"/>
            <a:t>3.2.1</a:t>
          </a:r>
          <a:r>
            <a:rPr lang="zh-TW" sz="2100" b="1" kern="1200" dirty="0" smtClean="0"/>
            <a:t>機構應提供員工心理諮商或輔導機制。</a:t>
          </a:r>
          <a:endParaRPr lang="zh-TW" sz="2100" b="1" kern="1200" dirty="0"/>
        </a:p>
        <a:p>
          <a:pPr marL="228600" lvl="1" indent="-228600" algn="l" defTabSz="933450" rtl="0">
            <a:lnSpc>
              <a:spcPct val="90000"/>
            </a:lnSpc>
            <a:spcBef>
              <a:spcPct val="0"/>
            </a:spcBef>
            <a:spcAft>
              <a:spcPct val="15000"/>
            </a:spcAft>
            <a:buChar char="••"/>
          </a:pPr>
          <a:r>
            <a:rPr lang="en-US" sz="2100" b="1" kern="1200" dirty="0" smtClean="0"/>
            <a:t>3.2.2</a:t>
          </a:r>
          <a:r>
            <a:rPr lang="zh-TW" sz="2100" b="1" kern="1200" dirty="0" smtClean="0"/>
            <a:t>對涉及醫療事故的員工，設有支援機制。</a:t>
          </a:r>
          <a:endParaRPr lang="zh-TW" sz="2100" b="1" kern="1200" dirty="0"/>
        </a:p>
      </dsp:txBody>
      <dsp:txXfrm>
        <a:off x="4176456" y="1714598"/>
        <a:ext cx="3840736" cy="236344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8935-6220-4F7D-91B5-4A2443D549DA}">
      <dsp:nvSpPr>
        <dsp:cNvPr id="0" name=""/>
        <dsp:cNvSpPr/>
      </dsp:nvSpPr>
      <dsp:spPr>
        <a:xfrm>
          <a:off x="0" y="130228"/>
          <a:ext cx="7908032" cy="804960"/>
        </a:xfrm>
        <a:prstGeom prst="roundRect">
          <a:avLst/>
        </a:prstGeom>
        <a:solidFill>
          <a:schemeClr val="accent4">
            <a:lumMod val="75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l" defTabSz="844550" rtl="0">
            <a:lnSpc>
              <a:spcPct val="90000"/>
            </a:lnSpc>
            <a:spcBef>
              <a:spcPct val="0"/>
            </a:spcBef>
            <a:spcAft>
              <a:spcPct val="35000"/>
            </a:spcAft>
          </a:pPr>
          <a:r>
            <a:rPr lang="zh-TW" altLang="en-US" sz="1900" b="1" kern="1200" dirty="0" smtClean="0"/>
            <a:t>一、落實交接班資訊傳遞之完整與及時性</a:t>
          </a:r>
          <a:endParaRPr lang="zh-TW" altLang="en-US" sz="1900" b="1" kern="1200" dirty="0"/>
        </a:p>
      </dsp:txBody>
      <dsp:txXfrm>
        <a:off x="39295" y="169523"/>
        <a:ext cx="7829442" cy="726370"/>
      </dsp:txXfrm>
    </dsp:sp>
    <dsp:sp modelId="{9B6DA8C2-62BF-4EFC-B9A7-253C6F3EE115}">
      <dsp:nvSpPr>
        <dsp:cNvPr id="0" name=""/>
        <dsp:cNvSpPr/>
      </dsp:nvSpPr>
      <dsp:spPr>
        <a:xfrm>
          <a:off x="0" y="1052543"/>
          <a:ext cx="7908032" cy="804960"/>
        </a:xfrm>
        <a:prstGeom prst="roundRect">
          <a:avLst/>
        </a:prstGeom>
        <a:solidFill>
          <a:srgbClr val="5A805E"/>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l" defTabSz="844550" rtl="0">
            <a:lnSpc>
              <a:spcPct val="90000"/>
            </a:lnSpc>
            <a:spcBef>
              <a:spcPct val="0"/>
            </a:spcBef>
            <a:spcAft>
              <a:spcPct val="35000"/>
            </a:spcAft>
          </a:pPr>
          <a:r>
            <a:rPr lang="zh-TW" altLang="en-US" sz="1900" b="1" kern="1200" dirty="0" smtClean="0"/>
            <a:t>二、落實轉運病人之風險管理與標準作業程序</a:t>
          </a:r>
          <a:endParaRPr lang="zh-TW" altLang="en-US" sz="1900" b="1" kern="1200" dirty="0"/>
        </a:p>
      </dsp:txBody>
      <dsp:txXfrm>
        <a:off x="39295" y="1091838"/>
        <a:ext cx="7829442" cy="726370"/>
      </dsp:txXfrm>
    </dsp:sp>
    <dsp:sp modelId="{6B0AE60D-E987-48ED-A73F-4C8D3AE4458B}">
      <dsp:nvSpPr>
        <dsp:cNvPr id="0" name=""/>
        <dsp:cNvSpPr/>
      </dsp:nvSpPr>
      <dsp:spPr>
        <a:xfrm>
          <a:off x="0" y="1974858"/>
          <a:ext cx="7908032" cy="804960"/>
        </a:xfrm>
        <a:prstGeom prst="roundRect">
          <a:avLst/>
        </a:prstGeom>
        <a:solidFill>
          <a:srgbClr val="65894D"/>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l" defTabSz="844550" rtl="0">
            <a:lnSpc>
              <a:spcPct val="90000"/>
            </a:lnSpc>
            <a:spcBef>
              <a:spcPct val="0"/>
            </a:spcBef>
            <a:spcAft>
              <a:spcPct val="35000"/>
            </a:spcAft>
          </a:pPr>
          <a:r>
            <a:rPr lang="zh-TW" altLang="en-US" sz="1900" b="1" kern="1200" dirty="0" smtClean="0"/>
            <a:t>三、落實醫療照護人員間醫囑或訊息傳遞的正確性</a:t>
          </a:r>
          <a:endParaRPr lang="zh-TW" altLang="en-US" sz="1900" b="1" kern="1200" dirty="0"/>
        </a:p>
      </dsp:txBody>
      <dsp:txXfrm>
        <a:off x="39295" y="2014153"/>
        <a:ext cx="7829442" cy="726370"/>
      </dsp:txXfrm>
    </dsp:sp>
    <dsp:sp modelId="{1E27A808-EAC9-4E3A-8B1C-DC71517D8063}">
      <dsp:nvSpPr>
        <dsp:cNvPr id="0" name=""/>
        <dsp:cNvSpPr/>
      </dsp:nvSpPr>
      <dsp:spPr>
        <a:xfrm>
          <a:off x="0" y="2897173"/>
          <a:ext cx="7908032" cy="804960"/>
        </a:xfrm>
        <a:prstGeom prst="roundRect">
          <a:avLst/>
        </a:prstGeom>
        <a:solidFill>
          <a:srgbClr val="95A046"/>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l" defTabSz="844550" rtl="0">
            <a:lnSpc>
              <a:spcPct val="90000"/>
            </a:lnSpc>
            <a:spcBef>
              <a:spcPct val="0"/>
            </a:spcBef>
            <a:spcAft>
              <a:spcPct val="35000"/>
            </a:spcAft>
          </a:pPr>
          <a:r>
            <a:rPr lang="zh-TW" altLang="en-US" sz="1900" b="1" kern="1200" dirty="0" smtClean="0"/>
            <a:t>四、落實檢驗、檢查、病理報告之危急值或其他重要結果及時通知與處理</a:t>
          </a:r>
          <a:endParaRPr lang="zh-TW" altLang="en-US" sz="1900" b="1" kern="1200" dirty="0"/>
        </a:p>
      </dsp:txBody>
      <dsp:txXfrm>
        <a:off x="39295" y="2936468"/>
        <a:ext cx="7829442" cy="726370"/>
      </dsp:txXfrm>
    </dsp:sp>
    <dsp:sp modelId="{C4F6093A-544F-4B77-B8AF-4CFC6BB9F990}">
      <dsp:nvSpPr>
        <dsp:cNvPr id="0" name=""/>
        <dsp:cNvSpPr/>
      </dsp:nvSpPr>
      <dsp:spPr>
        <a:xfrm>
          <a:off x="0" y="3803552"/>
          <a:ext cx="7908032" cy="804960"/>
        </a:xfrm>
        <a:prstGeom prst="roundRect">
          <a:avLst/>
        </a:prstGeom>
        <a:solidFill>
          <a:schemeClr val="accent5">
            <a:lumMod val="75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l" defTabSz="844550" rtl="0">
            <a:lnSpc>
              <a:spcPct val="90000"/>
            </a:lnSpc>
            <a:spcBef>
              <a:spcPct val="0"/>
            </a:spcBef>
            <a:spcAft>
              <a:spcPct val="35000"/>
            </a:spcAft>
          </a:pPr>
          <a:r>
            <a:rPr lang="zh-TW" altLang="en-US" sz="1900" b="1" kern="1200" dirty="0" smtClean="0"/>
            <a:t>五、加強團隊溝通技能</a:t>
          </a:r>
          <a:endParaRPr lang="zh-TW" altLang="en-US" sz="1900" b="1" kern="1200" dirty="0"/>
        </a:p>
      </dsp:txBody>
      <dsp:txXfrm>
        <a:off x="39295" y="3842847"/>
        <a:ext cx="7829442" cy="72637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AEC9D-1F5C-459A-A92A-C432CEAC5C34}">
      <dsp:nvSpPr>
        <dsp:cNvPr id="0" name=""/>
        <dsp:cNvSpPr/>
      </dsp:nvSpPr>
      <dsp:spPr>
        <a:xfrm>
          <a:off x="0" y="330034"/>
          <a:ext cx="7715200" cy="1701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785" tIns="374904" rIns="598785" bIns="128016" numCol="1" spcCol="1270" anchor="t"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t>建立交班共識項目</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以結構性方式呈現交班內容</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有相互提問與回答的機制（</a:t>
          </a:r>
          <a:r>
            <a:rPr lang="en-US" altLang="en-US" sz="1800" b="1" kern="1200" dirty="0" smtClean="0"/>
            <a:t>Check-Back</a:t>
          </a:r>
          <a:r>
            <a:rPr lang="zh-TW" altLang="en-US" sz="1800" b="1" kern="1200" dirty="0" smtClean="0"/>
            <a:t>）</a:t>
          </a:r>
          <a:endParaRPr lang="zh-TW" altLang="en-US" sz="1800" b="1" kern="1200" dirty="0"/>
        </a:p>
      </dsp:txBody>
      <dsp:txXfrm>
        <a:off x="0" y="330034"/>
        <a:ext cx="7715200" cy="1701000"/>
      </dsp:txXfrm>
    </dsp:sp>
    <dsp:sp modelId="{0B4056CA-3573-4838-A696-433510B361EB}">
      <dsp:nvSpPr>
        <dsp:cNvPr id="0" name=""/>
        <dsp:cNvSpPr/>
      </dsp:nvSpPr>
      <dsp:spPr>
        <a:xfrm>
          <a:off x="385760" y="31777"/>
          <a:ext cx="540064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lvl="0" algn="l" defTabSz="1244600" rtl="0">
            <a:lnSpc>
              <a:spcPct val="90000"/>
            </a:lnSpc>
            <a:spcBef>
              <a:spcPct val="0"/>
            </a:spcBef>
            <a:spcAft>
              <a:spcPct val="35000"/>
            </a:spcAft>
          </a:pPr>
          <a:r>
            <a:rPr lang="zh-TW" altLang="en-US" sz="2800" b="1" kern="1200" dirty="0" smtClean="0"/>
            <a:t>落實交班完整性</a:t>
          </a:r>
          <a:endParaRPr lang="zh-TW" altLang="en-US" sz="2800" b="1" kern="1200" dirty="0"/>
        </a:p>
      </dsp:txBody>
      <dsp:txXfrm>
        <a:off x="411699" y="57716"/>
        <a:ext cx="5348762" cy="479482"/>
      </dsp:txXfrm>
    </dsp:sp>
    <dsp:sp modelId="{EBE8A7DA-1C05-4CA5-BA4B-4F4289167F43}">
      <dsp:nvSpPr>
        <dsp:cNvPr id="0" name=""/>
        <dsp:cNvSpPr/>
      </dsp:nvSpPr>
      <dsp:spPr>
        <a:xfrm>
          <a:off x="0" y="2361338"/>
          <a:ext cx="7715200" cy="2551500"/>
        </a:xfrm>
        <a:prstGeom prst="rect">
          <a:avLst/>
        </a:prstGeom>
        <a:solidFill>
          <a:schemeClr val="lt1">
            <a:alpha val="90000"/>
            <a:hueOff val="0"/>
            <a:satOff val="0"/>
            <a:lumOff val="0"/>
            <a:alphaOff val="0"/>
          </a:schemeClr>
        </a:solidFill>
        <a:ln w="25400"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785" tIns="374904" rIns="598785" bIns="128016" numCol="1" spcCol="1270" anchor="t" anchorCtr="0">
          <a:noAutofit/>
        </a:bodyPr>
        <a:lstStyle/>
        <a:p>
          <a:pPr marL="171450" lvl="1" indent="-171450" algn="l" defTabSz="800100" rtl="0">
            <a:lnSpc>
              <a:spcPct val="90000"/>
            </a:lnSpc>
            <a:spcBef>
              <a:spcPct val="0"/>
            </a:spcBef>
            <a:spcAft>
              <a:spcPct val="15000"/>
            </a:spcAft>
            <a:buChar char="••"/>
          </a:pPr>
          <a:r>
            <a:rPr lang="zh-TW" sz="1800" b="1" kern="1200" dirty="0" smtClean="0"/>
            <a:t>運用「</a:t>
          </a:r>
          <a:r>
            <a:rPr lang="en-US" sz="1800" b="1" kern="1200" dirty="0" smtClean="0"/>
            <a:t>ISBAR</a:t>
          </a:r>
          <a:r>
            <a:rPr lang="zh-TW" sz="1800" b="1" kern="1200" dirty="0" smtClean="0"/>
            <a:t>」傳遞訊息</a:t>
          </a:r>
          <a:endParaRPr lang="zh-TW" sz="1800" b="1" kern="1200" dirty="0"/>
        </a:p>
        <a:p>
          <a:pPr marL="171450" lvl="1" indent="-171450" algn="l" defTabSz="800100" rtl="0">
            <a:lnSpc>
              <a:spcPct val="90000"/>
            </a:lnSpc>
            <a:spcBef>
              <a:spcPct val="0"/>
            </a:spcBef>
            <a:spcAft>
              <a:spcPct val="15000"/>
            </a:spcAft>
            <a:buChar char="••"/>
          </a:pPr>
          <a:r>
            <a:rPr lang="zh-TW" altLang="en-US" sz="1800" b="1" kern="1200" dirty="0" smtClean="0"/>
            <a:t>主動將重要資訊及時回饋給下一位醫療照護人員</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有完整接受訊息之覆核機制</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以口頭方式搭配書面資料同步進行</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交班前後務必親自檢視病人</a:t>
          </a:r>
          <a:endParaRPr lang="zh-TW" altLang="en-US" sz="1800" b="1" kern="1200" dirty="0"/>
        </a:p>
      </dsp:txBody>
      <dsp:txXfrm>
        <a:off x="0" y="2361338"/>
        <a:ext cx="7715200" cy="2551500"/>
      </dsp:txXfrm>
    </dsp:sp>
    <dsp:sp modelId="{BD97EC5E-885E-4D83-91CB-71B23A73D71D}">
      <dsp:nvSpPr>
        <dsp:cNvPr id="0" name=""/>
        <dsp:cNvSpPr/>
      </dsp:nvSpPr>
      <dsp:spPr>
        <a:xfrm>
          <a:off x="385760" y="2095657"/>
          <a:ext cx="5400640" cy="531360"/>
        </a:xfrm>
        <a:prstGeom prst="roundRect">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131" tIns="0" rIns="204131" bIns="0" numCol="1" spcCol="1270" anchor="ctr" anchorCtr="0">
          <a:noAutofit/>
        </a:bodyPr>
        <a:lstStyle/>
        <a:p>
          <a:pPr lvl="0" algn="l" defTabSz="1244600" rtl="0">
            <a:lnSpc>
              <a:spcPct val="90000"/>
            </a:lnSpc>
            <a:spcBef>
              <a:spcPct val="0"/>
            </a:spcBef>
            <a:spcAft>
              <a:spcPct val="35000"/>
            </a:spcAft>
          </a:pPr>
          <a:r>
            <a:rPr lang="zh-TW" altLang="en-US" sz="2800" b="1" kern="1200" dirty="0" smtClean="0"/>
            <a:t>交接班原則</a:t>
          </a:r>
          <a:endParaRPr lang="zh-TW" altLang="en-US" sz="2800" b="1" kern="1200" dirty="0"/>
        </a:p>
      </dsp:txBody>
      <dsp:txXfrm>
        <a:off x="411699" y="2121596"/>
        <a:ext cx="5348762" cy="47948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B41F4-F7AC-4B2B-96D2-DFD8DBDCDEAB}">
      <dsp:nvSpPr>
        <dsp:cNvPr id="0" name=""/>
        <dsp:cNvSpPr/>
      </dsp:nvSpPr>
      <dsp:spPr>
        <a:xfrm>
          <a:off x="2662495" y="1196287"/>
          <a:ext cx="167937" cy="91440"/>
        </a:xfrm>
        <a:custGeom>
          <a:avLst/>
          <a:gdLst/>
          <a:ahLst/>
          <a:cxnLst/>
          <a:rect l="0" t="0" r="0" b="0"/>
          <a:pathLst>
            <a:path>
              <a:moveTo>
                <a:pt x="0" y="45720"/>
              </a:moveTo>
              <a:lnTo>
                <a:pt x="167937"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b="1" kern="1200"/>
        </a:p>
      </dsp:txBody>
      <dsp:txXfrm>
        <a:off x="2741500" y="1240503"/>
        <a:ext cx="9926" cy="3008"/>
      </dsp:txXfrm>
    </dsp:sp>
    <dsp:sp modelId="{B32A12F2-CB67-4C91-B238-8B01AACF6271}">
      <dsp:nvSpPr>
        <dsp:cNvPr id="0" name=""/>
        <dsp:cNvSpPr/>
      </dsp:nvSpPr>
      <dsp:spPr>
        <a:xfrm>
          <a:off x="109040" y="0"/>
          <a:ext cx="2555254" cy="2484014"/>
        </a:xfrm>
        <a:prstGeom prst="rect">
          <a:avLst/>
        </a:prstGeom>
        <a:solidFill>
          <a:schemeClr val="accent2">
            <a:lumMod val="75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ts val="300"/>
            </a:spcAft>
          </a:pPr>
          <a:r>
            <a:rPr kumimoji="1" lang="en-US" sz="2000" b="1" kern="1200" dirty="0" smtClean="0">
              <a:solidFill>
                <a:srgbClr val="FFFF00"/>
              </a:solidFill>
              <a:effectLst>
                <a:outerShdw blurRad="38100" dist="38100" dir="2700000" algn="tl">
                  <a:srgbClr val="000000">
                    <a:alpha val="43137"/>
                  </a:srgbClr>
                </a:outerShdw>
              </a:effectLst>
            </a:rPr>
            <a:t>Introduction</a:t>
          </a:r>
          <a:br>
            <a:rPr kumimoji="1" lang="en-US" sz="2000" b="1" kern="1200" dirty="0" smtClean="0">
              <a:solidFill>
                <a:srgbClr val="FFFF00"/>
              </a:solidFill>
              <a:effectLst>
                <a:outerShdw blurRad="38100" dist="38100" dir="2700000" algn="tl">
                  <a:srgbClr val="000000">
                    <a:alpha val="43137"/>
                  </a:srgbClr>
                </a:outerShdw>
              </a:effectLst>
            </a:rPr>
          </a:br>
          <a:r>
            <a:rPr kumimoji="1" lang="zh-TW" sz="2000" b="1" kern="1200" dirty="0" smtClean="0">
              <a:solidFill>
                <a:srgbClr val="FFFF00"/>
              </a:solidFill>
              <a:effectLst>
                <a:outerShdw blurRad="38100" dist="38100" dir="2700000" algn="tl">
                  <a:srgbClr val="000000">
                    <a:alpha val="43137"/>
                  </a:srgbClr>
                </a:outerShdw>
              </a:effectLst>
            </a:rPr>
            <a:t>（介紹）</a:t>
          </a:r>
          <a:endParaRPr lang="zh-TW" sz="20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ts val="300"/>
            </a:spcAft>
            <a:buChar char="••"/>
          </a:pPr>
          <a:r>
            <a:rPr kumimoji="1" lang="zh-TW" altLang="en-US" sz="1600" b="1" kern="1200" dirty="0" smtClean="0">
              <a:effectLst>
                <a:outerShdw blurRad="38100" dist="38100" dir="2700000" algn="tl">
                  <a:srgbClr val="000000">
                    <a:alpha val="43137"/>
                  </a:srgbClr>
                </a:outerShdw>
              </a:effectLst>
            </a:rPr>
            <a:t>自我介紹與確認交班對象。</a:t>
          </a:r>
          <a:endParaRPr lang="zh-TW" altLang="en-US" sz="1600" b="1" kern="1200" dirty="0">
            <a:effectLst>
              <a:outerShdw blurRad="38100" dist="38100" dir="2700000" algn="tl">
                <a:srgbClr val="000000">
                  <a:alpha val="43137"/>
                </a:srgbClr>
              </a:outerShdw>
            </a:effectLst>
          </a:endParaRPr>
        </a:p>
      </dsp:txBody>
      <dsp:txXfrm>
        <a:off x="109040" y="0"/>
        <a:ext cx="2555254" cy="2484014"/>
      </dsp:txXfrm>
    </dsp:sp>
    <dsp:sp modelId="{499D4F80-BDA3-44E4-9FB6-B74A96244FD8}">
      <dsp:nvSpPr>
        <dsp:cNvPr id="0" name=""/>
        <dsp:cNvSpPr/>
      </dsp:nvSpPr>
      <dsp:spPr>
        <a:xfrm>
          <a:off x="5416287" y="1196287"/>
          <a:ext cx="132968" cy="91440"/>
        </a:xfrm>
        <a:custGeom>
          <a:avLst/>
          <a:gdLst/>
          <a:ahLst/>
          <a:cxnLst/>
          <a:rect l="0" t="0" r="0" b="0"/>
          <a:pathLst>
            <a:path>
              <a:moveTo>
                <a:pt x="0" y="45720"/>
              </a:moveTo>
              <a:lnTo>
                <a:pt x="132968"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b="1" kern="1200"/>
        </a:p>
      </dsp:txBody>
      <dsp:txXfrm>
        <a:off x="5478682" y="1240503"/>
        <a:ext cx="8178" cy="3008"/>
      </dsp:txXfrm>
    </dsp:sp>
    <dsp:sp modelId="{582A9EEA-6888-4826-B8BD-6AF7D767E674}">
      <dsp:nvSpPr>
        <dsp:cNvPr id="0" name=""/>
        <dsp:cNvSpPr/>
      </dsp:nvSpPr>
      <dsp:spPr>
        <a:xfrm>
          <a:off x="2862832" y="0"/>
          <a:ext cx="2555254" cy="2484014"/>
        </a:xfrm>
        <a:prstGeom prst="rect">
          <a:avLst/>
        </a:prstGeom>
        <a:solidFill>
          <a:schemeClr val="accent3">
            <a:lumMod val="50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ts val="300"/>
            </a:spcAft>
          </a:pPr>
          <a:r>
            <a:rPr kumimoji="1" lang="en-US" sz="2000" b="1" kern="1200" dirty="0" smtClean="0">
              <a:solidFill>
                <a:srgbClr val="FFFF00"/>
              </a:solidFill>
              <a:effectLst>
                <a:outerShdw blurRad="38100" dist="38100" dir="2700000" algn="tl">
                  <a:srgbClr val="000000">
                    <a:alpha val="43137"/>
                  </a:srgbClr>
                </a:outerShdw>
              </a:effectLst>
            </a:rPr>
            <a:t>Situation</a:t>
          </a:r>
          <a:br>
            <a:rPr kumimoji="1" lang="en-US" sz="2000" b="1" kern="1200" dirty="0" smtClean="0">
              <a:solidFill>
                <a:srgbClr val="FFFF00"/>
              </a:solidFill>
              <a:effectLst>
                <a:outerShdw blurRad="38100" dist="38100" dir="2700000" algn="tl">
                  <a:srgbClr val="000000">
                    <a:alpha val="43137"/>
                  </a:srgbClr>
                </a:outerShdw>
              </a:effectLst>
            </a:rPr>
          </a:br>
          <a:r>
            <a:rPr kumimoji="1" lang="zh-TW" sz="2000" b="1" kern="1200" dirty="0" smtClean="0">
              <a:solidFill>
                <a:srgbClr val="FFFF00"/>
              </a:solidFill>
              <a:effectLst>
                <a:outerShdw blurRad="38100" dist="38100" dir="2700000" algn="tl">
                  <a:srgbClr val="000000">
                    <a:alpha val="43137"/>
                  </a:srgbClr>
                </a:outerShdw>
              </a:effectLst>
            </a:rPr>
            <a:t>（情境）</a:t>
          </a:r>
          <a:endParaRPr kumimoji="1" lang="zh-TW" sz="20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ts val="300"/>
            </a:spcAft>
            <a:buChar char="••"/>
          </a:pPr>
          <a:r>
            <a:rPr kumimoji="1" lang="zh-TW" altLang="en-US" sz="1600" b="1" kern="1200" dirty="0" smtClean="0">
              <a:effectLst>
                <a:outerShdw blurRad="38100" dist="38100" dir="2700000" algn="tl">
                  <a:srgbClr val="000000">
                    <a:alpha val="43137"/>
                  </a:srgbClr>
                </a:outerShdw>
              </a:effectLst>
            </a:rPr>
            <a:t>病人現況或觀察到改變狀況。</a:t>
          </a:r>
          <a:endParaRPr kumimoji="1" lang="zh-TW" altLang="en-US" sz="1600" b="1" kern="1200" dirty="0">
            <a:effectLst>
              <a:outerShdw blurRad="38100" dist="38100" dir="2700000" algn="tl">
                <a:srgbClr val="000000">
                  <a:alpha val="43137"/>
                </a:srgbClr>
              </a:outerShdw>
            </a:effectLst>
          </a:endParaRPr>
        </a:p>
      </dsp:txBody>
      <dsp:txXfrm>
        <a:off x="2862832" y="0"/>
        <a:ext cx="2555254" cy="2484014"/>
      </dsp:txXfrm>
    </dsp:sp>
    <dsp:sp modelId="{5197FA57-19AF-4CEA-BF80-C62C2FDE7ABA}">
      <dsp:nvSpPr>
        <dsp:cNvPr id="0" name=""/>
        <dsp:cNvSpPr/>
      </dsp:nvSpPr>
      <dsp:spPr>
        <a:xfrm>
          <a:off x="1386667" y="2482214"/>
          <a:ext cx="5472615" cy="257957"/>
        </a:xfrm>
        <a:custGeom>
          <a:avLst/>
          <a:gdLst/>
          <a:ahLst/>
          <a:cxnLst/>
          <a:rect l="0" t="0" r="0" b="0"/>
          <a:pathLst>
            <a:path>
              <a:moveTo>
                <a:pt x="5472615" y="0"/>
              </a:moveTo>
              <a:lnTo>
                <a:pt x="5472615" y="146078"/>
              </a:lnTo>
              <a:lnTo>
                <a:pt x="0" y="146078"/>
              </a:lnTo>
              <a:lnTo>
                <a:pt x="0" y="257957"/>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b="1" kern="1200"/>
        </a:p>
      </dsp:txBody>
      <dsp:txXfrm>
        <a:off x="3985970" y="2609689"/>
        <a:ext cx="274010" cy="3008"/>
      </dsp:txXfrm>
    </dsp:sp>
    <dsp:sp modelId="{F52397F5-F842-4A6B-81E4-0E989BAFBD02}">
      <dsp:nvSpPr>
        <dsp:cNvPr id="0" name=""/>
        <dsp:cNvSpPr/>
      </dsp:nvSpPr>
      <dsp:spPr>
        <a:xfrm>
          <a:off x="5581655" y="0"/>
          <a:ext cx="2555254" cy="2484014"/>
        </a:xfrm>
        <a:prstGeom prst="rect">
          <a:avLst/>
        </a:prstGeom>
        <a:solidFill>
          <a:schemeClr val="accent4">
            <a:lumMod val="75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ts val="300"/>
            </a:spcAft>
          </a:pPr>
          <a:r>
            <a:rPr kumimoji="1" lang="en-US" sz="2000" b="1" kern="1200" dirty="0" smtClean="0">
              <a:solidFill>
                <a:srgbClr val="FFFF00"/>
              </a:solidFill>
              <a:effectLst>
                <a:outerShdw blurRad="38100" dist="38100" dir="2700000" algn="tl">
                  <a:srgbClr val="000000">
                    <a:alpha val="43137"/>
                  </a:srgbClr>
                </a:outerShdw>
              </a:effectLst>
            </a:rPr>
            <a:t>Background</a:t>
          </a:r>
          <a:br>
            <a:rPr kumimoji="1" lang="en-US" sz="2000" b="1" kern="1200" dirty="0" smtClean="0">
              <a:solidFill>
                <a:srgbClr val="FFFF00"/>
              </a:solidFill>
              <a:effectLst>
                <a:outerShdw blurRad="38100" dist="38100" dir="2700000" algn="tl">
                  <a:srgbClr val="000000">
                    <a:alpha val="43137"/>
                  </a:srgbClr>
                </a:outerShdw>
              </a:effectLst>
            </a:rPr>
          </a:br>
          <a:r>
            <a:rPr kumimoji="1" lang="zh-TW" sz="2000" b="1" kern="1200" dirty="0" smtClean="0">
              <a:solidFill>
                <a:srgbClr val="FFFF00"/>
              </a:solidFill>
              <a:effectLst>
                <a:outerShdw blurRad="38100" dist="38100" dir="2700000" algn="tl">
                  <a:srgbClr val="000000">
                    <a:alpha val="43137"/>
                  </a:srgbClr>
                </a:outerShdw>
              </a:effectLst>
            </a:rPr>
            <a:t>（背景）</a:t>
          </a:r>
          <a:endParaRPr kumimoji="1" lang="zh-TW" sz="20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ts val="300"/>
            </a:spcAft>
            <a:buChar char="••"/>
          </a:pPr>
          <a:r>
            <a:rPr kumimoji="1" lang="zh-TW" altLang="en-US" sz="1600" b="1" kern="1200" dirty="0" smtClean="0">
              <a:effectLst>
                <a:outerShdw blurRad="38100" dist="38100" dir="2700000" algn="tl">
                  <a:srgbClr val="000000">
                    <a:alpha val="43137"/>
                  </a:srgbClr>
                </a:outerShdw>
              </a:effectLst>
            </a:rPr>
            <a:t>重要病史、目前用藥（尤其是特殊用藥）及治療情形。</a:t>
          </a:r>
          <a:endParaRPr kumimoji="1" lang="zh-TW" altLang="en-US" sz="1600" b="1" kern="1200" dirty="0">
            <a:effectLst>
              <a:outerShdw blurRad="38100" dist="38100" dir="2700000" algn="tl">
                <a:srgbClr val="000000">
                  <a:alpha val="43137"/>
                </a:srgbClr>
              </a:outerShdw>
            </a:effectLst>
          </a:endParaRPr>
        </a:p>
      </dsp:txBody>
      <dsp:txXfrm>
        <a:off x="5581655" y="0"/>
        <a:ext cx="2555254" cy="2484014"/>
      </dsp:txXfrm>
    </dsp:sp>
    <dsp:sp modelId="{14006447-3192-41C0-A6A6-C4A05FAACB3F}">
      <dsp:nvSpPr>
        <dsp:cNvPr id="0" name=""/>
        <dsp:cNvSpPr/>
      </dsp:nvSpPr>
      <dsp:spPr>
        <a:xfrm>
          <a:off x="2662495" y="3968859"/>
          <a:ext cx="167937" cy="91440"/>
        </a:xfrm>
        <a:custGeom>
          <a:avLst/>
          <a:gdLst/>
          <a:ahLst/>
          <a:cxnLst/>
          <a:rect l="0" t="0" r="0" b="0"/>
          <a:pathLst>
            <a:path>
              <a:moveTo>
                <a:pt x="0" y="45720"/>
              </a:moveTo>
              <a:lnTo>
                <a:pt x="167937"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b="1" kern="1200"/>
        </a:p>
      </dsp:txBody>
      <dsp:txXfrm>
        <a:off x="2741500" y="4013075"/>
        <a:ext cx="9926" cy="3008"/>
      </dsp:txXfrm>
    </dsp:sp>
    <dsp:sp modelId="{AEC62065-33D0-49E2-ACDF-2AF35D420008}">
      <dsp:nvSpPr>
        <dsp:cNvPr id="0" name=""/>
        <dsp:cNvSpPr/>
      </dsp:nvSpPr>
      <dsp:spPr>
        <a:xfrm>
          <a:off x="109040" y="2772572"/>
          <a:ext cx="2555254" cy="2484014"/>
        </a:xfrm>
        <a:prstGeom prst="rect">
          <a:avLst/>
        </a:prstGeom>
        <a:solidFill>
          <a:schemeClr val="accent5">
            <a:lumMod val="75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ts val="300"/>
            </a:spcAft>
          </a:pPr>
          <a:r>
            <a:rPr kumimoji="1" lang="en-US" sz="2000" b="1" kern="1200" dirty="0" smtClean="0">
              <a:solidFill>
                <a:srgbClr val="FFFF00"/>
              </a:solidFill>
              <a:effectLst>
                <a:outerShdw blurRad="38100" dist="38100" dir="2700000" algn="tl">
                  <a:srgbClr val="000000">
                    <a:alpha val="43137"/>
                  </a:srgbClr>
                </a:outerShdw>
              </a:effectLst>
            </a:rPr>
            <a:t>Assessment</a:t>
          </a:r>
          <a:br>
            <a:rPr kumimoji="1" lang="en-US" sz="2000" b="1" kern="1200" dirty="0" smtClean="0">
              <a:solidFill>
                <a:srgbClr val="FFFF00"/>
              </a:solidFill>
              <a:effectLst>
                <a:outerShdw blurRad="38100" dist="38100" dir="2700000" algn="tl">
                  <a:srgbClr val="000000">
                    <a:alpha val="43137"/>
                  </a:srgbClr>
                </a:outerShdw>
              </a:effectLst>
            </a:rPr>
          </a:br>
          <a:r>
            <a:rPr kumimoji="1" lang="zh-TW" sz="2000" b="1" kern="1200" dirty="0" smtClean="0">
              <a:solidFill>
                <a:srgbClr val="FFFF00"/>
              </a:solidFill>
              <a:effectLst>
                <a:outerShdw blurRad="38100" dist="38100" dir="2700000" algn="tl">
                  <a:srgbClr val="000000">
                    <a:alpha val="43137"/>
                  </a:srgbClr>
                </a:outerShdw>
              </a:effectLst>
            </a:rPr>
            <a:t>（評估）</a:t>
          </a:r>
          <a:endParaRPr kumimoji="1" lang="zh-TW" sz="20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ts val="300"/>
            </a:spcAft>
            <a:buChar char="••"/>
          </a:pPr>
          <a:r>
            <a:rPr kumimoji="1" lang="zh-TW" sz="1600" b="1" kern="1200" dirty="0" smtClean="0">
              <a:effectLst>
                <a:outerShdw blurRad="38100" dist="38100" dir="2700000" algn="tl">
                  <a:srgbClr val="000000">
                    <a:alpha val="43137"/>
                  </a:srgbClr>
                </a:outerShdw>
              </a:effectLst>
            </a:rPr>
            <a:t>最近一次生命徵象數據</a:t>
          </a:r>
          <a:r>
            <a:rPr kumimoji="1" lang="en-US" sz="1600" b="1" kern="1200" dirty="0" smtClean="0">
              <a:effectLst>
                <a:outerShdw blurRad="38100" dist="38100" dir="2700000" algn="tl">
                  <a:srgbClr val="000000">
                    <a:alpha val="43137"/>
                  </a:srgbClr>
                </a:outerShdw>
              </a:effectLst>
            </a:rPr>
            <a:t>(</a:t>
          </a:r>
          <a:r>
            <a:rPr kumimoji="1" lang="zh-TW" sz="1600" b="1" kern="1200" dirty="0" smtClean="0">
              <a:effectLst>
                <a:outerShdw blurRad="38100" dist="38100" dir="2700000" algn="tl">
                  <a:srgbClr val="000000">
                    <a:alpha val="43137"/>
                  </a:srgbClr>
                </a:outerShdw>
              </a:effectLst>
            </a:rPr>
            <a:t>各類檢查</a:t>
          </a:r>
          <a:r>
            <a:rPr kumimoji="1" lang="en-US" sz="1600" b="1" kern="1200" dirty="0" smtClean="0">
              <a:effectLst>
                <a:outerShdw blurRad="38100" dist="38100" dir="2700000" algn="tl">
                  <a:srgbClr val="000000">
                    <a:alpha val="43137"/>
                  </a:srgbClr>
                </a:outerShdw>
              </a:effectLst>
            </a:rPr>
            <a:t>/</a:t>
          </a:r>
          <a:r>
            <a:rPr kumimoji="1" lang="zh-TW" sz="1600" b="1" kern="1200" dirty="0" smtClean="0">
              <a:effectLst>
                <a:outerShdw blurRad="38100" dist="38100" dir="2700000" algn="tl">
                  <a:srgbClr val="000000">
                    <a:alpha val="43137"/>
                  </a:srgbClr>
                </a:outerShdw>
              </a:effectLst>
            </a:rPr>
            <a:t>檢驗結果、特殊管路及裝置、目前處理進度與仍須追蹤之檢查</a:t>
          </a:r>
          <a:r>
            <a:rPr kumimoji="1" lang="en-US" sz="1600" b="1" kern="1200" dirty="0" smtClean="0">
              <a:effectLst>
                <a:outerShdw blurRad="38100" dist="38100" dir="2700000" algn="tl">
                  <a:srgbClr val="000000">
                    <a:alpha val="43137"/>
                  </a:srgbClr>
                </a:outerShdw>
              </a:effectLst>
            </a:rPr>
            <a:t>/</a:t>
          </a:r>
          <a:r>
            <a:rPr kumimoji="1" lang="zh-TW" sz="1600" b="1" kern="1200" dirty="0" smtClean="0">
              <a:effectLst>
                <a:outerShdw blurRad="38100" dist="38100" dir="2700000" algn="tl">
                  <a:srgbClr val="000000">
                    <a:alpha val="43137"/>
                  </a:srgbClr>
                </a:outerShdw>
              </a:effectLst>
            </a:rPr>
            <a:t>檢驗報告</a:t>
          </a:r>
          <a:r>
            <a:rPr kumimoji="1" lang="en-US" sz="1600" b="1" kern="1200" dirty="0" smtClean="0">
              <a:effectLst>
                <a:outerShdw blurRad="38100" dist="38100" dir="2700000" algn="tl">
                  <a:srgbClr val="000000">
                    <a:alpha val="43137"/>
                  </a:srgbClr>
                </a:outerShdw>
              </a:effectLst>
            </a:rPr>
            <a:t>)</a:t>
          </a:r>
          <a:r>
            <a:rPr kumimoji="1" lang="zh-TW" sz="1600" b="1" kern="1200" dirty="0" smtClean="0">
              <a:effectLst>
                <a:outerShdw blurRad="38100" dist="38100" dir="2700000" algn="tl">
                  <a:srgbClr val="000000">
                    <a:alpha val="43137"/>
                  </a:srgbClr>
                </a:outerShdw>
              </a:effectLst>
            </a:rPr>
            <a:t>。</a:t>
          </a:r>
          <a:endParaRPr kumimoji="1" lang="zh-TW" sz="1600" b="1" kern="1200" dirty="0">
            <a:effectLst>
              <a:outerShdw blurRad="38100" dist="38100" dir="2700000" algn="tl">
                <a:srgbClr val="000000">
                  <a:alpha val="43137"/>
                </a:srgbClr>
              </a:outerShdw>
            </a:effectLst>
          </a:endParaRPr>
        </a:p>
      </dsp:txBody>
      <dsp:txXfrm>
        <a:off x="109040" y="2772572"/>
        <a:ext cx="2555254" cy="2484014"/>
      </dsp:txXfrm>
    </dsp:sp>
    <dsp:sp modelId="{F383EF0D-C7E2-4B90-9B22-762F5AEB282F}">
      <dsp:nvSpPr>
        <dsp:cNvPr id="0" name=""/>
        <dsp:cNvSpPr/>
      </dsp:nvSpPr>
      <dsp:spPr>
        <a:xfrm>
          <a:off x="2862832" y="2772572"/>
          <a:ext cx="2555254" cy="2484014"/>
        </a:xfrm>
        <a:prstGeom prst="rect">
          <a:avLst/>
        </a:prstGeom>
        <a:solidFill>
          <a:schemeClr val="accent6">
            <a:lumMod val="7500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6">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ts val="300"/>
            </a:spcAft>
          </a:pPr>
          <a:r>
            <a:rPr kumimoji="1" lang="en-US" sz="2000" b="1" kern="1200" dirty="0" smtClean="0">
              <a:solidFill>
                <a:srgbClr val="FFFF00"/>
              </a:solidFill>
              <a:effectLst>
                <a:outerShdw blurRad="38100" dist="38100" dir="2700000" algn="tl">
                  <a:srgbClr val="000000">
                    <a:alpha val="43137"/>
                  </a:srgbClr>
                </a:outerShdw>
              </a:effectLst>
            </a:rPr>
            <a:t>Recommendation</a:t>
          </a:r>
          <a:r>
            <a:rPr kumimoji="1" lang="zh-TW" sz="2000" b="1" kern="1200" dirty="0" smtClean="0">
              <a:solidFill>
                <a:srgbClr val="FFFF00"/>
              </a:solidFill>
              <a:effectLst>
                <a:outerShdw blurRad="38100" dist="38100" dir="2700000" algn="tl">
                  <a:srgbClr val="000000">
                    <a:alpha val="43137"/>
                  </a:srgbClr>
                </a:outerShdw>
              </a:effectLst>
            </a:rPr>
            <a:t>（建議）</a:t>
          </a:r>
          <a:endParaRPr kumimoji="1" lang="zh-TW" sz="2000" b="1" kern="1200" dirty="0">
            <a:solidFill>
              <a:srgbClr val="FFFF00"/>
            </a:solidFill>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ts val="300"/>
            </a:spcAft>
            <a:buChar char="••"/>
          </a:pPr>
          <a:r>
            <a:rPr kumimoji="1" lang="zh-TW" altLang="en-US" sz="1600" b="1" kern="1200" dirty="0" smtClean="0">
              <a:effectLst>
                <a:outerShdw blurRad="38100" dist="38100" dir="2700000" algn="tl">
                  <a:srgbClr val="000000">
                    <a:alpha val="43137"/>
                  </a:srgbClr>
                </a:outerShdw>
              </a:effectLst>
            </a:rPr>
            <a:t>後續處理措施或方向、可能發生危急狀況的預防。</a:t>
          </a:r>
          <a:endParaRPr kumimoji="1" lang="zh-TW" altLang="en-US" sz="1600" b="1" kern="1200" dirty="0">
            <a:effectLst>
              <a:outerShdw blurRad="38100" dist="38100" dir="2700000" algn="tl">
                <a:srgbClr val="000000">
                  <a:alpha val="43137"/>
                </a:srgbClr>
              </a:outerShdw>
            </a:effectLst>
          </a:endParaRPr>
        </a:p>
      </dsp:txBody>
      <dsp:txXfrm>
        <a:off x="2862832" y="2772572"/>
        <a:ext cx="2555254" cy="248401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160CA-5ECE-42B1-9612-1EE9B25FBCFB}">
      <dsp:nvSpPr>
        <dsp:cNvPr id="0" name=""/>
        <dsp:cNvSpPr/>
      </dsp:nvSpPr>
      <dsp:spPr>
        <a:xfrm>
          <a:off x="38" y="115690"/>
          <a:ext cx="3706143" cy="1007546"/>
        </a:xfrm>
        <a:prstGeom prst="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altLang="en-US" sz="2100" b="1" kern="1200" dirty="0" smtClean="0"/>
            <a:t>運送安全要點</a:t>
          </a:r>
          <a:endParaRPr lang="zh-TW" altLang="en-US" sz="2100" b="1" kern="1200" dirty="0"/>
        </a:p>
      </dsp:txBody>
      <dsp:txXfrm>
        <a:off x="38" y="115690"/>
        <a:ext cx="3706143" cy="1007546"/>
      </dsp:txXfrm>
    </dsp:sp>
    <dsp:sp modelId="{4F65102F-42D8-4114-A0B1-B41A2A4C4E2F}">
      <dsp:nvSpPr>
        <dsp:cNvPr id="0" name=""/>
        <dsp:cNvSpPr/>
      </dsp:nvSpPr>
      <dsp:spPr>
        <a:xfrm>
          <a:off x="38" y="1123237"/>
          <a:ext cx="3706143" cy="351360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TW" sz="1600" b="1" u="sng" kern="1200" dirty="0" smtClean="0"/>
            <a:t>依據病人嚴重度的差異</a:t>
          </a:r>
          <a:r>
            <a:rPr lang="zh-TW" sz="1600" kern="1200" dirty="0" smtClean="0"/>
            <a:t>，訂定符合病人安全照護之</a:t>
          </a:r>
          <a:r>
            <a:rPr lang="zh-TW" sz="1600" b="1" u="sng" kern="1200" dirty="0" smtClean="0"/>
            <a:t>作業標準</a:t>
          </a:r>
          <a:r>
            <a:rPr lang="zh-TW" sz="1600" kern="1200" dirty="0" smtClean="0"/>
            <a:t>，並有要求醫療人員落實的督導機制。</a:t>
          </a:r>
          <a:endParaRPr lang="zh-TW" sz="1600" kern="1200" dirty="0"/>
        </a:p>
        <a:p>
          <a:pPr marL="171450" lvl="1" indent="-171450" algn="l" defTabSz="711200" rtl="0">
            <a:lnSpc>
              <a:spcPct val="90000"/>
            </a:lnSpc>
            <a:spcBef>
              <a:spcPct val="0"/>
            </a:spcBef>
            <a:spcAft>
              <a:spcPct val="15000"/>
            </a:spcAft>
            <a:buChar char="••"/>
          </a:pPr>
          <a:r>
            <a:rPr lang="zh-TW" sz="1600" kern="1200" dirty="0" smtClean="0"/>
            <a:t>事先做</a:t>
          </a:r>
          <a:r>
            <a:rPr lang="zh-TW" sz="1600" b="1" u="sng" kern="1200" dirty="0" smtClean="0"/>
            <a:t>風險評估</a:t>
          </a:r>
          <a:r>
            <a:rPr lang="zh-TW" sz="1600" kern="1200" dirty="0" smtClean="0"/>
            <a:t>、護送人員資格與層級、運送途中所需監測與維生設備</a:t>
          </a:r>
          <a:r>
            <a:rPr lang="en-US" sz="1600" kern="1200" dirty="0" smtClean="0"/>
            <a:t> </a:t>
          </a:r>
          <a:r>
            <a:rPr lang="zh-TW" sz="1600" kern="1200" dirty="0" smtClean="0"/>
            <a:t>、重要藥品輸注幫浦、緊急狀況之應變計畫及事先通知送達單位必要備物等。</a:t>
          </a:r>
          <a:endParaRPr lang="zh-TW" sz="1600" kern="1200" dirty="0"/>
        </a:p>
        <a:p>
          <a:pPr marL="171450" lvl="1" indent="-171450" algn="l" defTabSz="711200" rtl="0">
            <a:lnSpc>
              <a:spcPct val="90000"/>
            </a:lnSpc>
            <a:spcBef>
              <a:spcPct val="0"/>
            </a:spcBef>
            <a:spcAft>
              <a:spcPct val="15000"/>
            </a:spcAft>
            <a:buChar char="••"/>
          </a:pPr>
          <a:r>
            <a:rPr lang="zh-TW" sz="1600" kern="1200" dirty="0" smtClean="0"/>
            <a:t>轉運</a:t>
          </a:r>
          <a:r>
            <a:rPr lang="zh-TW" sz="1600" b="1" u="sng" kern="1200" dirty="0" smtClean="0"/>
            <a:t>前後</a:t>
          </a:r>
          <a:r>
            <a:rPr lang="zh-TW" sz="1600" kern="1200" dirty="0" smtClean="0"/>
            <a:t>務必</a:t>
          </a:r>
          <a:r>
            <a:rPr lang="zh-TW" sz="1600" b="1" u="sng" kern="1200" dirty="0" smtClean="0"/>
            <a:t>親自檢視病人</a:t>
          </a:r>
          <a:r>
            <a:rPr lang="zh-TW" sz="1600" kern="1200" dirty="0" smtClean="0"/>
            <a:t>，完成必要的紀錄查核與簽署，並向病人或家屬做必要的說明。</a:t>
          </a:r>
          <a:endParaRPr lang="zh-TW" sz="1600" kern="1200" dirty="0"/>
        </a:p>
      </dsp:txBody>
      <dsp:txXfrm>
        <a:off x="38" y="1123237"/>
        <a:ext cx="3706143" cy="3513600"/>
      </dsp:txXfrm>
    </dsp:sp>
    <dsp:sp modelId="{45A947A7-0F37-499B-872F-29EC3FA68DD6}">
      <dsp:nvSpPr>
        <dsp:cNvPr id="0" name=""/>
        <dsp:cNvSpPr/>
      </dsp:nvSpPr>
      <dsp:spPr>
        <a:xfrm>
          <a:off x="4032433" y="115690"/>
          <a:ext cx="3706143" cy="1007546"/>
        </a:xfrm>
        <a:prstGeom prst="rect">
          <a:avLst/>
        </a:prstGeom>
        <a:solidFill>
          <a:schemeClr val="accent5">
            <a:hueOff val="-150635"/>
            <a:satOff val="-28901"/>
            <a:lumOff val="4118"/>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altLang="en-US" sz="2100" b="1" kern="1200" dirty="0" smtClean="0"/>
            <a:t>醫療機構內或院際間運送病人到其他部門檢查或治療</a:t>
          </a:r>
          <a:endParaRPr lang="zh-TW" altLang="en-US" sz="2100" b="1" kern="1200" dirty="0"/>
        </a:p>
      </dsp:txBody>
      <dsp:txXfrm>
        <a:off x="4032433" y="115690"/>
        <a:ext cx="3706143" cy="1007546"/>
      </dsp:txXfrm>
    </dsp:sp>
    <dsp:sp modelId="{3B104E24-08C4-43E8-8845-A53D7F2DECEA}">
      <dsp:nvSpPr>
        <dsp:cNvPr id="0" name=""/>
        <dsp:cNvSpPr/>
      </dsp:nvSpPr>
      <dsp:spPr>
        <a:xfrm>
          <a:off x="4032433" y="1123237"/>
          <a:ext cx="3706143" cy="3513600"/>
        </a:xfrm>
        <a:prstGeom prst="rect">
          <a:avLst/>
        </a:prstGeom>
        <a:solidFill>
          <a:schemeClr val="accent5">
            <a:tint val="40000"/>
            <a:alpha val="90000"/>
            <a:hueOff val="61354"/>
            <a:satOff val="-22803"/>
            <a:lumOff val="1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TW" sz="1600" kern="1200" dirty="0" smtClean="0"/>
            <a:t>確實做好</a:t>
          </a:r>
          <a:r>
            <a:rPr lang="zh-TW" sz="1600" b="1" u="sng" kern="1200" dirty="0" smtClean="0"/>
            <a:t>病人辨識</a:t>
          </a:r>
          <a:r>
            <a:rPr lang="zh-TW" sz="1600" kern="1200" dirty="0" smtClean="0"/>
            <a:t>，</a:t>
          </a:r>
          <a:r>
            <a:rPr lang="zh-TW" sz="1600" b="1" u="sng" kern="1200" dirty="0" smtClean="0"/>
            <a:t>準時</a:t>
          </a:r>
          <a:r>
            <a:rPr lang="zh-TW" sz="1600" kern="1200" dirty="0" smtClean="0"/>
            <a:t>接送病人。</a:t>
          </a:r>
          <a:endParaRPr lang="zh-TW" sz="1600" kern="1200" dirty="0"/>
        </a:p>
        <a:p>
          <a:pPr marL="171450" lvl="1" indent="-171450" algn="l" defTabSz="711200" rtl="0">
            <a:lnSpc>
              <a:spcPct val="90000"/>
            </a:lnSpc>
            <a:spcBef>
              <a:spcPct val="0"/>
            </a:spcBef>
            <a:spcAft>
              <a:spcPct val="15000"/>
            </a:spcAft>
            <a:buChar char="••"/>
          </a:pPr>
          <a:r>
            <a:rPr lang="zh-TW" sz="1600" kern="1200" dirty="0" smtClean="0"/>
            <a:t>確認病人及家屬瞭解即將接受的檢查</a:t>
          </a:r>
          <a:r>
            <a:rPr lang="en-US" sz="1600" kern="1200" dirty="0" smtClean="0"/>
            <a:t>/</a:t>
          </a:r>
          <a:r>
            <a:rPr lang="zh-TW" sz="1600" kern="1200" dirty="0" smtClean="0"/>
            <a:t>治療項目</a:t>
          </a:r>
          <a:endParaRPr lang="zh-TW" sz="1600" kern="1200" dirty="0"/>
        </a:p>
        <a:p>
          <a:pPr marL="171450" lvl="1" indent="-171450" algn="l" defTabSz="711200" rtl="0">
            <a:lnSpc>
              <a:spcPct val="90000"/>
            </a:lnSpc>
            <a:spcBef>
              <a:spcPct val="0"/>
            </a:spcBef>
            <a:spcAft>
              <a:spcPct val="15000"/>
            </a:spcAft>
            <a:buChar char="••"/>
          </a:pPr>
          <a:r>
            <a:rPr lang="zh-TW" sz="1600" kern="1200" dirty="0" smtClean="0"/>
            <a:t>備妥正確資料、設備與藥物，檢測病人生命徵象並記錄，交由護送人員負責運送。</a:t>
          </a:r>
          <a:endParaRPr lang="zh-TW" sz="1600" kern="1200" dirty="0"/>
        </a:p>
        <a:p>
          <a:pPr marL="171450" lvl="1" indent="-171450" algn="l" defTabSz="711200" rtl="0">
            <a:lnSpc>
              <a:spcPct val="90000"/>
            </a:lnSpc>
            <a:spcBef>
              <a:spcPct val="0"/>
            </a:spcBef>
            <a:spcAft>
              <a:spcPct val="15000"/>
            </a:spcAft>
            <a:buChar char="••"/>
          </a:pPr>
          <a:r>
            <a:rPr lang="zh-TW" sz="1600" kern="1200" dirty="0" smtClean="0"/>
            <a:t>必要時可用電話聯絡再作交代，或依病人的嚴重程度決定是否親自護送病人。</a:t>
          </a:r>
          <a:endParaRPr lang="zh-TW" sz="1600" kern="1200" dirty="0"/>
        </a:p>
      </dsp:txBody>
      <dsp:txXfrm>
        <a:off x="4032433" y="1123237"/>
        <a:ext cx="3706143" cy="351360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B0B60-5CD9-4AA4-AC66-C114A72D5E0D}">
      <dsp:nvSpPr>
        <dsp:cNvPr id="0" name=""/>
        <dsp:cNvSpPr/>
      </dsp:nvSpPr>
      <dsp:spPr>
        <a:xfrm>
          <a:off x="361780" y="271845"/>
          <a:ext cx="1558052" cy="779026"/>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TW" altLang="en-US" sz="2000" b="1" kern="1200" dirty="0" smtClean="0"/>
            <a:t>訊息傳遞與記錄原則</a:t>
          </a:r>
          <a:endParaRPr lang="zh-TW" altLang="en-US" sz="2000" b="1" kern="1200" dirty="0"/>
        </a:p>
      </dsp:txBody>
      <dsp:txXfrm>
        <a:off x="384597" y="294662"/>
        <a:ext cx="1512418" cy="733392"/>
      </dsp:txXfrm>
    </dsp:sp>
    <dsp:sp modelId="{A3E8C339-B0AB-4B5C-ABF3-DCA23AA65F75}">
      <dsp:nvSpPr>
        <dsp:cNvPr id="0" name=""/>
        <dsp:cNvSpPr/>
      </dsp:nvSpPr>
      <dsp:spPr>
        <a:xfrm>
          <a:off x="517585" y="1050871"/>
          <a:ext cx="180138" cy="824493"/>
        </a:xfrm>
        <a:custGeom>
          <a:avLst/>
          <a:gdLst/>
          <a:ahLst/>
          <a:cxnLst/>
          <a:rect l="0" t="0" r="0" b="0"/>
          <a:pathLst>
            <a:path>
              <a:moveTo>
                <a:pt x="0" y="0"/>
              </a:moveTo>
              <a:lnTo>
                <a:pt x="0" y="824493"/>
              </a:lnTo>
              <a:lnTo>
                <a:pt x="180138" y="824493"/>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40DC25-A0CB-44D4-9B28-400BB920F457}">
      <dsp:nvSpPr>
        <dsp:cNvPr id="0" name=""/>
        <dsp:cNvSpPr/>
      </dsp:nvSpPr>
      <dsp:spPr>
        <a:xfrm>
          <a:off x="697724" y="1329101"/>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採多重方式（如：口頭、書面、資訊）</a:t>
          </a:r>
          <a:endParaRPr lang="zh-TW" altLang="en-US" sz="1400" b="1" kern="1200" dirty="0"/>
        </a:p>
      </dsp:txBody>
      <dsp:txXfrm>
        <a:off x="729723" y="1361100"/>
        <a:ext cx="1542528" cy="1028531"/>
      </dsp:txXfrm>
    </dsp:sp>
    <dsp:sp modelId="{980BB705-F3E0-4767-9C67-123E0F6DCFFD}">
      <dsp:nvSpPr>
        <dsp:cNvPr id="0" name=""/>
        <dsp:cNvSpPr/>
      </dsp:nvSpPr>
      <dsp:spPr>
        <a:xfrm>
          <a:off x="517585" y="1050871"/>
          <a:ext cx="180138" cy="2111780"/>
        </a:xfrm>
        <a:custGeom>
          <a:avLst/>
          <a:gdLst/>
          <a:ahLst/>
          <a:cxnLst/>
          <a:rect l="0" t="0" r="0" b="0"/>
          <a:pathLst>
            <a:path>
              <a:moveTo>
                <a:pt x="0" y="0"/>
              </a:moveTo>
              <a:lnTo>
                <a:pt x="0" y="2111780"/>
              </a:lnTo>
              <a:lnTo>
                <a:pt x="180138" y="211178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005488-A111-4B01-8CEF-2E43789CA496}">
      <dsp:nvSpPr>
        <dsp:cNvPr id="0" name=""/>
        <dsp:cNvSpPr/>
      </dsp:nvSpPr>
      <dsp:spPr>
        <a:xfrm>
          <a:off x="697724" y="2616387"/>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79572"/>
              <a:satOff val="5280"/>
              <a:lumOff val="-4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任何不清楚的地方，應有提問與回應的機制。</a:t>
          </a:r>
          <a:endParaRPr lang="zh-TW" altLang="en-US" sz="1400" b="1" kern="1200" dirty="0"/>
        </a:p>
      </dsp:txBody>
      <dsp:txXfrm>
        <a:off x="729723" y="2648386"/>
        <a:ext cx="1542528" cy="1028531"/>
      </dsp:txXfrm>
    </dsp:sp>
    <dsp:sp modelId="{C11EF802-ECD0-47FA-A4C2-7C88FAF88DDE}">
      <dsp:nvSpPr>
        <dsp:cNvPr id="0" name=""/>
        <dsp:cNvSpPr/>
      </dsp:nvSpPr>
      <dsp:spPr>
        <a:xfrm>
          <a:off x="2232256" y="271845"/>
          <a:ext cx="1558052" cy="779026"/>
        </a:xfrm>
        <a:prstGeom prst="roundRect">
          <a:avLst>
            <a:gd name="adj" fmla="val 10000"/>
          </a:avLst>
        </a:prstGeom>
        <a:solidFill>
          <a:schemeClr val="accent4">
            <a:hueOff val="-2345525"/>
            <a:satOff val="14079"/>
            <a:lumOff val="-1242"/>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TW" altLang="en-US" sz="2000" b="1" kern="1200" dirty="0" smtClean="0"/>
            <a:t>接受口頭訊息交待時</a:t>
          </a:r>
          <a:endParaRPr lang="zh-TW" altLang="en-US" sz="2000" b="1" kern="1200" dirty="0"/>
        </a:p>
      </dsp:txBody>
      <dsp:txXfrm>
        <a:off x="2255073" y="294662"/>
        <a:ext cx="1512418" cy="733392"/>
      </dsp:txXfrm>
    </dsp:sp>
    <dsp:sp modelId="{DC0E30B6-5040-4726-9127-CB71CB3823F9}">
      <dsp:nvSpPr>
        <dsp:cNvPr id="0" name=""/>
        <dsp:cNvSpPr/>
      </dsp:nvSpPr>
      <dsp:spPr>
        <a:xfrm>
          <a:off x="2388061" y="1050871"/>
          <a:ext cx="180198" cy="824493"/>
        </a:xfrm>
        <a:custGeom>
          <a:avLst/>
          <a:gdLst/>
          <a:ahLst/>
          <a:cxnLst/>
          <a:rect l="0" t="0" r="0" b="0"/>
          <a:pathLst>
            <a:path>
              <a:moveTo>
                <a:pt x="0" y="0"/>
              </a:moveTo>
              <a:lnTo>
                <a:pt x="0" y="824493"/>
              </a:lnTo>
              <a:lnTo>
                <a:pt x="180198" y="824493"/>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2DD480-AD20-497F-91B7-930F4542A34F}">
      <dsp:nvSpPr>
        <dsp:cNvPr id="0" name=""/>
        <dsp:cNvSpPr/>
      </dsp:nvSpPr>
      <dsp:spPr>
        <a:xfrm>
          <a:off x="2568259" y="1329101"/>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759144"/>
              <a:satOff val="10560"/>
              <a:lumOff val="-9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訊息接受者應先作紀錄，然後依紀錄內容覆誦，</a:t>
          </a:r>
          <a:endParaRPr lang="zh-TW" altLang="en-US" sz="1400" b="1" kern="1200" dirty="0"/>
        </a:p>
      </dsp:txBody>
      <dsp:txXfrm>
        <a:off x="2600258" y="1361100"/>
        <a:ext cx="1542528" cy="1028531"/>
      </dsp:txXfrm>
    </dsp:sp>
    <dsp:sp modelId="{9A089109-AC37-41FE-934F-97360C261BCF}">
      <dsp:nvSpPr>
        <dsp:cNvPr id="0" name=""/>
        <dsp:cNvSpPr/>
      </dsp:nvSpPr>
      <dsp:spPr>
        <a:xfrm>
          <a:off x="2388061" y="1050871"/>
          <a:ext cx="180198" cy="2111780"/>
        </a:xfrm>
        <a:custGeom>
          <a:avLst/>
          <a:gdLst/>
          <a:ahLst/>
          <a:cxnLst/>
          <a:rect l="0" t="0" r="0" b="0"/>
          <a:pathLst>
            <a:path>
              <a:moveTo>
                <a:pt x="0" y="0"/>
              </a:moveTo>
              <a:lnTo>
                <a:pt x="0" y="2111780"/>
              </a:lnTo>
              <a:lnTo>
                <a:pt x="180198" y="211178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84B4ED-A207-49B5-BA87-DD6D45D0F762}">
      <dsp:nvSpPr>
        <dsp:cNvPr id="0" name=""/>
        <dsp:cNvSpPr/>
      </dsp:nvSpPr>
      <dsp:spPr>
        <a:xfrm>
          <a:off x="2568259" y="2616387"/>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638716"/>
              <a:satOff val="15839"/>
              <a:lumOff val="-139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由訊息傳遞者確認其正確性，以確定資訊傳遞無誤。</a:t>
          </a:r>
          <a:endParaRPr lang="zh-TW" altLang="en-US" sz="1400" b="1" kern="1200" dirty="0"/>
        </a:p>
      </dsp:txBody>
      <dsp:txXfrm>
        <a:off x="2600258" y="2648386"/>
        <a:ext cx="1542528" cy="1028531"/>
      </dsp:txXfrm>
    </dsp:sp>
    <dsp:sp modelId="{316997B5-1DA8-4637-B90B-036E2FEB1C60}">
      <dsp:nvSpPr>
        <dsp:cNvPr id="0" name=""/>
        <dsp:cNvSpPr/>
      </dsp:nvSpPr>
      <dsp:spPr>
        <a:xfrm>
          <a:off x="2388061" y="1050871"/>
          <a:ext cx="180198" cy="3399066"/>
        </a:xfrm>
        <a:custGeom>
          <a:avLst/>
          <a:gdLst/>
          <a:ahLst/>
          <a:cxnLst/>
          <a:rect l="0" t="0" r="0" b="0"/>
          <a:pathLst>
            <a:path>
              <a:moveTo>
                <a:pt x="0" y="0"/>
              </a:moveTo>
              <a:lnTo>
                <a:pt x="0" y="3399066"/>
              </a:lnTo>
              <a:lnTo>
                <a:pt x="180198" y="339906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0B196E-CC05-4722-A22A-909F00783756}">
      <dsp:nvSpPr>
        <dsp:cNvPr id="0" name=""/>
        <dsp:cNvSpPr/>
      </dsp:nvSpPr>
      <dsp:spPr>
        <a:xfrm>
          <a:off x="2568259" y="3903673"/>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518287"/>
              <a:satOff val="21119"/>
              <a:lumOff val="-1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紀錄應於單位內保存，以利備查。</a:t>
          </a:r>
          <a:endParaRPr lang="zh-TW" altLang="en-US" sz="1400" b="1" kern="1200" dirty="0"/>
        </a:p>
      </dsp:txBody>
      <dsp:txXfrm>
        <a:off x="2600258" y="3935672"/>
        <a:ext cx="1542528" cy="1028531"/>
      </dsp:txXfrm>
    </dsp:sp>
    <dsp:sp modelId="{3B8316C9-3750-4EDB-AD3C-5686181FF9F2}">
      <dsp:nvSpPr>
        <dsp:cNvPr id="0" name=""/>
        <dsp:cNvSpPr/>
      </dsp:nvSpPr>
      <dsp:spPr>
        <a:xfrm>
          <a:off x="4104461" y="271845"/>
          <a:ext cx="1558052" cy="779026"/>
        </a:xfrm>
        <a:prstGeom prst="roundRect">
          <a:avLst>
            <a:gd name="adj" fmla="val 10000"/>
          </a:avLst>
        </a:prstGeom>
        <a:solidFill>
          <a:schemeClr val="accent4">
            <a:hueOff val="-4691050"/>
            <a:satOff val="28159"/>
            <a:lumOff val="-2483"/>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TW" altLang="en-US" sz="2000" b="1" kern="1200" dirty="0" smtClean="0"/>
            <a:t>書寫時</a:t>
          </a:r>
          <a:endParaRPr lang="zh-TW" altLang="en-US" sz="2000" b="1" kern="1200" dirty="0"/>
        </a:p>
      </dsp:txBody>
      <dsp:txXfrm>
        <a:off x="4127278" y="294662"/>
        <a:ext cx="1512418" cy="733392"/>
      </dsp:txXfrm>
    </dsp:sp>
    <dsp:sp modelId="{CCF9B051-04A9-44D8-A735-7F2D4B016276}">
      <dsp:nvSpPr>
        <dsp:cNvPr id="0" name=""/>
        <dsp:cNvSpPr/>
      </dsp:nvSpPr>
      <dsp:spPr>
        <a:xfrm>
          <a:off x="4260266" y="1050871"/>
          <a:ext cx="180135" cy="824493"/>
        </a:xfrm>
        <a:custGeom>
          <a:avLst/>
          <a:gdLst/>
          <a:ahLst/>
          <a:cxnLst/>
          <a:rect l="0" t="0" r="0" b="0"/>
          <a:pathLst>
            <a:path>
              <a:moveTo>
                <a:pt x="0" y="0"/>
              </a:moveTo>
              <a:lnTo>
                <a:pt x="0" y="824493"/>
              </a:lnTo>
              <a:lnTo>
                <a:pt x="180135" y="824493"/>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47B041-41D3-4992-8F80-7321AD49037A}">
      <dsp:nvSpPr>
        <dsp:cNvPr id="0" name=""/>
        <dsp:cNvSpPr/>
      </dsp:nvSpPr>
      <dsp:spPr>
        <a:xfrm>
          <a:off x="4440402" y="1329101"/>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397859"/>
              <a:satOff val="26399"/>
              <a:lumOff val="-23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字跡應清楚、易辨認，避免使用容易誤解或罕用的縮寫。</a:t>
          </a:r>
          <a:endParaRPr lang="zh-TW" altLang="en-US" sz="1400" b="1" kern="1200" dirty="0"/>
        </a:p>
      </dsp:txBody>
      <dsp:txXfrm>
        <a:off x="4472401" y="1361100"/>
        <a:ext cx="1542528" cy="1028531"/>
      </dsp:txXfrm>
    </dsp:sp>
    <dsp:sp modelId="{CB9B885B-6645-4DDB-BA47-D1FFB8264515}">
      <dsp:nvSpPr>
        <dsp:cNvPr id="0" name=""/>
        <dsp:cNvSpPr/>
      </dsp:nvSpPr>
      <dsp:spPr>
        <a:xfrm>
          <a:off x="5989006" y="271845"/>
          <a:ext cx="1558052" cy="779026"/>
        </a:xfrm>
        <a:prstGeom prst="roundRect">
          <a:avLst>
            <a:gd name="adj" fmla="val 10000"/>
          </a:avLst>
        </a:prstGeom>
        <a:solidFill>
          <a:schemeClr val="accent4">
            <a:hueOff val="-7036575"/>
            <a:satOff val="42238"/>
            <a:lumOff val="-3725"/>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zh-TW" altLang="en-US" sz="2000" b="1" kern="1200" dirty="0" smtClean="0"/>
            <a:t>資訊系統</a:t>
          </a:r>
          <a:r>
            <a:rPr lang="en-US" altLang="zh-TW" sz="2000" b="1" kern="1200" dirty="0" smtClean="0"/>
            <a:t/>
          </a:r>
          <a:br>
            <a:rPr lang="en-US" altLang="zh-TW" sz="2000" b="1" kern="1200" dirty="0" smtClean="0"/>
          </a:br>
          <a:r>
            <a:rPr lang="zh-TW" altLang="en-US" sz="2000" b="1" kern="1200" dirty="0" smtClean="0"/>
            <a:t>設計</a:t>
          </a:r>
          <a:endParaRPr lang="zh-TW" altLang="en-US" sz="2000" b="1" kern="1200" dirty="0"/>
        </a:p>
      </dsp:txBody>
      <dsp:txXfrm>
        <a:off x="6011823" y="294662"/>
        <a:ext cx="1512418" cy="733392"/>
      </dsp:txXfrm>
    </dsp:sp>
    <dsp:sp modelId="{D6F7527F-89EE-4039-8E2C-67D77C7817F3}">
      <dsp:nvSpPr>
        <dsp:cNvPr id="0" name=""/>
        <dsp:cNvSpPr/>
      </dsp:nvSpPr>
      <dsp:spPr>
        <a:xfrm>
          <a:off x="6144811" y="1050871"/>
          <a:ext cx="156693" cy="824493"/>
        </a:xfrm>
        <a:custGeom>
          <a:avLst/>
          <a:gdLst/>
          <a:ahLst/>
          <a:cxnLst/>
          <a:rect l="0" t="0" r="0" b="0"/>
          <a:pathLst>
            <a:path>
              <a:moveTo>
                <a:pt x="0" y="0"/>
              </a:moveTo>
              <a:lnTo>
                <a:pt x="0" y="824493"/>
              </a:lnTo>
              <a:lnTo>
                <a:pt x="156693" y="824493"/>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8D5277-F777-426D-B87C-F5D52B759641}">
      <dsp:nvSpPr>
        <dsp:cNvPr id="0" name=""/>
        <dsp:cNvSpPr/>
      </dsp:nvSpPr>
      <dsp:spPr>
        <a:xfrm>
          <a:off x="6301505" y="1329101"/>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277431"/>
              <a:satOff val="31679"/>
              <a:lumOff val="-27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應注意介面字體清晰可辨認</a:t>
          </a:r>
          <a:endParaRPr lang="zh-TW" altLang="en-US" sz="1400" b="1" kern="1200" dirty="0"/>
        </a:p>
      </dsp:txBody>
      <dsp:txXfrm>
        <a:off x="6333504" y="1361100"/>
        <a:ext cx="1542528" cy="1028531"/>
      </dsp:txXfrm>
    </dsp:sp>
    <dsp:sp modelId="{5C8AF21B-B355-451A-A936-E6AE01F13EFB}">
      <dsp:nvSpPr>
        <dsp:cNvPr id="0" name=""/>
        <dsp:cNvSpPr/>
      </dsp:nvSpPr>
      <dsp:spPr>
        <a:xfrm>
          <a:off x="6144811" y="1050871"/>
          <a:ext cx="156693" cy="2111780"/>
        </a:xfrm>
        <a:custGeom>
          <a:avLst/>
          <a:gdLst/>
          <a:ahLst/>
          <a:cxnLst/>
          <a:rect l="0" t="0" r="0" b="0"/>
          <a:pathLst>
            <a:path>
              <a:moveTo>
                <a:pt x="0" y="0"/>
              </a:moveTo>
              <a:lnTo>
                <a:pt x="0" y="2111780"/>
              </a:lnTo>
              <a:lnTo>
                <a:pt x="156693" y="211178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9C5937-5804-4EF2-802C-AB65A1DA9BA3}">
      <dsp:nvSpPr>
        <dsp:cNvPr id="0" name=""/>
        <dsp:cNvSpPr/>
      </dsp:nvSpPr>
      <dsp:spPr>
        <a:xfrm>
          <a:off x="6301505" y="2616387"/>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157003"/>
              <a:satOff val="36958"/>
              <a:lumOff val="-32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避免使用縮寫與代號。</a:t>
          </a:r>
          <a:endParaRPr lang="zh-TW" altLang="en-US" sz="1400" b="1" kern="1200" dirty="0"/>
        </a:p>
      </dsp:txBody>
      <dsp:txXfrm>
        <a:off x="6333504" y="2648386"/>
        <a:ext cx="1542528" cy="1028531"/>
      </dsp:txXfrm>
    </dsp:sp>
    <dsp:sp modelId="{0322E364-DAE5-403E-8C67-7E213F9C0638}">
      <dsp:nvSpPr>
        <dsp:cNvPr id="0" name=""/>
        <dsp:cNvSpPr/>
      </dsp:nvSpPr>
      <dsp:spPr>
        <a:xfrm>
          <a:off x="6144811" y="1050871"/>
          <a:ext cx="155805" cy="3315593"/>
        </a:xfrm>
        <a:custGeom>
          <a:avLst/>
          <a:gdLst/>
          <a:ahLst/>
          <a:cxnLst/>
          <a:rect l="0" t="0" r="0" b="0"/>
          <a:pathLst>
            <a:path>
              <a:moveTo>
                <a:pt x="0" y="0"/>
              </a:moveTo>
              <a:lnTo>
                <a:pt x="0" y="3315593"/>
              </a:lnTo>
              <a:lnTo>
                <a:pt x="155805" y="3315593"/>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3372FB-BD43-4E15-B742-1ACE87A3FD97}">
      <dsp:nvSpPr>
        <dsp:cNvPr id="0" name=""/>
        <dsp:cNvSpPr/>
      </dsp:nvSpPr>
      <dsp:spPr>
        <a:xfrm>
          <a:off x="6300617" y="3820200"/>
          <a:ext cx="1606526" cy="1092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7036575"/>
              <a:satOff val="42238"/>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rtl="0">
            <a:lnSpc>
              <a:spcPct val="90000"/>
            </a:lnSpc>
            <a:spcBef>
              <a:spcPct val="0"/>
            </a:spcBef>
            <a:spcAft>
              <a:spcPct val="35000"/>
            </a:spcAft>
          </a:pPr>
          <a:r>
            <a:rPr lang="zh-TW" altLang="en-US" sz="1400" b="1" kern="1200" dirty="0" smtClean="0"/>
            <a:t>可利用資訊系統的優點，設計防誤的註記與提醒，以減少錯誤。</a:t>
          </a:r>
          <a:endParaRPr lang="zh-TW" altLang="en-US" sz="1400" b="1" kern="1200" dirty="0"/>
        </a:p>
      </dsp:txBody>
      <dsp:txXfrm>
        <a:off x="6332616" y="3852199"/>
        <a:ext cx="1542528" cy="102853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46C4C-837B-4119-BC2C-EFE48AA6878E}">
      <dsp:nvSpPr>
        <dsp:cNvPr id="0" name=""/>
        <dsp:cNvSpPr/>
      </dsp:nvSpPr>
      <dsp:spPr>
        <a:xfrm>
          <a:off x="338055" y="250146"/>
          <a:ext cx="3560712" cy="101454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sz="2100" b="1" kern="1200" dirty="0" smtClean="0"/>
            <a:t>應定期量測並評估各項檢查、檢驗與病理報告的時效性</a:t>
          </a:r>
          <a:endParaRPr lang="zh-TW" sz="2100" b="1" kern="1200" dirty="0"/>
        </a:p>
      </dsp:txBody>
      <dsp:txXfrm>
        <a:off x="338055" y="250146"/>
        <a:ext cx="3560712" cy="1014542"/>
      </dsp:txXfrm>
    </dsp:sp>
    <dsp:sp modelId="{FEEB240A-CA16-4066-A278-D2946013DD54}">
      <dsp:nvSpPr>
        <dsp:cNvPr id="0" name=""/>
        <dsp:cNvSpPr/>
      </dsp:nvSpPr>
      <dsp:spPr>
        <a:xfrm>
          <a:off x="338055" y="1264688"/>
          <a:ext cx="3560712" cy="328576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kern="1200" dirty="0" smtClean="0"/>
            <a:t>設定相關指標，定期監測各項結果與報告時間，尤其是針對緊急與重症個案，訂定合理時間予以追蹤確核。</a:t>
          </a:r>
          <a:endParaRPr lang="zh-TW" sz="2100" kern="1200" dirty="0"/>
        </a:p>
        <a:p>
          <a:pPr marL="228600" lvl="1" indent="-228600" algn="l" defTabSz="933450" rtl="0">
            <a:lnSpc>
              <a:spcPct val="90000"/>
            </a:lnSpc>
            <a:spcBef>
              <a:spcPct val="0"/>
            </a:spcBef>
            <a:spcAft>
              <a:spcPct val="15000"/>
            </a:spcAft>
            <a:buChar char="••"/>
          </a:pPr>
          <a:r>
            <a:rPr lang="zh-TW" sz="2100" kern="1200" dirty="0" smtClean="0"/>
            <a:t>定期檢討檢驗、檢查、病理報告之危急值通報機制。</a:t>
          </a:r>
          <a:endParaRPr lang="zh-TW" sz="2100" kern="1200" dirty="0"/>
        </a:p>
      </dsp:txBody>
      <dsp:txXfrm>
        <a:off x="338055" y="1264688"/>
        <a:ext cx="3560712" cy="3285765"/>
      </dsp:txXfrm>
    </dsp:sp>
    <dsp:sp modelId="{54BCB8DF-F22D-424F-829E-872B822186DA}">
      <dsp:nvSpPr>
        <dsp:cNvPr id="0" name=""/>
        <dsp:cNvSpPr/>
      </dsp:nvSpPr>
      <dsp:spPr>
        <a:xfrm>
          <a:off x="4059249" y="250146"/>
          <a:ext cx="3560712" cy="1014542"/>
        </a:xfrm>
        <a:prstGeom prst="rect">
          <a:avLst/>
        </a:prstGeom>
        <a:solidFill>
          <a:schemeClr val="accent4">
            <a:hueOff val="-7036575"/>
            <a:satOff val="42238"/>
            <a:lumOff val="-3725"/>
            <a:alphaOff val="0"/>
          </a:schemeClr>
        </a:solidFill>
        <a:ln w="12700" cap="flat" cmpd="sng" algn="ctr">
          <a:solidFill>
            <a:schemeClr val="accent4">
              <a:hueOff val="-7036575"/>
              <a:satOff val="42238"/>
              <a:lumOff val="-3725"/>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7036575"/>
              <a:satOff val="42238"/>
              <a:lumOff val="-3725"/>
              <a:alphaOff val="0"/>
              <a:shade val="40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zh-TW" sz="2100" b="1" kern="1200" dirty="0" smtClean="0"/>
            <a:t>重要之檢查、檢驗異常值、病理重要報告應採取策略</a:t>
          </a:r>
          <a:endParaRPr lang="zh-TW" sz="2100" b="1" kern="1200" dirty="0"/>
        </a:p>
      </dsp:txBody>
      <dsp:txXfrm>
        <a:off x="4059249" y="250146"/>
        <a:ext cx="3560712" cy="1014542"/>
      </dsp:txXfrm>
    </dsp:sp>
    <dsp:sp modelId="{38AD3D25-0420-4E2D-8293-CD61534B7E2A}">
      <dsp:nvSpPr>
        <dsp:cNvPr id="0" name=""/>
        <dsp:cNvSpPr/>
      </dsp:nvSpPr>
      <dsp:spPr>
        <a:xfrm>
          <a:off x="4059249" y="1264688"/>
          <a:ext cx="3560712" cy="3285765"/>
        </a:xfrm>
        <a:prstGeom prst="rect">
          <a:avLst/>
        </a:prstGeom>
        <a:solidFill>
          <a:schemeClr val="accent4">
            <a:tint val="40000"/>
            <a:alpha val="90000"/>
            <a:hueOff val="-7323457"/>
            <a:satOff val="33215"/>
            <a:lumOff val="33"/>
            <a:alphaOff val="0"/>
          </a:schemeClr>
        </a:solidFill>
        <a:ln w="12700" cap="flat" cmpd="sng" algn="ctr">
          <a:solidFill>
            <a:schemeClr val="accent4">
              <a:tint val="40000"/>
              <a:alpha val="90000"/>
              <a:hueOff val="-7323457"/>
              <a:satOff val="33215"/>
              <a:lumOff val="33"/>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kern="1200" dirty="0" smtClean="0"/>
            <a:t>可運用各項資訊與通訊科技，提升異常檢驗</a:t>
          </a:r>
          <a:r>
            <a:rPr lang="en-US" sz="2100" kern="1200" dirty="0" smtClean="0"/>
            <a:t>/</a:t>
          </a:r>
          <a:r>
            <a:rPr lang="zh-TW" sz="2100" kern="1200" dirty="0" smtClean="0"/>
            <a:t>檢查值與報告回饋給相關醫護人員之及時性。</a:t>
          </a:r>
          <a:endParaRPr lang="zh-TW" sz="2100" kern="1200" dirty="0"/>
        </a:p>
        <a:p>
          <a:pPr marL="228600" lvl="1" indent="-228600" algn="l" defTabSz="933450" rtl="0">
            <a:lnSpc>
              <a:spcPct val="90000"/>
            </a:lnSpc>
            <a:spcBef>
              <a:spcPct val="0"/>
            </a:spcBef>
            <a:spcAft>
              <a:spcPct val="15000"/>
            </a:spcAft>
            <a:buChar char="••"/>
          </a:pPr>
          <a:r>
            <a:rPr lang="zh-TW" sz="2100" kern="1200" dirty="0" smtClean="0"/>
            <a:t>對於緊急、嚴重個案，醫院應有機制追蹤處理情況。</a:t>
          </a:r>
          <a:endParaRPr lang="zh-TW" sz="2100" kern="1200" dirty="0"/>
        </a:p>
      </dsp:txBody>
      <dsp:txXfrm>
        <a:off x="4059249" y="1264688"/>
        <a:ext cx="3560712" cy="328576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4B0C0-CBED-48D9-8766-CE1EA3C8FD29}">
      <dsp:nvSpPr>
        <dsp:cNvPr id="0" name=""/>
        <dsp:cNvSpPr/>
      </dsp:nvSpPr>
      <dsp:spPr>
        <a:xfrm>
          <a:off x="3838782" y="1814713"/>
          <a:ext cx="2044555" cy="550894"/>
        </a:xfrm>
        <a:custGeom>
          <a:avLst/>
          <a:gdLst/>
          <a:ahLst/>
          <a:cxnLst/>
          <a:rect l="0" t="0" r="0" b="0"/>
          <a:pathLst>
            <a:path>
              <a:moveTo>
                <a:pt x="0" y="0"/>
              </a:moveTo>
              <a:lnTo>
                <a:pt x="0" y="339406"/>
              </a:lnTo>
              <a:lnTo>
                <a:pt x="2044555" y="339406"/>
              </a:lnTo>
              <a:lnTo>
                <a:pt x="2044555" y="550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C81F4-EB2A-4654-B215-A3B3B5F6BD4A}">
      <dsp:nvSpPr>
        <dsp:cNvPr id="0" name=""/>
        <dsp:cNvSpPr/>
      </dsp:nvSpPr>
      <dsp:spPr>
        <a:xfrm>
          <a:off x="1794226" y="1814713"/>
          <a:ext cx="2044555" cy="550894"/>
        </a:xfrm>
        <a:custGeom>
          <a:avLst/>
          <a:gdLst/>
          <a:ahLst/>
          <a:cxnLst/>
          <a:rect l="0" t="0" r="0" b="0"/>
          <a:pathLst>
            <a:path>
              <a:moveTo>
                <a:pt x="2044555" y="0"/>
              </a:moveTo>
              <a:lnTo>
                <a:pt x="2044555" y="339406"/>
              </a:lnTo>
              <a:lnTo>
                <a:pt x="0" y="339406"/>
              </a:lnTo>
              <a:lnTo>
                <a:pt x="0" y="550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26744-ED72-40C5-813D-E974FE07425D}">
      <dsp:nvSpPr>
        <dsp:cNvPr id="0" name=""/>
        <dsp:cNvSpPr/>
      </dsp:nvSpPr>
      <dsp:spPr>
        <a:xfrm>
          <a:off x="1524396" y="365048"/>
          <a:ext cx="4628770" cy="1449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D1815-1F79-4502-BE67-A4C161AD1678}">
      <dsp:nvSpPr>
        <dsp:cNvPr id="0" name=""/>
        <dsp:cNvSpPr/>
      </dsp:nvSpPr>
      <dsp:spPr>
        <a:xfrm>
          <a:off x="1778056" y="606025"/>
          <a:ext cx="4628770" cy="14496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TW" sz="2400" b="1" kern="1200" dirty="0" smtClean="0"/>
            <a:t>建立醫療團隊間溝通模式，強化團隊合作的概念與行動</a:t>
          </a:r>
          <a:endParaRPr lang="zh-TW" sz="2400" b="1" kern="1200" dirty="0"/>
        </a:p>
      </dsp:txBody>
      <dsp:txXfrm>
        <a:off x="1820515" y="648484"/>
        <a:ext cx="4543852" cy="1364747"/>
      </dsp:txXfrm>
    </dsp:sp>
    <dsp:sp modelId="{E8D122C2-FEDF-4AAC-9799-719955B631AC}">
      <dsp:nvSpPr>
        <dsp:cNvPr id="0" name=""/>
        <dsp:cNvSpPr/>
      </dsp:nvSpPr>
      <dsp:spPr>
        <a:xfrm>
          <a:off x="3329" y="2365608"/>
          <a:ext cx="3581792" cy="2432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5C5F1-9E2C-47E9-8C77-C863405BE978}">
      <dsp:nvSpPr>
        <dsp:cNvPr id="0" name=""/>
        <dsp:cNvSpPr/>
      </dsp:nvSpPr>
      <dsp:spPr>
        <a:xfrm>
          <a:off x="256989" y="2606585"/>
          <a:ext cx="3581792" cy="2432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TW" sz="2000" b="1" kern="1200" dirty="0" smtClean="0"/>
            <a:t>利用相關活動或教育訓練</a:t>
          </a:r>
          <a:r>
            <a:rPr lang="zh-TW" altLang="en-US" sz="2000" b="1" kern="1200" dirty="0" smtClean="0"/>
            <a:t>，</a:t>
          </a:r>
          <a:r>
            <a:rPr lang="zh-TW" sz="2000" b="1" kern="1200" dirty="0" smtClean="0"/>
            <a:t>加強醫療照護人員對團隊溝通之重視。</a:t>
          </a:r>
          <a:endParaRPr lang="en-US" altLang="zh-TW" sz="2000" b="1" kern="1200" dirty="0" smtClean="0"/>
        </a:p>
        <a:p>
          <a:pPr lvl="0" algn="l" defTabSz="889000" rtl="0">
            <a:lnSpc>
              <a:spcPct val="90000"/>
            </a:lnSpc>
            <a:spcBef>
              <a:spcPct val="0"/>
            </a:spcBef>
            <a:spcAft>
              <a:spcPct val="35000"/>
            </a:spcAft>
          </a:pPr>
          <a:r>
            <a:rPr lang="zh-TW" altLang="zh-TW" sz="1800" kern="1200" dirty="0" smtClean="0"/>
            <a:t>宜以模擬演練方式促進團隊合作技能。</a:t>
          </a:r>
          <a:endParaRPr lang="zh-TW" sz="1800" b="1" kern="1200" dirty="0"/>
        </a:p>
      </dsp:txBody>
      <dsp:txXfrm>
        <a:off x="328236" y="2677832"/>
        <a:ext cx="3439298" cy="2290044"/>
      </dsp:txXfrm>
    </dsp:sp>
    <dsp:sp modelId="{C35F08A8-B79F-4CE7-AF0B-15AB091D3CCC}">
      <dsp:nvSpPr>
        <dsp:cNvPr id="0" name=""/>
        <dsp:cNvSpPr/>
      </dsp:nvSpPr>
      <dsp:spPr>
        <a:xfrm>
          <a:off x="4092441" y="2365608"/>
          <a:ext cx="3581792" cy="24325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8503D-A1EF-422E-89F1-0FE943E5E558}">
      <dsp:nvSpPr>
        <dsp:cNvPr id="0" name=""/>
        <dsp:cNvSpPr/>
      </dsp:nvSpPr>
      <dsp:spPr>
        <a:xfrm>
          <a:off x="4346101" y="2606585"/>
          <a:ext cx="3581792" cy="243253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TW" sz="2000" b="1" kern="1200" dirty="0" smtClean="0"/>
            <a:t>使用有效的溝通方法</a:t>
          </a:r>
          <a:r>
            <a:rPr lang="zh-TW" altLang="en-US" sz="2000" b="1" kern="1200" dirty="0" smtClean="0"/>
            <a:t>，</a:t>
          </a:r>
          <a:r>
            <a:rPr lang="zh-TW" sz="2000" b="1" kern="1200" dirty="0" smtClean="0"/>
            <a:t>強化醫療照護人員間溝通的能力與跨團隊合作。</a:t>
          </a:r>
          <a:endParaRPr lang="en-US" altLang="zh-TW" sz="2000" b="1" kern="1200" dirty="0" smtClean="0"/>
        </a:p>
        <a:p>
          <a:pPr lvl="0" algn="l" defTabSz="889000" rtl="0">
            <a:lnSpc>
              <a:spcPct val="90000"/>
            </a:lnSpc>
            <a:spcBef>
              <a:spcPct val="0"/>
            </a:spcBef>
            <a:spcAft>
              <a:spcPct val="35000"/>
            </a:spcAft>
          </a:pPr>
          <a:r>
            <a:rPr lang="zh-TW" altLang="zh-TW" sz="1800" kern="1200" dirty="0" smtClean="0"/>
            <a:t>例如</a:t>
          </a:r>
          <a:r>
            <a:rPr lang="zh-TW" altLang="en-US" sz="1800" kern="1200" dirty="0" smtClean="0"/>
            <a:t>：</a:t>
          </a:r>
          <a:r>
            <a:rPr lang="zh-TW" altLang="zh-TW" sz="1800" kern="1200" dirty="0" smtClean="0"/>
            <a:t>事前說明（</a:t>
          </a:r>
          <a:r>
            <a:rPr lang="en-US" altLang="zh-TW" sz="1800" kern="1200" dirty="0" smtClean="0"/>
            <a:t>Brief</a:t>
          </a:r>
          <a:r>
            <a:rPr lang="zh-TW" altLang="zh-TW" sz="1800" kern="1200" dirty="0" smtClean="0"/>
            <a:t>）、過程中討論（</a:t>
          </a:r>
          <a:r>
            <a:rPr lang="en-US" altLang="zh-TW" sz="1800" kern="1200" dirty="0" smtClean="0"/>
            <a:t>Huddle</a:t>
          </a:r>
          <a:r>
            <a:rPr lang="zh-TW" altLang="zh-TW" sz="1800" kern="1200" dirty="0" smtClean="0"/>
            <a:t>）、事後檢視（</a:t>
          </a:r>
          <a:r>
            <a:rPr lang="en-US" altLang="zh-TW" sz="1800" kern="1200" dirty="0" smtClean="0"/>
            <a:t>Debrief</a:t>
          </a:r>
          <a:r>
            <a:rPr lang="zh-TW" altLang="zh-TW" sz="1800" kern="1200" dirty="0" smtClean="0"/>
            <a:t>）等</a:t>
          </a:r>
          <a:endParaRPr lang="zh-TW" sz="1800" b="1" kern="1200" dirty="0"/>
        </a:p>
      </dsp:txBody>
      <dsp:txXfrm>
        <a:off x="4417348" y="2677832"/>
        <a:ext cx="3439298" cy="229004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241AC-BE34-44F5-B2C4-CFC6D93F9512}">
      <dsp:nvSpPr>
        <dsp:cNvPr id="0" name=""/>
        <dsp:cNvSpPr/>
      </dsp:nvSpPr>
      <dsp:spPr>
        <a:xfrm>
          <a:off x="0" y="900502"/>
          <a:ext cx="8229600" cy="784265"/>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altLang="en-US" sz="2500" b="1" kern="1200" dirty="0" smtClean="0"/>
            <a:t>一、</a:t>
          </a:r>
          <a:r>
            <a:rPr lang="zh-TW" sz="2500" b="1" kern="1200" dirty="0" smtClean="0"/>
            <a:t>鼓勵醫療人員主動與病人及其家屬建立合作夥伴關係</a:t>
          </a:r>
          <a:endParaRPr lang="zh-TW" sz="2500" b="1" kern="1200" dirty="0"/>
        </a:p>
      </dsp:txBody>
      <dsp:txXfrm>
        <a:off x="38285" y="938787"/>
        <a:ext cx="8153030" cy="707695"/>
      </dsp:txXfrm>
    </dsp:sp>
    <dsp:sp modelId="{1A3D6659-04AE-47BE-AEFF-347B0D6D99AF}">
      <dsp:nvSpPr>
        <dsp:cNvPr id="0" name=""/>
        <dsp:cNvSpPr/>
      </dsp:nvSpPr>
      <dsp:spPr>
        <a:xfrm>
          <a:off x="0" y="1756767"/>
          <a:ext cx="8229600" cy="784265"/>
        </a:xfrm>
        <a:prstGeom prst="roundRect">
          <a:avLst/>
        </a:prstGeom>
        <a:solidFill>
          <a:schemeClr val="accent5">
            <a:hueOff val="-4132458"/>
            <a:satOff val="6183"/>
            <a:lumOff val="-692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altLang="en-US" sz="2500" b="1" kern="1200" dirty="0" smtClean="0"/>
            <a:t>二、</a:t>
          </a:r>
          <a:r>
            <a:rPr lang="zh-TW" sz="2500" b="1" kern="1200" dirty="0" smtClean="0"/>
            <a:t>提供民眾多元參與管道</a:t>
          </a:r>
          <a:endParaRPr lang="zh-TW" sz="2500" b="1" kern="1200" dirty="0"/>
        </a:p>
      </dsp:txBody>
      <dsp:txXfrm>
        <a:off x="38285" y="1795052"/>
        <a:ext cx="8153030" cy="707695"/>
      </dsp:txXfrm>
    </dsp:sp>
    <dsp:sp modelId="{4E02BE04-DF8E-4348-BA45-EE52C1864956}">
      <dsp:nvSpPr>
        <dsp:cNvPr id="0" name=""/>
        <dsp:cNvSpPr/>
      </dsp:nvSpPr>
      <dsp:spPr>
        <a:xfrm>
          <a:off x="0" y="2613033"/>
          <a:ext cx="8229600" cy="784265"/>
        </a:xfrm>
        <a:prstGeom prst="roundRect">
          <a:avLst/>
        </a:prstGeom>
        <a:solidFill>
          <a:schemeClr val="accent5">
            <a:hueOff val="-8264916"/>
            <a:satOff val="12367"/>
            <a:lumOff val="-1385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altLang="en-US" sz="2500" b="1" kern="1200" dirty="0" smtClean="0"/>
            <a:t>三、</a:t>
          </a:r>
          <a:r>
            <a:rPr lang="zh-TW" sz="2500" b="1" kern="1200" dirty="0" smtClean="0"/>
            <a:t>鼓勵民眾通報所關心的病人安全問題</a:t>
          </a:r>
          <a:endParaRPr lang="zh-TW" sz="2500" b="1" kern="1200" dirty="0"/>
        </a:p>
      </dsp:txBody>
      <dsp:txXfrm>
        <a:off x="38285" y="2651318"/>
        <a:ext cx="8153030" cy="707695"/>
      </dsp:txXfrm>
    </dsp:sp>
    <dsp:sp modelId="{0B6E5FF7-F869-476E-A104-D0A2E2346853}">
      <dsp:nvSpPr>
        <dsp:cNvPr id="0" name=""/>
        <dsp:cNvSpPr/>
      </dsp:nvSpPr>
      <dsp:spPr>
        <a:xfrm>
          <a:off x="0" y="3469299"/>
          <a:ext cx="8229600" cy="784265"/>
        </a:xfrm>
        <a:prstGeom prst="roundRect">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zh-TW" altLang="en-US" sz="2500" b="1" kern="1200" dirty="0" smtClean="0"/>
            <a:t>四、</a:t>
          </a:r>
          <a:r>
            <a:rPr lang="zh-TW" sz="2500" b="1" kern="1200" dirty="0" smtClean="0"/>
            <a:t>主動提供病人醫療安全相關資訊</a:t>
          </a:r>
          <a:endParaRPr lang="zh-TW" sz="2500" b="1" kern="1200" dirty="0"/>
        </a:p>
      </dsp:txBody>
      <dsp:txXfrm>
        <a:off x="38285" y="3507584"/>
        <a:ext cx="8153030" cy="70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6E584-F1BE-4661-BD21-DB10181A7F79}">
      <dsp:nvSpPr>
        <dsp:cNvPr id="0" name=""/>
        <dsp:cNvSpPr/>
      </dsp:nvSpPr>
      <dsp:spPr>
        <a:xfrm>
          <a:off x="0" y="59049"/>
          <a:ext cx="8153400" cy="81563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kern="1200" dirty="0" smtClean="0"/>
            <a:t>一、</a:t>
          </a:r>
          <a:r>
            <a:rPr lang="zh-TW" sz="2600" b="1" kern="1200" dirty="0" smtClean="0"/>
            <a:t>提升病人及照護者安全用藥的能力</a:t>
          </a:r>
          <a:endParaRPr lang="zh-TW" sz="2600" kern="1200" dirty="0"/>
        </a:p>
      </dsp:txBody>
      <dsp:txXfrm>
        <a:off x="39816" y="98865"/>
        <a:ext cx="8073768" cy="736004"/>
      </dsp:txXfrm>
    </dsp:sp>
    <dsp:sp modelId="{2CD25106-F3A4-485D-9FF7-FCB44492D3C5}">
      <dsp:nvSpPr>
        <dsp:cNvPr id="0" name=""/>
        <dsp:cNvSpPr/>
      </dsp:nvSpPr>
      <dsp:spPr>
        <a:xfrm>
          <a:off x="0" y="949565"/>
          <a:ext cx="8153400" cy="81563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kern="1200" dirty="0" smtClean="0"/>
            <a:t>二、</a:t>
          </a:r>
          <a:r>
            <a:rPr lang="zh-TW" sz="2600" b="1" kern="1200" dirty="0" smtClean="0"/>
            <a:t>加強慢性疾病病人用藥安全</a:t>
          </a:r>
          <a:endParaRPr lang="zh-TW" sz="2600" kern="1200" dirty="0"/>
        </a:p>
      </dsp:txBody>
      <dsp:txXfrm>
        <a:off x="39816" y="989381"/>
        <a:ext cx="8073768" cy="736004"/>
      </dsp:txXfrm>
    </dsp:sp>
    <dsp:sp modelId="{CDA86906-A876-4226-B2F3-E02B5C8CEB3E}">
      <dsp:nvSpPr>
        <dsp:cNvPr id="0" name=""/>
        <dsp:cNvSpPr/>
      </dsp:nvSpPr>
      <dsp:spPr>
        <a:xfrm>
          <a:off x="0" y="1840081"/>
          <a:ext cx="8153400" cy="81563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kern="1200" dirty="0" smtClean="0"/>
            <a:t>三、</a:t>
          </a:r>
          <a:r>
            <a:rPr lang="zh-TW" sz="2600" b="1" kern="1200" dirty="0" smtClean="0"/>
            <a:t>落實用藥過敏及不良反應史的傳遞</a:t>
          </a:r>
          <a:endParaRPr lang="zh-TW" sz="2600" kern="1200" dirty="0"/>
        </a:p>
      </dsp:txBody>
      <dsp:txXfrm>
        <a:off x="39816" y="1879897"/>
        <a:ext cx="8073768" cy="736004"/>
      </dsp:txXfrm>
    </dsp:sp>
    <dsp:sp modelId="{2A0C0374-EA44-4221-AAF9-82E4DDEF5FCA}">
      <dsp:nvSpPr>
        <dsp:cNvPr id="0" name=""/>
        <dsp:cNvSpPr/>
      </dsp:nvSpPr>
      <dsp:spPr>
        <a:xfrm>
          <a:off x="0" y="2730598"/>
          <a:ext cx="8153400" cy="81563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kern="1200" dirty="0" smtClean="0"/>
            <a:t>四、</a:t>
          </a:r>
          <a:r>
            <a:rPr lang="zh-TW" sz="2600" b="1" kern="1200" dirty="0" smtClean="0"/>
            <a:t>運用資訊提升用藥安全</a:t>
          </a:r>
          <a:endParaRPr lang="zh-TW" sz="2600" kern="1200" dirty="0"/>
        </a:p>
      </dsp:txBody>
      <dsp:txXfrm>
        <a:off x="39816" y="2770414"/>
        <a:ext cx="8073768" cy="736004"/>
      </dsp:txXfrm>
    </dsp:sp>
    <dsp:sp modelId="{C33C982B-B1B0-4769-9036-DE122E65B6A9}">
      <dsp:nvSpPr>
        <dsp:cNvPr id="0" name=""/>
        <dsp:cNvSpPr/>
      </dsp:nvSpPr>
      <dsp:spPr>
        <a:xfrm>
          <a:off x="0" y="3621114"/>
          <a:ext cx="8153400" cy="815636"/>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zh-TW" altLang="en-US" sz="2600" b="1" kern="1200" dirty="0" smtClean="0"/>
            <a:t>五、</a:t>
          </a:r>
          <a:r>
            <a:rPr lang="zh-TW" sz="2600" b="1" kern="1200" dirty="0" smtClean="0"/>
            <a:t>加強高警訊藥品的使用安全</a:t>
          </a:r>
          <a:endParaRPr lang="zh-TW" sz="2600" kern="1200" dirty="0"/>
        </a:p>
      </dsp:txBody>
      <dsp:txXfrm>
        <a:off x="39816" y="3660930"/>
        <a:ext cx="8073768" cy="73600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7A30-9E19-433F-9608-B07F663B8ADE}">
      <dsp:nvSpPr>
        <dsp:cNvPr id="0" name=""/>
        <dsp:cNvSpPr/>
      </dsp:nvSpPr>
      <dsp:spPr>
        <a:xfrm>
          <a:off x="4212468" y="2295010"/>
          <a:ext cx="2924794" cy="350953"/>
        </a:xfrm>
        <a:custGeom>
          <a:avLst/>
          <a:gdLst/>
          <a:ahLst/>
          <a:cxnLst/>
          <a:rect l="0" t="0" r="0" b="0"/>
          <a:pathLst>
            <a:path>
              <a:moveTo>
                <a:pt x="0" y="0"/>
              </a:moveTo>
              <a:lnTo>
                <a:pt x="0" y="175476"/>
              </a:lnTo>
              <a:lnTo>
                <a:pt x="2924794" y="175476"/>
              </a:lnTo>
              <a:lnTo>
                <a:pt x="2924794" y="350953"/>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593C9-32A0-4913-8917-5C80D91EF564}">
      <dsp:nvSpPr>
        <dsp:cNvPr id="0" name=""/>
        <dsp:cNvSpPr/>
      </dsp:nvSpPr>
      <dsp:spPr>
        <a:xfrm>
          <a:off x="4166748" y="2295010"/>
          <a:ext cx="91440" cy="350953"/>
        </a:xfrm>
        <a:custGeom>
          <a:avLst/>
          <a:gdLst/>
          <a:ahLst/>
          <a:cxnLst/>
          <a:rect l="0" t="0" r="0" b="0"/>
          <a:pathLst>
            <a:path>
              <a:moveTo>
                <a:pt x="45720" y="0"/>
              </a:moveTo>
              <a:lnTo>
                <a:pt x="45720" y="350953"/>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6418C-20A6-407C-85B5-1B5B5FC5A304}">
      <dsp:nvSpPr>
        <dsp:cNvPr id="0" name=""/>
        <dsp:cNvSpPr/>
      </dsp:nvSpPr>
      <dsp:spPr>
        <a:xfrm>
          <a:off x="1287673" y="2295010"/>
          <a:ext cx="2924794" cy="350953"/>
        </a:xfrm>
        <a:custGeom>
          <a:avLst/>
          <a:gdLst/>
          <a:ahLst/>
          <a:cxnLst/>
          <a:rect l="0" t="0" r="0" b="0"/>
          <a:pathLst>
            <a:path>
              <a:moveTo>
                <a:pt x="2924794" y="0"/>
              </a:moveTo>
              <a:lnTo>
                <a:pt x="2924794" y="175476"/>
              </a:lnTo>
              <a:lnTo>
                <a:pt x="0" y="175476"/>
              </a:lnTo>
              <a:lnTo>
                <a:pt x="0" y="350953"/>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9160E7-4568-4AF5-8FFC-374BFDD83AA7}">
      <dsp:nvSpPr>
        <dsp:cNvPr id="0" name=""/>
        <dsp:cNvSpPr/>
      </dsp:nvSpPr>
      <dsp:spPr>
        <a:xfrm>
          <a:off x="2100197" y="654145"/>
          <a:ext cx="4224541" cy="1640865"/>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0" tIns="36000" rIns="36000" bIns="36000" numCol="1" spcCol="1270" anchor="ctr" anchorCtr="0">
          <a:noAutofit/>
        </a:bodyPr>
        <a:lstStyle/>
        <a:p>
          <a:pPr lvl="0" algn="ctr" defTabSz="1066800" rtl="0">
            <a:lnSpc>
              <a:spcPct val="90000"/>
            </a:lnSpc>
            <a:spcBef>
              <a:spcPct val="0"/>
            </a:spcBef>
            <a:spcAft>
              <a:spcPct val="35000"/>
            </a:spcAft>
          </a:pPr>
          <a:r>
            <a:rPr lang="zh-TW" altLang="en-US" sz="2400" b="1" kern="1200" dirty="0" smtClean="0">
              <a:latin typeface="Times New Roman" pitchFamily="18" charset="0"/>
            </a:rPr>
            <a:t>將病人及其家屬納入醫療團隊，共同維護病人安全</a:t>
          </a:r>
          <a:endParaRPr lang="zh-TW" altLang="en-US" sz="2400" b="1" kern="1200" dirty="0"/>
        </a:p>
      </dsp:txBody>
      <dsp:txXfrm>
        <a:off x="2100197" y="654145"/>
        <a:ext cx="4224541" cy="1640865"/>
      </dsp:txXfrm>
    </dsp:sp>
    <dsp:sp modelId="{A8D0F60E-4CB1-42F2-99EB-9D2997BA317B}">
      <dsp:nvSpPr>
        <dsp:cNvPr id="0" name=""/>
        <dsp:cNvSpPr/>
      </dsp:nvSpPr>
      <dsp:spPr>
        <a:xfrm>
          <a:off x="752" y="2645964"/>
          <a:ext cx="2573841" cy="2073106"/>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89000" rtl="0">
            <a:lnSpc>
              <a:spcPct val="90000"/>
            </a:lnSpc>
            <a:spcBef>
              <a:spcPct val="0"/>
            </a:spcBef>
            <a:spcAft>
              <a:spcPct val="35000"/>
            </a:spcAft>
          </a:pPr>
          <a:r>
            <a:rPr lang="zh-TW" altLang="en-US" sz="2000" b="1" kern="1200" dirty="0" smtClean="0"/>
            <a:t>主動對每一位病人及其家屬告知其權利與責任</a:t>
          </a:r>
          <a:endParaRPr lang="zh-TW" altLang="en-US" sz="2000" b="1" kern="1200" dirty="0"/>
        </a:p>
      </dsp:txBody>
      <dsp:txXfrm>
        <a:off x="752" y="2645964"/>
        <a:ext cx="2573841" cy="2073106"/>
      </dsp:txXfrm>
    </dsp:sp>
    <dsp:sp modelId="{86B49195-196A-4C5A-B4D1-D7E82C5B34FC}">
      <dsp:nvSpPr>
        <dsp:cNvPr id="0" name=""/>
        <dsp:cNvSpPr/>
      </dsp:nvSpPr>
      <dsp:spPr>
        <a:xfrm>
          <a:off x="2925547" y="2645964"/>
          <a:ext cx="2573841" cy="2073106"/>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89000" rtl="0">
            <a:lnSpc>
              <a:spcPct val="90000"/>
            </a:lnSpc>
            <a:spcBef>
              <a:spcPct val="0"/>
            </a:spcBef>
            <a:spcAft>
              <a:spcPct val="35000"/>
            </a:spcAft>
          </a:pPr>
          <a:r>
            <a:rPr lang="zh-TW" altLang="en-US" sz="2000" b="1" kern="1200" dirty="0" smtClean="0"/>
            <a:t>誠懇回覆病人及其家屬之問題並尊重其決定</a:t>
          </a:r>
          <a:endParaRPr lang="zh-TW" altLang="en-US" sz="2000" b="1" kern="1200" dirty="0"/>
        </a:p>
      </dsp:txBody>
      <dsp:txXfrm>
        <a:off x="2925547" y="2645964"/>
        <a:ext cx="2573841" cy="2073106"/>
      </dsp:txXfrm>
    </dsp:sp>
    <dsp:sp modelId="{CEBE281A-0818-4DFB-986B-9F4378E0DE4E}">
      <dsp:nvSpPr>
        <dsp:cNvPr id="0" name=""/>
        <dsp:cNvSpPr/>
      </dsp:nvSpPr>
      <dsp:spPr>
        <a:xfrm>
          <a:off x="5850341" y="2645964"/>
          <a:ext cx="2573841" cy="2073106"/>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0" tIns="36000" rIns="36000" bIns="36000" numCol="1" spcCol="1270" anchor="ctr" anchorCtr="0">
          <a:noAutofit/>
        </a:bodyPr>
        <a:lstStyle/>
        <a:p>
          <a:pPr lvl="0" algn="ctr" defTabSz="889000" rtl="0">
            <a:lnSpc>
              <a:spcPct val="90000"/>
            </a:lnSpc>
            <a:spcBef>
              <a:spcPct val="0"/>
            </a:spcBef>
            <a:spcAft>
              <a:spcPct val="35000"/>
            </a:spcAft>
          </a:pPr>
          <a:r>
            <a:rPr lang="zh-TW" altLang="en-US" sz="2000" b="1" kern="1200" dirty="0" smtClean="0"/>
            <a:t>主動提醒病人或家屬在醫療團隊中扮演的角色，即應協助配合就醫過程中之照護</a:t>
          </a:r>
          <a:endParaRPr lang="zh-TW" altLang="en-US" sz="2000" b="1" kern="1200" dirty="0"/>
        </a:p>
      </dsp:txBody>
      <dsp:txXfrm>
        <a:off x="5850341" y="2645964"/>
        <a:ext cx="2573841" cy="207310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B06F2-CF02-44E1-8906-C6A911634ED9}">
      <dsp:nvSpPr>
        <dsp:cNvPr id="0" name=""/>
        <dsp:cNvSpPr/>
      </dsp:nvSpPr>
      <dsp:spPr>
        <a:xfrm>
          <a:off x="154374" y="1540762"/>
          <a:ext cx="3135899" cy="1837343"/>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zh-TW" altLang="en-US" sz="3000" b="1" kern="1200" dirty="0" smtClean="0"/>
            <a:t>有蒐集病人及家屬意見的機制</a:t>
          </a:r>
          <a:r>
            <a:rPr lang="en-US" altLang="zh-TW" sz="3200" b="1" kern="1200" dirty="0" smtClean="0"/>
            <a:t/>
          </a:r>
          <a:br>
            <a:rPr lang="en-US" altLang="zh-TW" sz="3200" b="1" kern="1200" dirty="0" smtClean="0"/>
          </a:br>
          <a:r>
            <a:rPr lang="en-US" altLang="zh-TW" sz="3200" b="1" kern="1200" dirty="0" smtClean="0"/>
            <a:t> </a:t>
          </a:r>
          <a:r>
            <a:rPr lang="zh-TW" altLang="en-US" sz="2400" b="1" kern="1200" dirty="0" smtClean="0"/>
            <a:t>（與病人相關的作業）</a:t>
          </a:r>
          <a:endParaRPr lang="zh-TW" altLang="en-US" sz="2400" b="1" kern="1200" dirty="0"/>
        </a:p>
      </dsp:txBody>
      <dsp:txXfrm>
        <a:off x="208188" y="1594576"/>
        <a:ext cx="3028271" cy="1729715"/>
      </dsp:txXfrm>
    </dsp:sp>
    <dsp:sp modelId="{4C26DF4B-8622-40EE-90CE-D5D68930CF2C}">
      <dsp:nvSpPr>
        <dsp:cNvPr id="0" name=""/>
        <dsp:cNvSpPr/>
      </dsp:nvSpPr>
      <dsp:spPr>
        <a:xfrm rot="18770651">
          <a:off x="3079333" y="1948356"/>
          <a:ext cx="1318405" cy="55492"/>
        </a:xfrm>
        <a:custGeom>
          <a:avLst/>
          <a:gdLst/>
          <a:ahLst/>
          <a:cxnLst/>
          <a:rect l="0" t="0" r="0" b="0"/>
          <a:pathLst>
            <a:path>
              <a:moveTo>
                <a:pt x="0" y="27746"/>
              </a:moveTo>
              <a:lnTo>
                <a:pt x="1318405" y="27746"/>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705576" y="1943142"/>
        <a:ext cx="65920" cy="65920"/>
      </dsp:txXfrm>
    </dsp:sp>
    <dsp:sp modelId="{CD19BD45-0C2E-4AC1-9853-92CE38859DE0}">
      <dsp:nvSpPr>
        <dsp:cNvPr id="0" name=""/>
        <dsp:cNvSpPr/>
      </dsp:nvSpPr>
      <dsp:spPr>
        <a:xfrm>
          <a:off x="4186799" y="676666"/>
          <a:ext cx="4147320" cy="1632208"/>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zh-TW" altLang="en-US" sz="2400" b="1" kern="1200" dirty="0" smtClean="0"/>
            <a:t>邀請病人及其家屬、醫療機構志工、社區民眾或病人團體代表等參與病人安全委員會</a:t>
          </a:r>
          <a:endParaRPr lang="zh-TW" altLang="en-US" sz="2400" b="1" kern="1200" dirty="0"/>
        </a:p>
      </dsp:txBody>
      <dsp:txXfrm>
        <a:off x="4234605" y="724472"/>
        <a:ext cx="4051708" cy="1536596"/>
      </dsp:txXfrm>
    </dsp:sp>
    <dsp:sp modelId="{238DDB23-8500-4659-AF36-93A2EE825E2C}">
      <dsp:nvSpPr>
        <dsp:cNvPr id="0" name=""/>
        <dsp:cNvSpPr/>
      </dsp:nvSpPr>
      <dsp:spPr>
        <a:xfrm rot="2717209">
          <a:off x="3101400" y="2884460"/>
          <a:ext cx="1274272" cy="55492"/>
        </a:xfrm>
        <a:custGeom>
          <a:avLst/>
          <a:gdLst/>
          <a:ahLst/>
          <a:cxnLst/>
          <a:rect l="0" t="0" r="0" b="0"/>
          <a:pathLst>
            <a:path>
              <a:moveTo>
                <a:pt x="0" y="27746"/>
              </a:moveTo>
              <a:lnTo>
                <a:pt x="1274272" y="27746"/>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b="1" kern="1200"/>
        </a:p>
      </dsp:txBody>
      <dsp:txXfrm>
        <a:off x="3706679" y="2880349"/>
        <a:ext cx="63713" cy="63713"/>
      </dsp:txXfrm>
    </dsp:sp>
    <dsp:sp modelId="{723226B0-D9A2-492D-8749-D0BD7373CCD9}">
      <dsp:nvSpPr>
        <dsp:cNvPr id="0" name=""/>
        <dsp:cNvSpPr/>
      </dsp:nvSpPr>
      <dsp:spPr>
        <a:xfrm>
          <a:off x="4186799" y="2548875"/>
          <a:ext cx="4147320" cy="1632208"/>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zh-TW" altLang="en-US" sz="2400" b="1" kern="1200" dirty="0" smtClean="0"/>
            <a:t>邀請民眾代表參與各類同意書與衛生教育教材之修正，徵詢民眾對衛教方式與內容的意見</a:t>
          </a:r>
          <a:endParaRPr lang="zh-TW" altLang="en-US" sz="2400" b="1" kern="1200" dirty="0"/>
        </a:p>
      </dsp:txBody>
      <dsp:txXfrm>
        <a:off x="4234605" y="2596681"/>
        <a:ext cx="4051708" cy="153659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5B2ED-589E-4078-AE0A-887C24EC25E2}">
      <dsp:nvSpPr>
        <dsp:cNvPr id="0" name=""/>
        <dsp:cNvSpPr/>
      </dsp:nvSpPr>
      <dsp:spPr>
        <a:xfrm>
          <a:off x="1" y="0"/>
          <a:ext cx="4121675" cy="135360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97536" rIns="36000"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營造信任的溝通氣氛</a:t>
          </a:r>
          <a:endParaRPr lang="zh-TW" altLang="en-US" sz="2400" b="1" kern="1200" dirty="0"/>
        </a:p>
      </dsp:txBody>
      <dsp:txXfrm>
        <a:off x="1" y="0"/>
        <a:ext cx="4121675" cy="1353600"/>
      </dsp:txXfrm>
    </dsp:sp>
    <dsp:sp modelId="{45AB4ED9-BDA3-4AD8-BB90-F3AA76BA942A}">
      <dsp:nvSpPr>
        <dsp:cNvPr id="0" name=""/>
        <dsp:cNvSpPr/>
      </dsp:nvSpPr>
      <dsp:spPr>
        <a:xfrm>
          <a:off x="1" y="1392232"/>
          <a:ext cx="4121675" cy="3676927"/>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06680" rIns="3600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kern="1200" dirty="0" smtClean="0"/>
            <a:t>以溫和、親切、耐心及平等的態度與病人及其家屬溝通任何與疾病治療照顧有關的議題</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邀請病人及其家屬提出與治療或處置有關的疑問與擔心</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設法了解病人及其家屬關切之病安問題</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即時回饋民眾通報之病安問題</a:t>
          </a:r>
          <a:endParaRPr lang="zh-TW" altLang="en-US" sz="2000" kern="1200" dirty="0"/>
        </a:p>
      </dsp:txBody>
      <dsp:txXfrm>
        <a:off x="1" y="1392232"/>
        <a:ext cx="4121675" cy="3676927"/>
      </dsp:txXfrm>
    </dsp:sp>
    <dsp:sp modelId="{A6908C15-AB28-4412-9F4C-B17F20FA8396}">
      <dsp:nvSpPr>
        <dsp:cNvPr id="0" name=""/>
        <dsp:cNvSpPr/>
      </dsp:nvSpPr>
      <dsp:spPr>
        <a:xfrm>
          <a:off x="4392471" y="0"/>
          <a:ext cx="4121675" cy="1353600"/>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97536" rIns="36000"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鼓勵病人及其家屬勇於說出與治療或處置相關的任何疑問</a:t>
          </a:r>
          <a:endParaRPr lang="zh-TW" altLang="en-US" sz="2400" b="1" kern="1200" dirty="0"/>
        </a:p>
      </dsp:txBody>
      <dsp:txXfrm>
        <a:off x="4392471" y="0"/>
        <a:ext cx="4121675" cy="1353600"/>
      </dsp:txXfrm>
    </dsp:sp>
    <dsp:sp modelId="{537741C9-CE10-48DA-BFBA-4822E9EEDFFD}">
      <dsp:nvSpPr>
        <dsp:cNvPr id="0" name=""/>
        <dsp:cNvSpPr/>
      </dsp:nvSpPr>
      <dsp:spPr>
        <a:xfrm>
          <a:off x="4392471" y="1392232"/>
          <a:ext cx="4121675" cy="367692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06680" rIns="36000" bIns="160020" numCol="1" spcCol="1270" anchor="t" anchorCtr="0">
          <a:noAutofit/>
        </a:bodyPr>
        <a:lstStyle/>
        <a:p>
          <a:pPr marL="228600" lvl="1" indent="-228600" algn="l" defTabSz="889000" rtl="0">
            <a:lnSpc>
              <a:spcPct val="90000"/>
            </a:lnSpc>
            <a:spcBef>
              <a:spcPct val="0"/>
            </a:spcBef>
            <a:spcAft>
              <a:spcPct val="15000"/>
            </a:spcAft>
            <a:buChar char="••"/>
          </a:pPr>
          <a:r>
            <a:rPr lang="zh-TW" altLang="en-US" sz="2000" kern="1200" dirty="0" smtClean="0"/>
            <a:t>運用傳播媒介宣導</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以徵稿或邀稿方式接受民眾提出與病人安全相關的想法，並於院內刊物或網站刊登</a:t>
          </a:r>
          <a:endParaRPr lang="zh-TW" altLang="en-US" sz="2000" kern="1200" dirty="0"/>
        </a:p>
        <a:p>
          <a:pPr marL="228600" lvl="1" indent="-228600" algn="l" defTabSz="889000" rtl="0">
            <a:lnSpc>
              <a:spcPct val="90000"/>
            </a:lnSpc>
            <a:spcBef>
              <a:spcPct val="0"/>
            </a:spcBef>
            <a:spcAft>
              <a:spcPct val="15000"/>
            </a:spcAft>
            <a:buChar char="••"/>
          </a:pPr>
          <a:r>
            <a:rPr lang="zh-TW" altLang="en-US" sz="2000" kern="1200" dirty="0" smtClean="0"/>
            <a:t>提供便捷之民眾申訴管道、鼓勵民眾主動通報所關心的病人安全問題，並建立檢討與回應機制</a:t>
          </a:r>
          <a:endParaRPr lang="zh-TW" altLang="en-US" sz="2000" kern="1200" dirty="0"/>
        </a:p>
      </dsp:txBody>
      <dsp:txXfrm>
        <a:off x="4392471" y="1392232"/>
        <a:ext cx="4121675" cy="367692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279CE-4B81-4A7D-81F5-0B0B2CC89A2C}">
      <dsp:nvSpPr>
        <dsp:cNvPr id="0" name=""/>
        <dsp:cNvSpPr/>
      </dsp:nvSpPr>
      <dsp:spPr>
        <a:xfrm>
          <a:off x="2961362" y="2570584"/>
          <a:ext cx="441215" cy="1716399"/>
        </a:xfrm>
        <a:custGeom>
          <a:avLst/>
          <a:gdLst/>
          <a:ahLst/>
          <a:cxnLst/>
          <a:rect l="0" t="0" r="0" b="0"/>
          <a:pathLst>
            <a:path>
              <a:moveTo>
                <a:pt x="0" y="0"/>
              </a:moveTo>
              <a:lnTo>
                <a:pt x="220607" y="0"/>
              </a:lnTo>
              <a:lnTo>
                <a:pt x="220607" y="1716399"/>
              </a:lnTo>
              <a:lnTo>
                <a:pt x="441215" y="1716399"/>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137665" y="3384478"/>
        <a:ext cx="88610" cy="88610"/>
      </dsp:txXfrm>
    </dsp:sp>
    <dsp:sp modelId="{6EC03B58-5153-41BE-A8D4-1616E6C34072}">
      <dsp:nvSpPr>
        <dsp:cNvPr id="0" name=""/>
        <dsp:cNvSpPr/>
      </dsp:nvSpPr>
      <dsp:spPr>
        <a:xfrm>
          <a:off x="2961362" y="2524864"/>
          <a:ext cx="441215" cy="91440"/>
        </a:xfrm>
        <a:custGeom>
          <a:avLst/>
          <a:gdLst/>
          <a:ahLst/>
          <a:cxnLst/>
          <a:rect l="0" t="0" r="0" b="0"/>
          <a:pathLst>
            <a:path>
              <a:moveTo>
                <a:pt x="0" y="45720"/>
              </a:moveTo>
              <a:lnTo>
                <a:pt x="441215" y="45720"/>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170940" y="2559553"/>
        <a:ext cx="22060" cy="22060"/>
      </dsp:txXfrm>
    </dsp:sp>
    <dsp:sp modelId="{A6880064-2FB4-4EF7-AF60-C0D4E3E2D6D3}">
      <dsp:nvSpPr>
        <dsp:cNvPr id="0" name=""/>
        <dsp:cNvSpPr/>
      </dsp:nvSpPr>
      <dsp:spPr>
        <a:xfrm>
          <a:off x="2961362" y="854184"/>
          <a:ext cx="441215" cy="1716399"/>
        </a:xfrm>
        <a:custGeom>
          <a:avLst/>
          <a:gdLst/>
          <a:ahLst/>
          <a:cxnLst/>
          <a:rect l="0" t="0" r="0" b="0"/>
          <a:pathLst>
            <a:path>
              <a:moveTo>
                <a:pt x="0" y="1716399"/>
              </a:moveTo>
              <a:lnTo>
                <a:pt x="220607" y="1716399"/>
              </a:lnTo>
              <a:lnTo>
                <a:pt x="220607" y="0"/>
              </a:lnTo>
              <a:lnTo>
                <a:pt x="441215" y="0"/>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3137665" y="1668079"/>
        <a:ext cx="88610" cy="88610"/>
      </dsp:txXfrm>
    </dsp:sp>
    <dsp:sp modelId="{133A08D0-063C-4A9A-99EB-0A0E62B2736F}">
      <dsp:nvSpPr>
        <dsp:cNvPr id="0" name=""/>
        <dsp:cNvSpPr/>
      </dsp:nvSpPr>
      <dsp:spPr>
        <a:xfrm rot="16200000">
          <a:off x="291939" y="1089902"/>
          <a:ext cx="2377483" cy="2961362"/>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vert" wrap="square" lIns="17780" tIns="17780" rIns="17780" bIns="17780" numCol="1" spcCol="1270" anchor="ctr" anchorCtr="0">
          <a:noAutofit/>
        </a:bodyPr>
        <a:lstStyle/>
        <a:p>
          <a:pPr lvl="0" algn="ctr" defTabSz="1244600" rtl="0">
            <a:lnSpc>
              <a:spcPct val="90000"/>
            </a:lnSpc>
            <a:spcBef>
              <a:spcPct val="0"/>
            </a:spcBef>
            <a:spcAft>
              <a:spcPct val="35000"/>
            </a:spcAft>
          </a:pPr>
          <a:r>
            <a:rPr lang="zh-TW" sz="2800" kern="1200" dirty="0" smtClean="0"/>
            <a:t>以多元方式主動提供病人及其家屬就醫安全相關資訊</a:t>
          </a:r>
          <a:endParaRPr lang="zh-TW" sz="2800" kern="1200" dirty="0"/>
        </a:p>
      </dsp:txBody>
      <dsp:txXfrm>
        <a:off x="291939" y="1089902"/>
        <a:ext cx="2377483" cy="2961362"/>
      </dsp:txXfrm>
    </dsp:sp>
    <dsp:sp modelId="{6228591C-8629-4F3E-8C11-E70285A68DB8}">
      <dsp:nvSpPr>
        <dsp:cNvPr id="0" name=""/>
        <dsp:cNvSpPr/>
      </dsp:nvSpPr>
      <dsp:spPr>
        <a:xfrm>
          <a:off x="3402578" y="105460"/>
          <a:ext cx="4959891" cy="1497448"/>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0" tIns="72000" rIns="72000" bIns="72000" numCol="1" spcCol="1270" anchor="ctr" anchorCtr="0">
          <a:noAutofit/>
        </a:bodyPr>
        <a:lstStyle/>
        <a:p>
          <a:pPr lvl="0" algn="l" defTabSz="1066800" rtl="0">
            <a:lnSpc>
              <a:spcPct val="90000"/>
            </a:lnSpc>
            <a:spcBef>
              <a:spcPct val="0"/>
            </a:spcBef>
            <a:spcAft>
              <a:spcPct val="35000"/>
            </a:spcAft>
          </a:pPr>
          <a:r>
            <a:rPr lang="zh-TW" altLang="en-US" sz="2400" kern="1200" dirty="0" smtClean="0"/>
            <a:t>主動提供一般民眾就醫安全相關資訊，例如以院內海報、網站及衛教單張等。</a:t>
          </a:r>
          <a:endParaRPr lang="zh-TW" altLang="en-US" sz="2400" kern="1200" dirty="0"/>
        </a:p>
      </dsp:txBody>
      <dsp:txXfrm>
        <a:off x="3402578" y="105460"/>
        <a:ext cx="4959891" cy="1497448"/>
      </dsp:txXfrm>
    </dsp:sp>
    <dsp:sp modelId="{E9DB79D6-8CD6-4BD9-AFD5-612F457364DB}">
      <dsp:nvSpPr>
        <dsp:cNvPr id="0" name=""/>
        <dsp:cNvSpPr/>
      </dsp:nvSpPr>
      <dsp:spPr>
        <a:xfrm>
          <a:off x="3402578" y="1821859"/>
          <a:ext cx="4959891" cy="1497448"/>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0" tIns="72000" rIns="72000" bIns="72000" numCol="1" spcCol="1270" anchor="ctr" anchorCtr="0">
          <a:noAutofit/>
        </a:bodyPr>
        <a:lstStyle/>
        <a:p>
          <a:pPr lvl="0" algn="l" defTabSz="1066800" rtl="0">
            <a:lnSpc>
              <a:spcPct val="90000"/>
            </a:lnSpc>
            <a:spcBef>
              <a:spcPct val="0"/>
            </a:spcBef>
            <a:spcAft>
              <a:spcPct val="35000"/>
            </a:spcAft>
          </a:pPr>
          <a:r>
            <a:rPr lang="zh-TW" altLang="en-US" sz="2400" kern="1200" dirty="0" smtClean="0"/>
            <a:t>辦理與疾病、治療或預防相關之衛教講座。</a:t>
          </a:r>
          <a:endParaRPr lang="zh-TW" altLang="en-US" sz="2400" kern="1200" dirty="0"/>
        </a:p>
      </dsp:txBody>
      <dsp:txXfrm>
        <a:off x="3402578" y="1821859"/>
        <a:ext cx="4959891" cy="1497448"/>
      </dsp:txXfrm>
    </dsp:sp>
    <dsp:sp modelId="{E61011DE-F2EB-4B75-9FAF-2FD64300AFE8}">
      <dsp:nvSpPr>
        <dsp:cNvPr id="0" name=""/>
        <dsp:cNvSpPr/>
      </dsp:nvSpPr>
      <dsp:spPr>
        <a:xfrm>
          <a:off x="3402578" y="3538259"/>
          <a:ext cx="4959891" cy="1497448"/>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000" tIns="72000" rIns="72000" bIns="72000" numCol="1" spcCol="1270" anchor="ctr" anchorCtr="0">
          <a:noAutofit/>
        </a:bodyPr>
        <a:lstStyle/>
        <a:p>
          <a:pPr lvl="0" algn="l" defTabSz="1066800" rtl="0">
            <a:lnSpc>
              <a:spcPct val="90000"/>
            </a:lnSpc>
            <a:spcBef>
              <a:spcPct val="0"/>
            </a:spcBef>
            <a:spcAft>
              <a:spcPct val="35000"/>
            </a:spcAft>
          </a:pPr>
          <a:r>
            <a:rPr lang="zh-TW" altLang="en-US" sz="2400" kern="1200" dirty="0" smtClean="0"/>
            <a:t>舉辦之各項病人安全活動可邀請非醫事團體與民眾代表參與。</a:t>
          </a:r>
          <a:endParaRPr lang="zh-TW" altLang="en-US" sz="2400" kern="1200" dirty="0"/>
        </a:p>
      </dsp:txBody>
      <dsp:txXfrm>
        <a:off x="3402578" y="3538259"/>
        <a:ext cx="4959891" cy="149744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223C-6C29-469C-80AB-C5CDBE38C636}">
      <dsp:nvSpPr>
        <dsp:cNvPr id="0" name=""/>
        <dsp:cNvSpPr/>
      </dsp:nvSpPr>
      <dsp:spPr>
        <a:xfrm>
          <a:off x="0" y="802349"/>
          <a:ext cx="7344816" cy="10038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dirty="0" smtClean="0"/>
            <a:t>一、落實管路使用之評估及照護</a:t>
          </a:r>
          <a:endParaRPr lang="zh-TW" sz="3200" kern="1200" dirty="0"/>
        </a:p>
      </dsp:txBody>
      <dsp:txXfrm>
        <a:off x="49004" y="851353"/>
        <a:ext cx="7246808" cy="905852"/>
      </dsp:txXfrm>
    </dsp:sp>
    <dsp:sp modelId="{6CA8839A-760C-4AE7-A64E-438A90A488BD}">
      <dsp:nvSpPr>
        <dsp:cNvPr id="0" name=""/>
        <dsp:cNvSpPr/>
      </dsp:nvSpPr>
      <dsp:spPr>
        <a:xfrm>
          <a:off x="0" y="1898369"/>
          <a:ext cx="7344816" cy="10038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dirty="0" smtClean="0"/>
            <a:t>二、提升管路置放安全及減少相關傷害</a:t>
          </a:r>
          <a:endParaRPr lang="zh-TW" sz="3200" kern="1200" dirty="0"/>
        </a:p>
      </dsp:txBody>
      <dsp:txXfrm>
        <a:off x="49004" y="1947373"/>
        <a:ext cx="7246808" cy="905852"/>
      </dsp:txXfrm>
    </dsp:sp>
    <dsp:sp modelId="{59734DB5-14C1-415C-A527-FFD878798946}">
      <dsp:nvSpPr>
        <dsp:cNvPr id="0" name=""/>
        <dsp:cNvSpPr/>
      </dsp:nvSpPr>
      <dsp:spPr>
        <a:xfrm>
          <a:off x="0" y="2994390"/>
          <a:ext cx="7344816" cy="10038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sz="3200" kern="1200" dirty="0" smtClean="0"/>
            <a:t>三、加強團隊合作，提供整合性照護</a:t>
          </a:r>
          <a:endParaRPr lang="zh-TW" sz="3200" kern="1200" dirty="0"/>
        </a:p>
      </dsp:txBody>
      <dsp:txXfrm>
        <a:off x="49004" y="3043394"/>
        <a:ext cx="7246808" cy="90585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DCDA4-4872-4D1A-904D-019135F5A527}">
      <dsp:nvSpPr>
        <dsp:cNvPr id="0" name=""/>
        <dsp:cNvSpPr/>
      </dsp:nvSpPr>
      <dsp:spPr>
        <a:xfrm>
          <a:off x="1764" y="345802"/>
          <a:ext cx="3607428" cy="114746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確實執行管路放置及移除作業之評估</a:t>
          </a:r>
          <a:endParaRPr lang="zh-TW" altLang="en-US" sz="2400" b="1" kern="1200" dirty="0"/>
        </a:p>
      </dsp:txBody>
      <dsp:txXfrm>
        <a:off x="1764" y="345802"/>
        <a:ext cx="3607428" cy="1147464"/>
      </dsp:txXfrm>
    </dsp:sp>
    <dsp:sp modelId="{62279F2F-188D-47A6-B128-DEBEE40E1E34}">
      <dsp:nvSpPr>
        <dsp:cNvPr id="0" name=""/>
        <dsp:cNvSpPr/>
      </dsp:nvSpPr>
      <dsp:spPr>
        <a:xfrm>
          <a:off x="1764" y="1493267"/>
          <a:ext cx="3607428" cy="296152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kern="1200" dirty="0" smtClean="0"/>
            <a:t>執行各類侵入性管路應有使用前及使用後留置必要性之評估</a:t>
          </a:r>
          <a:endParaRPr lang="zh-TW" altLang="en-US" sz="1800" kern="1200" dirty="0"/>
        </a:p>
        <a:p>
          <a:pPr marL="171450" lvl="1" indent="-171450" algn="l" defTabSz="800100" rtl="0">
            <a:lnSpc>
              <a:spcPct val="90000"/>
            </a:lnSpc>
            <a:spcBef>
              <a:spcPct val="0"/>
            </a:spcBef>
            <a:spcAft>
              <a:spcPct val="15000"/>
            </a:spcAft>
            <a:buChar char="••"/>
          </a:pPr>
          <a:r>
            <a:rPr lang="zh-TW" altLang="en-US" sz="1800" kern="1200" dirty="0" smtClean="0"/>
            <a:t>同一部位多重管路分次移除時，應有移除確認標準作業流程</a:t>
          </a:r>
          <a:endParaRPr lang="zh-TW" altLang="en-US" sz="1800" kern="1200" dirty="0"/>
        </a:p>
        <a:p>
          <a:pPr marL="171450" lvl="1" indent="-171450" algn="l" defTabSz="800100" rtl="0">
            <a:lnSpc>
              <a:spcPct val="90000"/>
            </a:lnSpc>
            <a:spcBef>
              <a:spcPct val="0"/>
            </a:spcBef>
            <a:spcAft>
              <a:spcPct val="15000"/>
            </a:spcAft>
            <a:buChar char="••"/>
          </a:pPr>
          <a:r>
            <a:rPr lang="zh-TW" altLang="en-US" sz="1800" kern="1200" dirty="0" smtClean="0"/>
            <a:t>應訂定各種管路消毒、清潔、置換週期、脫離訓練等規範</a:t>
          </a:r>
          <a:endParaRPr lang="zh-TW" altLang="en-US" sz="1800" kern="1200" dirty="0"/>
        </a:p>
      </dsp:txBody>
      <dsp:txXfrm>
        <a:off x="1764" y="1493267"/>
        <a:ext cx="3607428" cy="2961529"/>
      </dsp:txXfrm>
    </dsp:sp>
    <dsp:sp modelId="{74EEF2D7-3C3C-4667-AAA1-CA2562D4E588}">
      <dsp:nvSpPr>
        <dsp:cNvPr id="0" name=""/>
        <dsp:cNvSpPr/>
      </dsp:nvSpPr>
      <dsp:spPr>
        <a:xfrm>
          <a:off x="4010806" y="341627"/>
          <a:ext cx="3607428" cy="1147464"/>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zh-TW" altLang="en-US" sz="2400" b="1" kern="1200" dirty="0" smtClean="0"/>
            <a:t>確實執行管路留置照護</a:t>
          </a:r>
          <a:endParaRPr lang="zh-TW" altLang="en-US" sz="2400" b="1" kern="1200" dirty="0"/>
        </a:p>
      </dsp:txBody>
      <dsp:txXfrm>
        <a:off x="4010806" y="341627"/>
        <a:ext cx="3607428" cy="1147464"/>
      </dsp:txXfrm>
    </dsp:sp>
    <dsp:sp modelId="{9E17E189-3924-462A-9559-E0B25F3A1835}">
      <dsp:nvSpPr>
        <dsp:cNvPr id="0" name=""/>
        <dsp:cNvSpPr/>
      </dsp:nvSpPr>
      <dsp:spPr>
        <a:xfrm>
          <a:off x="4010806" y="1489092"/>
          <a:ext cx="3607428" cy="2969879"/>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altLang="en-US" sz="1800" kern="1200" dirty="0" smtClean="0"/>
            <a:t>應有各類管路照護標準作業流程</a:t>
          </a:r>
          <a:endParaRPr lang="zh-TW" altLang="en-US" sz="1800" kern="1200" dirty="0"/>
        </a:p>
        <a:p>
          <a:pPr marL="171450" lvl="1" indent="-171450" algn="l" defTabSz="800100" rtl="0">
            <a:lnSpc>
              <a:spcPct val="90000"/>
            </a:lnSpc>
            <a:spcBef>
              <a:spcPct val="0"/>
            </a:spcBef>
            <a:spcAft>
              <a:spcPct val="15000"/>
            </a:spcAft>
            <a:buChar char="••"/>
          </a:pPr>
          <a:r>
            <a:rPr lang="zh-TW" altLang="en-US" sz="1800" kern="1200" dirty="0" smtClean="0"/>
            <a:t>高危險管路系統或多重輸液管路</a:t>
          </a:r>
          <a:endParaRPr lang="zh-TW" altLang="en-US" sz="1800" kern="1200" dirty="0"/>
        </a:p>
        <a:p>
          <a:pPr marL="171450" lvl="1" indent="-171450" algn="l" defTabSz="800100" rtl="0">
            <a:lnSpc>
              <a:spcPct val="90000"/>
            </a:lnSpc>
            <a:spcBef>
              <a:spcPct val="0"/>
            </a:spcBef>
            <a:spcAft>
              <a:spcPct val="15000"/>
            </a:spcAft>
            <a:buChar char="••"/>
          </a:pPr>
          <a:r>
            <a:rPr lang="zh-TW" altLang="en-US" sz="1800" kern="1200" dirty="0" smtClean="0"/>
            <a:t>當管路自拔狀況不斷發生時，應即時檢討管路繼續留置的合宜性</a:t>
          </a:r>
          <a:endParaRPr lang="zh-TW" altLang="en-US" sz="1800" kern="1200" dirty="0"/>
        </a:p>
        <a:p>
          <a:pPr marL="171450" lvl="1" indent="-171450" algn="l" defTabSz="800100" rtl="0">
            <a:lnSpc>
              <a:spcPct val="90000"/>
            </a:lnSpc>
            <a:spcBef>
              <a:spcPct val="0"/>
            </a:spcBef>
            <a:spcAft>
              <a:spcPct val="15000"/>
            </a:spcAft>
            <a:buChar char="••"/>
          </a:pPr>
          <a:r>
            <a:rPr lang="zh-TW" altLang="en-US" sz="1800" kern="1200" dirty="0" smtClean="0"/>
            <a:t>管路留置期間應注意口腔清潔與皮膚照護，避免發生壓瘡及感染</a:t>
          </a:r>
          <a:endParaRPr lang="zh-TW" altLang="en-US" sz="1800" kern="1200" dirty="0"/>
        </a:p>
      </dsp:txBody>
      <dsp:txXfrm>
        <a:off x="4010806" y="1489092"/>
        <a:ext cx="3607428" cy="296987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E8781-3A6D-4679-93B3-A0356739FD06}">
      <dsp:nvSpPr>
        <dsp:cNvPr id="0" name=""/>
        <dsp:cNvSpPr/>
      </dsp:nvSpPr>
      <dsp:spPr>
        <a:xfrm>
          <a:off x="0" y="271694"/>
          <a:ext cx="8003232" cy="1417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1140" tIns="312420" rIns="621140" bIns="106680" numCol="1" spcCol="1270" anchor="t" anchorCtr="0">
          <a:noAutofit/>
        </a:bodyPr>
        <a:lstStyle/>
        <a:p>
          <a:pPr marL="114300" lvl="1" indent="-114300" algn="l" defTabSz="666750" rtl="0">
            <a:lnSpc>
              <a:spcPct val="90000"/>
            </a:lnSpc>
            <a:spcBef>
              <a:spcPct val="0"/>
            </a:spcBef>
            <a:spcAft>
              <a:spcPct val="15000"/>
            </a:spcAft>
            <a:buChar char="••"/>
          </a:pPr>
          <a:r>
            <a:rPr lang="zh-TW" altLang="en-US" sz="1500" b="1" kern="1200" dirty="0" smtClean="0"/>
            <a:t>適當</a:t>
          </a:r>
          <a:r>
            <a:rPr lang="zh-TW" sz="1500" b="1" kern="1200" dirty="0" smtClean="0"/>
            <a:t>規範可執行管路置放的醫療人員</a:t>
          </a:r>
          <a:endParaRPr lang="zh-TW" sz="1500" b="1" kern="1200" dirty="0"/>
        </a:p>
        <a:p>
          <a:pPr marL="114300" lvl="1" indent="-114300" algn="l" defTabSz="666750" rtl="0">
            <a:lnSpc>
              <a:spcPct val="90000"/>
            </a:lnSpc>
            <a:spcBef>
              <a:spcPct val="0"/>
            </a:spcBef>
            <a:spcAft>
              <a:spcPct val="15000"/>
            </a:spcAft>
            <a:buChar char="••"/>
          </a:pPr>
          <a:r>
            <a:rPr lang="zh-TW" sz="1500" b="1" kern="1200" dirty="0" smtClean="0"/>
            <a:t>執行侵入性管路置放之醫療人員應接受相關技術操作之教育訓練 </a:t>
          </a:r>
          <a:endParaRPr lang="zh-TW" sz="1500" b="1" kern="1200" dirty="0"/>
        </a:p>
        <a:p>
          <a:pPr marL="114300" lvl="1" indent="-114300" algn="l" defTabSz="666750" rtl="0">
            <a:lnSpc>
              <a:spcPct val="90000"/>
            </a:lnSpc>
            <a:spcBef>
              <a:spcPct val="0"/>
            </a:spcBef>
            <a:spcAft>
              <a:spcPct val="15000"/>
            </a:spcAft>
            <a:buChar char="••"/>
          </a:pPr>
          <a:r>
            <a:rPr lang="zh-TW" sz="1500" b="1" kern="1200" dirty="0" smtClean="0"/>
            <a:t>各類管路置放應在器械、物料、設備、照明及人力支援等各項資源充沛下進行</a:t>
          </a:r>
          <a:endParaRPr lang="zh-TW" sz="1500" b="1" kern="1200" dirty="0"/>
        </a:p>
      </dsp:txBody>
      <dsp:txXfrm>
        <a:off x="0" y="271694"/>
        <a:ext cx="8003232" cy="1417500"/>
      </dsp:txXfrm>
    </dsp:sp>
    <dsp:sp modelId="{E945571D-9F2A-41AE-8306-5C3AA09A8A63}">
      <dsp:nvSpPr>
        <dsp:cNvPr id="0" name=""/>
        <dsp:cNvSpPr/>
      </dsp:nvSpPr>
      <dsp:spPr>
        <a:xfrm>
          <a:off x="400161" y="50294"/>
          <a:ext cx="5602262"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52" tIns="0" rIns="211752"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醫療人員能正確置放管路及確認機制</a:t>
          </a:r>
          <a:endParaRPr lang="zh-TW" altLang="en-US" sz="2000" b="1" kern="1200" dirty="0"/>
        </a:p>
      </dsp:txBody>
      <dsp:txXfrm>
        <a:off x="421777" y="71910"/>
        <a:ext cx="5559030" cy="399568"/>
      </dsp:txXfrm>
    </dsp:sp>
    <dsp:sp modelId="{5A4C408A-A898-4897-A1DE-A3CA71EF113A}">
      <dsp:nvSpPr>
        <dsp:cNvPr id="0" name=""/>
        <dsp:cNvSpPr/>
      </dsp:nvSpPr>
      <dsp:spPr>
        <a:xfrm>
          <a:off x="0" y="1991595"/>
          <a:ext cx="8003232" cy="14175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1140" tIns="312420" rIns="621140" bIns="106680" numCol="1" spcCol="1270" anchor="t" anchorCtr="0">
          <a:noAutofit/>
        </a:bodyPr>
        <a:lstStyle/>
        <a:p>
          <a:pPr marL="114300" lvl="1" indent="-114300" algn="l" defTabSz="666750" rtl="0">
            <a:lnSpc>
              <a:spcPct val="90000"/>
            </a:lnSpc>
            <a:spcBef>
              <a:spcPct val="0"/>
            </a:spcBef>
            <a:spcAft>
              <a:spcPct val="15000"/>
            </a:spcAft>
            <a:buChar char="••"/>
          </a:pPr>
          <a:r>
            <a:rPr lang="zh-TW" sz="1500" b="1" kern="1200" dirty="0" smtClean="0"/>
            <a:t>應有各類管路置放位置正確之確認機制並密切觀察病人臨床反應</a:t>
          </a:r>
          <a:endParaRPr lang="zh-TW" sz="1500" b="1" kern="1200" dirty="0"/>
        </a:p>
        <a:p>
          <a:pPr marL="114300" lvl="1" indent="-114300" algn="l" defTabSz="666750" rtl="0">
            <a:lnSpc>
              <a:spcPct val="90000"/>
            </a:lnSpc>
            <a:spcBef>
              <a:spcPct val="0"/>
            </a:spcBef>
            <a:spcAft>
              <a:spcPct val="15000"/>
            </a:spcAft>
            <a:buChar char="••"/>
          </a:pPr>
          <a:r>
            <a:rPr lang="zh-TW" sz="1500" b="1" kern="1200" dirty="0" smtClean="0"/>
            <a:t>醫療人員應對病人、主要照顧者進行管路照護衛教並提供適當的衛教資料。</a:t>
          </a:r>
          <a:endParaRPr lang="zh-TW" sz="1500" b="1" kern="1200" dirty="0"/>
        </a:p>
        <a:p>
          <a:pPr marL="114300" lvl="1" indent="-114300" algn="l" defTabSz="666750" rtl="0">
            <a:lnSpc>
              <a:spcPct val="90000"/>
            </a:lnSpc>
            <a:spcBef>
              <a:spcPct val="0"/>
            </a:spcBef>
            <a:spcAft>
              <a:spcPct val="15000"/>
            </a:spcAft>
            <a:buChar char="••"/>
          </a:pPr>
          <a:r>
            <a:rPr lang="zh-TW" sz="1500" b="1" kern="1200" dirty="0" smtClean="0"/>
            <a:t>對各類管路異常事件，應有標準化之處理作業程序。</a:t>
          </a:r>
          <a:endParaRPr lang="zh-TW" sz="1500" b="1" kern="1200" dirty="0"/>
        </a:p>
      </dsp:txBody>
      <dsp:txXfrm>
        <a:off x="0" y="1991595"/>
        <a:ext cx="8003232" cy="1417500"/>
      </dsp:txXfrm>
    </dsp:sp>
    <dsp:sp modelId="{B6669C67-496B-4EF0-834F-40A5C0BB812D}">
      <dsp:nvSpPr>
        <dsp:cNvPr id="0" name=""/>
        <dsp:cNvSpPr/>
      </dsp:nvSpPr>
      <dsp:spPr>
        <a:xfrm>
          <a:off x="400161" y="1770195"/>
          <a:ext cx="5602262" cy="4428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52" tIns="0" rIns="211752"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發生管路意外時有後續處理機制與能力</a:t>
          </a:r>
          <a:endParaRPr lang="zh-TW" altLang="en-US" sz="2000" b="1" kern="1200" dirty="0"/>
        </a:p>
      </dsp:txBody>
      <dsp:txXfrm>
        <a:off x="421777" y="1791811"/>
        <a:ext cx="5559030" cy="399568"/>
      </dsp:txXfrm>
    </dsp:sp>
    <dsp:sp modelId="{5F472ACD-297B-45B5-9A8A-57440987C4F5}">
      <dsp:nvSpPr>
        <dsp:cNvPr id="0" name=""/>
        <dsp:cNvSpPr/>
      </dsp:nvSpPr>
      <dsp:spPr>
        <a:xfrm>
          <a:off x="0" y="3711495"/>
          <a:ext cx="8003232" cy="137025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1140" tIns="312420" rIns="621140" bIns="106680" numCol="1" spcCol="1270" anchor="t" anchorCtr="0">
          <a:noAutofit/>
        </a:bodyPr>
        <a:lstStyle/>
        <a:p>
          <a:pPr marL="114300" lvl="1" indent="-114300" algn="l" defTabSz="666750" rtl="0">
            <a:lnSpc>
              <a:spcPct val="90000"/>
            </a:lnSpc>
            <a:spcBef>
              <a:spcPct val="0"/>
            </a:spcBef>
            <a:spcAft>
              <a:spcPct val="15000"/>
            </a:spcAft>
            <a:buChar char="••"/>
          </a:pPr>
          <a:r>
            <a:rPr lang="zh-TW" sz="1500" b="1" kern="1200" dirty="0" smtClean="0"/>
            <a:t>定期考評醫療人員執行各類管路照護品質，並進行缺失檢討改善、相關教育訓練，與成效追蹤</a:t>
          </a:r>
          <a:endParaRPr lang="zh-TW" sz="1500" b="1" kern="1200" dirty="0"/>
        </a:p>
        <a:p>
          <a:pPr marL="114300" lvl="1" indent="-114300" algn="l" defTabSz="666750" rtl="0">
            <a:lnSpc>
              <a:spcPct val="90000"/>
            </a:lnSpc>
            <a:spcBef>
              <a:spcPct val="0"/>
            </a:spcBef>
            <a:spcAft>
              <a:spcPct val="15000"/>
            </a:spcAft>
            <a:buChar char="••"/>
          </a:pPr>
          <a:r>
            <a:rPr lang="zh-TW" sz="1500" b="1" kern="1200" dirty="0" smtClean="0"/>
            <a:t>鼓勵管路異常事件之通報，並針對監測結果作分析及檢討。</a:t>
          </a:r>
          <a:endParaRPr lang="zh-TW" sz="1500" b="1" kern="1200" dirty="0"/>
        </a:p>
      </dsp:txBody>
      <dsp:txXfrm>
        <a:off x="0" y="3711495"/>
        <a:ext cx="8003232" cy="1370250"/>
      </dsp:txXfrm>
    </dsp:sp>
    <dsp:sp modelId="{3020351B-95C9-4179-B33F-72C22B511CF0}">
      <dsp:nvSpPr>
        <dsp:cNvPr id="0" name=""/>
        <dsp:cNvSpPr/>
      </dsp:nvSpPr>
      <dsp:spPr>
        <a:xfrm>
          <a:off x="400161" y="3490095"/>
          <a:ext cx="5602262" cy="442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52" tIns="0" rIns="211752"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管路照護品質管理及異常事件通報機制</a:t>
          </a:r>
          <a:endParaRPr lang="zh-TW" altLang="en-US" sz="2000" b="1" kern="1200" dirty="0"/>
        </a:p>
      </dsp:txBody>
      <dsp:txXfrm>
        <a:off x="421777" y="3511711"/>
        <a:ext cx="5559030" cy="39956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E7992-35FB-461B-9F22-08DA4B8F3D44}">
      <dsp:nvSpPr>
        <dsp:cNvPr id="0" name=""/>
        <dsp:cNvSpPr/>
      </dsp:nvSpPr>
      <dsp:spPr>
        <a:xfrm>
          <a:off x="3053735" y="2198399"/>
          <a:ext cx="1805452" cy="18054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smtClean="0"/>
            <a:t>團隊合作</a:t>
          </a:r>
          <a:endParaRPr lang="zh-TW" altLang="en-US" sz="4000" b="1" kern="1200" dirty="0"/>
        </a:p>
      </dsp:txBody>
      <dsp:txXfrm>
        <a:off x="3141870" y="2286534"/>
        <a:ext cx="1629182" cy="1629182"/>
      </dsp:txXfrm>
    </dsp:sp>
    <dsp:sp modelId="{321CD1E1-4F7F-4B90-BDA2-81F540DA8A35}">
      <dsp:nvSpPr>
        <dsp:cNvPr id="0" name=""/>
        <dsp:cNvSpPr/>
      </dsp:nvSpPr>
      <dsp:spPr>
        <a:xfrm rot="16200000">
          <a:off x="3807338" y="2049275"/>
          <a:ext cx="298247" cy="0"/>
        </a:xfrm>
        <a:custGeom>
          <a:avLst/>
          <a:gdLst/>
          <a:ahLst/>
          <a:cxnLst/>
          <a:rect l="0" t="0" r="0" b="0"/>
          <a:pathLst>
            <a:path>
              <a:moveTo>
                <a:pt x="0" y="0"/>
              </a:moveTo>
              <a:lnTo>
                <a:pt x="29824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02B6A-4824-44A0-A5BF-19B696F9F776}">
      <dsp:nvSpPr>
        <dsp:cNvPr id="0" name=""/>
        <dsp:cNvSpPr/>
      </dsp:nvSpPr>
      <dsp:spPr>
        <a:xfrm>
          <a:off x="2720998" y="72009"/>
          <a:ext cx="2470927" cy="182814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zh-TW" altLang="en-US" sz="1800" b="1" kern="1200" dirty="0" smtClean="0"/>
            <a:t>建立困難插管或緊急狀況跨專業醫療團隊支援系統</a:t>
          </a:r>
          <a:endParaRPr lang="zh-TW" altLang="en-US" sz="1800" b="1" kern="1200" dirty="0"/>
        </a:p>
      </dsp:txBody>
      <dsp:txXfrm>
        <a:off x="2810241" y="161252"/>
        <a:ext cx="2292441" cy="1649656"/>
      </dsp:txXfrm>
    </dsp:sp>
    <dsp:sp modelId="{062E4184-238E-49C7-A97C-248AFC53F6C0}">
      <dsp:nvSpPr>
        <dsp:cNvPr id="0" name=""/>
        <dsp:cNvSpPr/>
      </dsp:nvSpPr>
      <dsp:spPr>
        <a:xfrm rot="1574784">
          <a:off x="4844625" y="3608696"/>
          <a:ext cx="282502" cy="0"/>
        </a:xfrm>
        <a:custGeom>
          <a:avLst/>
          <a:gdLst/>
          <a:ahLst/>
          <a:cxnLst/>
          <a:rect l="0" t="0" r="0" b="0"/>
          <a:pathLst>
            <a:path>
              <a:moveTo>
                <a:pt x="0" y="0"/>
              </a:moveTo>
              <a:lnTo>
                <a:pt x="28250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30107-88F4-4F30-8148-CA26C912B1AA}">
      <dsp:nvSpPr>
        <dsp:cNvPr id="0" name=""/>
        <dsp:cNvSpPr/>
      </dsp:nvSpPr>
      <dsp:spPr>
        <a:xfrm>
          <a:off x="5112565" y="3312376"/>
          <a:ext cx="2252369" cy="182814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zh-TW" altLang="en-US" sz="1800" b="1" kern="1200" dirty="0" smtClean="0"/>
            <a:t>組成管路照護諮詢團隊，協助提供適當照護指引</a:t>
          </a:r>
          <a:endParaRPr lang="zh-TW" altLang="en-US" sz="1800" b="1" kern="1200" dirty="0"/>
        </a:p>
      </dsp:txBody>
      <dsp:txXfrm>
        <a:off x="5201808" y="3401619"/>
        <a:ext cx="2073883" cy="1649656"/>
      </dsp:txXfrm>
    </dsp:sp>
    <dsp:sp modelId="{9644294D-EE98-46E3-BEA2-2DEB42D0E1D4}">
      <dsp:nvSpPr>
        <dsp:cNvPr id="0" name=""/>
        <dsp:cNvSpPr/>
      </dsp:nvSpPr>
      <dsp:spPr>
        <a:xfrm rot="9159590">
          <a:off x="2789536" y="3632118"/>
          <a:ext cx="279828" cy="0"/>
        </a:xfrm>
        <a:custGeom>
          <a:avLst/>
          <a:gdLst/>
          <a:ahLst/>
          <a:cxnLst/>
          <a:rect l="0" t="0" r="0" b="0"/>
          <a:pathLst>
            <a:path>
              <a:moveTo>
                <a:pt x="0" y="0"/>
              </a:moveTo>
              <a:lnTo>
                <a:pt x="27982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49E962-C0DD-4E86-A97D-5483F0DCFEA4}">
      <dsp:nvSpPr>
        <dsp:cNvPr id="0" name=""/>
        <dsp:cNvSpPr/>
      </dsp:nvSpPr>
      <dsp:spPr>
        <a:xfrm>
          <a:off x="614020" y="3348746"/>
          <a:ext cx="2191145" cy="182814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zh-TW" altLang="en-US" sz="1800" b="1" kern="1200" dirty="0" smtClean="0"/>
            <a:t>管路置放困難時，應立即求援</a:t>
          </a:r>
          <a:endParaRPr lang="zh-TW" altLang="en-US" sz="1800" b="1" kern="1200" dirty="0"/>
        </a:p>
      </dsp:txBody>
      <dsp:txXfrm>
        <a:off x="703263" y="3437989"/>
        <a:ext cx="2012659" cy="164965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FA374-6474-4FC1-BA02-B6D9B2EC827B}">
      <dsp:nvSpPr>
        <dsp:cNvPr id="0" name=""/>
        <dsp:cNvSpPr/>
      </dsp:nvSpPr>
      <dsp:spPr>
        <a:xfrm>
          <a:off x="0" y="688703"/>
          <a:ext cx="7620000" cy="941118"/>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sz="3000" b="1" kern="1200" dirty="0" smtClean="0"/>
            <a:t>一、加強防火設施</a:t>
          </a:r>
          <a:r>
            <a:rPr lang="en-US" sz="3000" b="1" kern="1200" dirty="0" smtClean="0"/>
            <a:t>(</a:t>
          </a:r>
          <a:r>
            <a:rPr lang="zh-TW" sz="3000" b="1" kern="1200" dirty="0" smtClean="0"/>
            <a:t>備</a:t>
          </a:r>
          <a:r>
            <a:rPr lang="en-US" sz="3000" b="1" kern="1200" dirty="0" smtClean="0"/>
            <a:t>)</a:t>
          </a:r>
          <a:r>
            <a:rPr lang="zh-TW" sz="3000" b="1" kern="1200" dirty="0" smtClean="0"/>
            <a:t>及管理</a:t>
          </a:r>
          <a:endParaRPr lang="zh-TW" sz="3000" kern="1200" dirty="0"/>
        </a:p>
      </dsp:txBody>
      <dsp:txXfrm>
        <a:off x="45942" y="734645"/>
        <a:ext cx="7528116" cy="849234"/>
      </dsp:txXfrm>
    </dsp:sp>
    <dsp:sp modelId="{EA8E408B-6192-4E45-A2ED-60755F33D855}">
      <dsp:nvSpPr>
        <dsp:cNvPr id="0" name=""/>
        <dsp:cNvSpPr/>
      </dsp:nvSpPr>
      <dsp:spPr>
        <a:xfrm>
          <a:off x="0" y="1716222"/>
          <a:ext cx="7620000" cy="941118"/>
        </a:xfrm>
        <a:prstGeom prst="roundRect">
          <a:avLst/>
        </a:prstGeom>
        <a:solidFill>
          <a:schemeClr val="accent5">
            <a:hueOff val="-2510283"/>
            <a:satOff val="20547"/>
            <a:lumOff val="-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sz="3000" b="1" kern="1200" dirty="0" smtClean="0"/>
            <a:t>二、制訂全院及各單位之火災緊急應變計畫</a:t>
          </a:r>
          <a:endParaRPr lang="zh-TW" sz="3000" kern="1200" dirty="0"/>
        </a:p>
      </dsp:txBody>
      <dsp:txXfrm>
        <a:off x="45942" y="1762164"/>
        <a:ext cx="7528116" cy="849234"/>
      </dsp:txXfrm>
    </dsp:sp>
    <dsp:sp modelId="{ED152486-B0CC-43FB-9C99-BA450876BB18}">
      <dsp:nvSpPr>
        <dsp:cNvPr id="0" name=""/>
        <dsp:cNvSpPr/>
      </dsp:nvSpPr>
      <dsp:spPr>
        <a:xfrm>
          <a:off x="0" y="2743740"/>
          <a:ext cx="7620000" cy="941118"/>
        </a:xfrm>
        <a:prstGeom prst="roundRect">
          <a:avLst/>
        </a:prstGeom>
        <a:solidFill>
          <a:schemeClr val="accent5">
            <a:hueOff val="-5020566"/>
            <a:satOff val="41093"/>
            <a:lumOff val="-66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zh-TW" sz="3000" b="1" kern="1200" dirty="0" smtClean="0"/>
            <a:t>三、落實人員防火教育及火警應變訓練</a:t>
          </a:r>
          <a:endParaRPr lang="zh-TW" sz="3000" kern="1200" dirty="0"/>
        </a:p>
      </dsp:txBody>
      <dsp:txXfrm>
        <a:off x="45942" y="2789682"/>
        <a:ext cx="7528116" cy="84923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4338-BAE1-462B-8FA5-F94CF7FBA2F7}">
      <dsp:nvSpPr>
        <dsp:cNvPr id="0" name=""/>
        <dsp:cNvSpPr/>
      </dsp:nvSpPr>
      <dsp:spPr>
        <a:xfrm>
          <a:off x="3103935" y="2188188"/>
          <a:ext cx="2432273" cy="2103992"/>
        </a:xfrm>
        <a:prstGeom prst="hexagon">
          <a:avLst>
            <a:gd name="adj" fmla="val 28570"/>
            <a:gd name="vf" fmla="val 115470"/>
          </a:avLst>
        </a:prstGeom>
        <a:gradFill rotWithShape="0">
          <a:gsLst>
            <a:gs pos="0">
              <a:schemeClr val="accent4">
                <a:hueOff val="0"/>
                <a:satOff val="0"/>
                <a:lumOff val="0"/>
                <a:alphaOff val="0"/>
                <a:tint val="60000"/>
                <a:satMod val="250000"/>
              </a:schemeClr>
            </a:gs>
            <a:gs pos="35000">
              <a:schemeClr val="accent4">
                <a:hueOff val="0"/>
                <a:satOff val="0"/>
                <a:lumOff val="0"/>
                <a:alphaOff val="0"/>
                <a:tint val="47000"/>
                <a:satMod val="275000"/>
              </a:schemeClr>
            </a:gs>
            <a:gs pos="100000">
              <a:schemeClr val="accent4">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zh-TW" sz="2800" b="1" kern="1200" dirty="0" smtClean="0">
              <a:solidFill>
                <a:srgbClr val="C00000"/>
              </a:solidFill>
            </a:rPr>
            <a:t>加強防火設施</a:t>
          </a:r>
          <a:r>
            <a:rPr lang="en-US" sz="2800" b="1" kern="1200" dirty="0" smtClean="0">
              <a:solidFill>
                <a:srgbClr val="C00000"/>
              </a:solidFill>
            </a:rPr>
            <a:t>(</a:t>
          </a:r>
          <a:r>
            <a:rPr lang="zh-TW" sz="2800" b="1" kern="1200" dirty="0" smtClean="0">
              <a:solidFill>
                <a:srgbClr val="C00000"/>
              </a:solidFill>
            </a:rPr>
            <a:t>備</a:t>
          </a:r>
          <a:r>
            <a:rPr lang="en-US" sz="2800" b="1" kern="1200" dirty="0" smtClean="0">
              <a:solidFill>
                <a:srgbClr val="C00000"/>
              </a:solidFill>
            </a:rPr>
            <a:t>)</a:t>
          </a:r>
          <a:r>
            <a:rPr lang="zh-TW" sz="2800" b="1" kern="1200" dirty="0" smtClean="0">
              <a:solidFill>
                <a:srgbClr val="C00000"/>
              </a:solidFill>
            </a:rPr>
            <a:t>及管理</a:t>
          </a:r>
          <a:endParaRPr lang="zh-TW" sz="2800" b="1" kern="1200" dirty="0">
            <a:solidFill>
              <a:srgbClr val="C00000"/>
            </a:solidFill>
          </a:endParaRPr>
        </a:p>
      </dsp:txBody>
      <dsp:txXfrm>
        <a:off x="3506995" y="2536847"/>
        <a:ext cx="1626153" cy="1406674"/>
      </dsp:txXfrm>
    </dsp:sp>
    <dsp:sp modelId="{501A234A-4ECA-47D0-BE81-0F3353679A33}">
      <dsp:nvSpPr>
        <dsp:cNvPr id="0" name=""/>
        <dsp:cNvSpPr/>
      </dsp:nvSpPr>
      <dsp:spPr>
        <a:xfrm>
          <a:off x="4655423" y="990947"/>
          <a:ext cx="1002654" cy="863919"/>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22C2E4D-7A4E-4002-8657-B1EF51492139}">
      <dsp:nvSpPr>
        <dsp:cNvPr id="0" name=""/>
        <dsp:cNvSpPr/>
      </dsp:nvSpPr>
      <dsp:spPr>
        <a:xfrm>
          <a:off x="3103307" y="-114907"/>
          <a:ext cx="2443421" cy="2113846"/>
        </a:xfrm>
        <a:prstGeom prst="hexagon">
          <a:avLst>
            <a:gd name="adj" fmla="val 28570"/>
            <a:gd name="vf" fmla="val 115470"/>
          </a:avLst>
        </a:prstGeom>
        <a:gradFill rotWithShape="0">
          <a:gsLst>
            <a:gs pos="0">
              <a:schemeClr val="accent5">
                <a:hueOff val="0"/>
                <a:satOff val="0"/>
                <a:lumOff val="0"/>
                <a:alphaOff val="0"/>
                <a:tint val="60000"/>
                <a:satMod val="250000"/>
              </a:schemeClr>
            </a:gs>
            <a:gs pos="35000">
              <a:schemeClr val="accent5">
                <a:hueOff val="0"/>
                <a:satOff val="0"/>
                <a:lumOff val="0"/>
                <a:alphaOff val="0"/>
                <a:tint val="47000"/>
                <a:satMod val="275000"/>
              </a:schemeClr>
            </a:gs>
            <a:gs pos="100000">
              <a:schemeClr val="accent5">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TW" altLang="en-US" sz="2400" b="1" kern="1200" dirty="0" smtClean="0"/>
            <a:t>使用防火之建材或裝潢</a:t>
          </a:r>
          <a:endParaRPr lang="zh-TW" altLang="en-US" sz="2400" b="1" kern="1200" dirty="0"/>
        </a:p>
      </dsp:txBody>
      <dsp:txXfrm>
        <a:off x="3508234" y="235402"/>
        <a:ext cx="1633567" cy="1413228"/>
      </dsp:txXfrm>
    </dsp:sp>
    <dsp:sp modelId="{2C066CDF-2241-4155-A823-EB3A9FC31DF5}">
      <dsp:nvSpPr>
        <dsp:cNvPr id="0" name=""/>
        <dsp:cNvSpPr/>
      </dsp:nvSpPr>
      <dsp:spPr>
        <a:xfrm>
          <a:off x="5825599" y="2606017"/>
          <a:ext cx="1002654" cy="863919"/>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23F790B-541C-42CC-BD22-843D6DCF1599}">
      <dsp:nvSpPr>
        <dsp:cNvPr id="0" name=""/>
        <dsp:cNvSpPr/>
      </dsp:nvSpPr>
      <dsp:spPr>
        <a:xfrm>
          <a:off x="5100580" y="1043898"/>
          <a:ext cx="2443421" cy="2113846"/>
        </a:xfrm>
        <a:prstGeom prst="hexagon">
          <a:avLst>
            <a:gd name="adj" fmla="val 28570"/>
            <a:gd name="vf" fmla="val 115470"/>
          </a:avLst>
        </a:prstGeom>
        <a:gradFill rotWithShape="0">
          <a:gsLst>
            <a:gs pos="0">
              <a:schemeClr val="accent5">
                <a:hueOff val="-1004113"/>
                <a:satOff val="8219"/>
                <a:lumOff val="-1333"/>
                <a:alphaOff val="0"/>
                <a:tint val="60000"/>
                <a:satMod val="250000"/>
              </a:schemeClr>
            </a:gs>
            <a:gs pos="35000">
              <a:schemeClr val="accent5">
                <a:hueOff val="-1004113"/>
                <a:satOff val="8219"/>
                <a:lumOff val="-1333"/>
                <a:alphaOff val="0"/>
                <a:tint val="47000"/>
                <a:satMod val="275000"/>
              </a:schemeClr>
            </a:gs>
            <a:gs pos="100000">
              <a:schemeClr val="accent5">
                <a:hueOff val="-1004113"/>
                <a:satOff val="8219"/>
                <a:lumOff val="-1333"/>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TW" altLang="en-US" sz="2400" b="1" kern="1200" dirty="0" smtClean="0"/>
            <a:t>有防火避難設施及滅火設備並定期檢測</a:t>
          </a:r>
          <a:endParaRPr lang="zh-TW" altLang="en-US" sz="2400" b="1" kern="1200" dirty="0"/>
        </a:p>
      </dsp:txBody>
      <dsp:txXfrm>
        <a:off x="5505507" y="1394207"/>
        <a:ext cx="1633567" cy="1413228"/>
      </dsp:txXfrm>
    </dsp:sp>
    <dsp:sp modelId="{7DAF0A48-1B64-47AF-9D4C-9F2E09A0E67F}">
      <dsp:nvSpPr>
        <dsp:cNvPr id="0" name=""/>
        <dsp:cNvSpPr/>
      </dsp:nvSpPr>
      <dsp:spPr>
        <a:xfrm>
          <a:off x="5012720" y="4429127"/>
          <a:ext cx="1002654" cy="863919"/>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1CE25BA-AB8A-4959-847D-DCAB820CFB55}">
      <dsp:nvSpPr>
        <dsp:cNvPr id="0" name=""/>
        <dsp:cNvSpPr/>
      </dsp:nvSpPr>
      <dsp:spPr>
        <a:xfrm>
          <a:off x="5100580" y="3321976"/>
          <a:ext cx="2443421" cy="2113846"/>
        </a:xfrm>
        <a:prstGeom prst="hexagon">
          <a:avLst>
            <a:gd name="adj" fmla="val 28570"/>
            <a:gd name="vf" fmla="val 115470"/>
          </a:avLst>
        </a:prstGeom>
        <a:gradFill rotWithShape="0">
          <a:gsLst>
            <a:gs pos="0">
              <a:schemeClr val="accent5">
                <a:hueOff val="-2008226"/>
                <a:satOff val="16437"/>
                <a:lumOff val="-2666"/>
                <a:alphaOff val="0"/>
                <a:tint val="60000"/>
                <a:satMod val="250000"/>
              </a:schemeClr>
            </a:gs>
            <a:gs pos="35000">
              <a:schemeClr val="accent5">
                <a:hueOff val="-2008226"/>
                <a:satOff val="16437"/>
                <a:lumOff val="-2666"/>
                <a:alphaOff val="0"/>
                <a:tint val="47000"/>
                <a:satMod val="275000"/>
              </a:schemeClr>
            </a:gs>
            <a:gs pos="100000">
              <a:schemeClr val="accent5">
                <a:hueOff val="-2008226"/>
                <a:satOff val="16437"/>
                <a:lumOff val="-2666"/>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TW" altLang="en-US" sz="2400" b="1" kern="1200" dirty="0" smtClean="0"/>
            <a:t>逃生避難動線維持通暢</a:t>
          </a:r>
          <a:endParaRPr lang="zh-TW" altLang="en-US" sz="2400" b="1" kern="1200" dirty="0"/>
        </a:p>
      </dsp:txBody>
      <dsp:txXfrm>
        <a:off x="5505507" y="3672285"/>
        <a:ext cx="1633567" cy="1413228"/>
      </dsp:txXfrm>
    </dsp:sp>
    <dsp:sp modelId="{0520FEC2-1E3D-44BB-856A-EC86CD106D38}">
      <dsp:nvSpPr>
        <dsp:cNvPr id="0" name=""/>
        <dsp:cNvSpPr/>
      </dsp:nvSpPr>
      <dsp:spPr>
        <a:xfrm>
          <a:off x="2996283" y="4618373"/>
          <a:ext cx="1002654" cy="863919"/>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681BCA3-372A-4F05-B173-DAB2503EB92D}">
      <dsp:nvSpPr>
        <dsp:cNvPr id="0" name=""/>
        <dsp:cNvSpPr/>
      </dsp:nvSpPr>
      <dsp:spPr>
        <a:xfrm>
          <a:off x="3103307" y="4482078"/>
          <a:ext cx="2443421" cy="2113846"/>
        </a:xfrm>
        <a:prstGeom prst="hexagon">
          <a:avLst>
            <a:gd name="adj" fmla="val 28570"/>
            <a:gd name="vf" fmla="val 115470"/>
          </a:avLst>
        </a:prstGeom>
        <a:gradFill rotWithShape="0">
          <a:gsLst>
            <a:gs pos="0">
              <a:schemeClr val="accent5">
                <a:hueOff val="-3012340"/>
                <a:satOff val="24656"/>
                <a:lumOff val="-4000"/>
                <a:alphaOff val="0"/>
                <a:tint val="60000"/>
                <a:satMod val="250000"/>
              </a:schemeClr>
            </a:gs>
            <a:gs pos="35000">
              <a:schemeClr val="accent5">
                <a:hueOff val="-3012340"/>
                <a:satOff val="24656"/>
                <a:lumOff val="-4000"/>
                <a:alphaOff val="0"/>
                <a:tint val="47000"/>
                <a:satMod val="275000"/>
              </a:schemeClr>
            </a:gs>
            <a:gs pos="100000">
              <a:schemeClr val="accent5">
                <a:hueOff val="-3012340"/>
                <a:satOff val="24656"/>
                <a:lumOff val="-400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TW" altLang="en-US" sz="2400" b="1" kern="1200" dirty="0" smtClean="0"/>
            <a:t>加強用電設備、易燃物品及可燃物品之管理</a:t>
          </a:r>
          <a:endParaRPr lang="zh-TW" altLang="en-US" sz="2400" b="1" kern="1200" dirty="0"/>
        </a:p>
      </dsp:txBody>
      <dsp:txXfrm>
        <a:off x="3508234" y="4832387"/>
        <a:ext cx="1633567" cy="1413228"/>
      </dsp:txXfrm>
    </dsp:sp>
    <dsp:sp modelId="{603CA73D-3A1F-4ED8-A95A-25FF184AEF8F}">
      <dsp:nvSpPr>
        <dsp:cNvPr id="0" name=""/>
        <dsp:cNvSpPr/>
      </dsp:nvSpPr>
      <dsp:spPr>
        <a:xfrm>
          <a:off x="1806944" y="3003951"/>
          <a:ext cx="1002654" cy="863919"/>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5ED7AD6-0BBB-4E17-816B-BCDAB5CA5A4C}">
      <dsp:nvSpPr>
        <dsp:cNvPr id="0" name=""/>
        <dsp:cNvSpPr/>
      </dsp:nvSpPr>
      <dsp:spPr>
        <a:xfrm>
          <a:off x="1096761" y="3323272"/>
          <a:ext cx="2443421" cy="2113846"/>
        </a:xfrm>
        <a:prstGeom prst="hexagon">
          <a:avLst>
            <a:gd name="adj" fmla="val 28570"/>
            <a:gd name="vf" fmla="val 115470"/>
          </a:avLst>
        </a:prstGeom>
        <a:gradFill rotWithShape="0">
          <a:gsLst>
            <a:gs pos="0">
              <a:schemeClr val="accent5">
                <a:hueOff val="-4016453"/>
                <a:satOff val="32874"/>
                <a:lumOff val="-5333"/>
                <a:alphaOff val="0"/>
                <a:tint val="60000"/>
                <a:satMod val="250000"/>
              </a:schemeClr>
            </a:gs>
            <a:gs pos="35000">
              <a:schemeClr val="accent5">
                <a:hueOff val="-4016453"/>
                <a:satOff val="32874"/>
                <a:lumOff val="-5333"/>
                <a:alphaOff val="0"/>
                <a:tint val="47000"/>
                <a:satMod val="275000"/>
              </a:schemeClr>
            </a:gs>
            <a:gs pos="100000">
              <a:schemeClr val="accent5">
                <a:hueOff val="-4016453"/>
                <a:satOff val="32874"/>
                <a:lumOff val="-5333"/>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TW" altLang="en-US" sz="2400" b="1" kern="1200" dirty="0" smtClean="0"/>
            <a:t>預防手術進行中可能引起的火災</a:t>
          </a:r>
          <a:endParaRPr lang="zh-TW" altLang="en-US" sz="2400" b="1" kern="1200" dirty="0"/>
        </a:p>
      </dsp:txBody>
      <dsp:txXfrm>
        <a:off x="1501688" y="3673581"/>
        <a:ext cx="1633567" cy="1413228"/>
      </dsp:txXfrm>
    </dsp:sp>
    <dsp:sp modelId="{8DDCDF28-2724-4988-8B65-E99DD4E532D1}">
      <dsp:nvSpPr>
        <dsp:cNvPr id="0" name=""/>
        <dsp:cNvSpPr/>
      </dsp:nvSpPr>
      <dsp:spPr>
        <a:xfrm>
          <a:off x="1096761" y="1041306"/>
          <a:ext cx="2443421" cy="2113846"/>
        </a:xfrm>
        <a:prstGeom prst="hexagon">
          <a:avLst>
            <a:gd name="adj" fmla="val 28570"/>
            <a:gd name="vf" fmla="val 115470"/>
          </a:avLst>
        </a:prstGeom>
        <a:gradFill rotWithShape="0">
          <a:gsLst>
            <a:gs pos="0">
              <a:schemeClr val="accent5">
                <a:hueOff val="-5020566"/>
                <a:satOff val="41093"/>
                <a:lumOff val="-6666"/>
                <a:alphaOff val="0"/>
                <a:tint val="60000"/>
                <a:satMod val="250000"/>
              </a:schemeClr>
            </a:gs>
            <a:gs pos="35000">
              <a:schemeClr val="accent5">
                <a:hueOff val="-5020566"/>
                <a:satOff val="41093"/>
                <a:lumOff val="-6666"/>
                <a:alphaOff val="0"/>
                <a:tint val="47000"/>
                <a:satMod val="275000"/>
              </a:schemeClr>
            </a:gs>
            <a:gs pos="100000">
              <a:schemeClr val="accent5">
                <a:hueOff val="-5020566"/>
                <a:satOff val="41093"/>
                <a:lumOff val="-6666"/>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zh-TW" altLang="en-US" sz="2400" b="1" kern="1200" dirty="0" smtClean="0"/>
            <a:t>落實病人及家屬防火衛教</a:t>
          </a:r>
          <a:endParaRPr lang="zh-TW" altLang="en-US" sz="2400" b="1" kern="1200" dirty="0"/>
        </a:p>
      </dsp:txBody>
      <dsp:txXfrm>
        <a:off x="1501688" y="1391615"/>
        <a:ext cx="1633567" cy="1413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D83ED-EDDC-4427-9219-D2508476959B}">
      <dsp:nvSpPr>
        <dsp:cNvPr id="0" name=""/>
        <dsp:cNvSpPr/>
      </dsp:nvSpPr>
      <dsp:spPr>
        <a:xfrm>
          <a:off x="783" y="12956"/>
          <a:ext cx="4065751" cy="2439451"/>
        </a:xfrm>
        <a:prstGeom prst="rect">
          <a:avLst/>
        </a:prstGeom>
        <a:solidFill>
          <a:schemeClr val="accent2">
            <a:lumMod val="75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91440" rIns="36000" bIns="91440" numCol="1" spcCol="1270" anchor="t" anchorCtr="0">
          <a:noAutofit/>
        </a:bodyPr>
        <a:lstStyle/>
        <a:p>
          <a:pPr lvl="0" algn="l" defTabSz="1066800" rtl="0">
            <a:lnSpc>
              <a:spcPct val="90000"/>
            </a:lnSpc>
            <a:spcBef>
              <a:spcPct val="0"/>
            </a:spcBef>
            <a:spcAft>
              <a:spcPct val="35000"/>
            </a:spcAft>
          </a:pPr>
          <a:r>
            <a:rPr lang="zh-TW" altLang="en-US" sz="2400" b="1" kern="1200" dirty="0" smtClean="0"/>
            <a:t>主動詢問</a:t>
          </a:r>
          <a:endParaRPr lang="zh-TW" altLang="en-US" sz="2400" kern="1200" dirty="0"/>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病人目前用藥情形</a:t>
          </a:r>
          <a:endParaRPr lang="zh-TW" altLang="en-US" sz="2000" b="1" kern="1200" dirty="0">
            <a:solidFill>
              <a:srgbClr val="FFFF00"/>
            </a:solidFill>
          </a:endParaRPr>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用藥過敏史及不良反應史</a:t>
          </a:r>
          <a:endParaRPr lang="zh-TW" altLang="en-US" sz="2000" b="1" kern="1200" dirty="0">
            <a:solidFill>
              <a:srgbClr val="FFFF00"/>
            </a:solidFill>
          </a:endParaRPr>
        </a:p>
      </dsp:txBody>
      <dsp:txXfrm>
        <a:off x="783" y="12956"/>
        <a:ext cx="4065751" cy="2439451"/>
      </dsp:txXfrm>
    </dsp:sp>
    <dsp:sp modelId="{3F7ECB0C-0051-40D0-86CA-7329B50BBDA4}">
      <dsp:nvSpPr>
        <dsp:cNvPr id="0" name=""/>
        <dsp:cNvSpPr/>
      </dsp:nvSpPr>
      <dsp:spPr>
        <a:xfrm>
          <a:off x="4086864" y="12956"/>
          <a:ext cx="4065751" cy="2439451"/>
        </a:xfrm>
        <a:prstGeom prst="rect">
          <a:avLst/>
        </a:prstGeom>
        <a:solidFill>
          <a:schemeClr val="accent3">
            <a:lumMod val="75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91440" rIns="36000" bIns="91440" numCol="1" spcCol="1270" anchor="t" anchorCtr="0">
          <a:noAutofit/>
        </a:bodyPr>
        <a:lstStyle/>
        <a:p>
          <a:pPr lvl="0" algn="l" defTabSz="1066800" rtl="0">
            <a:lnSpc>
              <a:spcPct val="90000"/>
            </a:lnSpc>
            <a:spcBef>
              <a:spcPct val="0"/>
            </a:spcBef>
            <a:spcAft>
              <a:spcPct val="35000"/>
            </a:spcAft>
          </a:pPr>
          <a:r>
            <a:rPr lang="zh-TW" altLang="en-US" sz="2400" b="1" kern="1200" dirty="0" smtClean="0"/>
            <a:t>確實登錄與更新</a:t>
          </a:r>
          <a:endParaRPr lang="zh-TW" altLang="en-US" sz="2400" kern="1200" dirty="0"/>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紙本或電子病歷首頁</a:t>
          </a:r>
          <a:endParaRPr lang="zh-TW" altLang="en-US" sz="2000" b="1" kern="1200" dirty="0">
            <a:solidFill>
              <a:srgbClr val="FFFF00"/>
            </a:solidFill>
          </a:endParaRPr>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及時更新</a:t>
          </a:r>
          <a:endParaRPr lang="zh-TW" altLang="en-US" sz="2000" b="1" kern="1200" dirty="0">
            <a:solidFill>
              <a:srgbClr val="FFFF00"/>
            </a:solidFill>
          </a:endParaRPr>
        </a:p>
      </dsp:txBody>
      <dsp:txXfrm>
        <a:off x="4086864" y="12956"/>
        <a:ext cx="4065751" cy="2439451"/>
      </dsp:txXfrm>
    </dsp:sp>
    <dsp:sp modelId="{070AF5C5-592A-4B91-9F0B-5C00A7F37C59}">
      <dsp:nvSpPr>
        <dsp:cNvPr id="0" name=""/>
        <dsp:cNvSpPr/>
      </dsp:nvSpPr>
      <dsp:spPr>
        <a:xfrm>
          <a:off x="783" y="2472736"/>
          <a:ext cx="4065751" cy="2439451"/>
        </a:xfrm>
        <a:prstGeom prst="rect">
          <a:avLst/>
        </a:prstGeom>
        <a:solidFill>
          <a:schemeClr val="accent4">
            <a:lumMod val="75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91440" rIns="36000" bIns="91440" numCol="1" spcCol="1270" anchor="t" anchorCtr="0">
          <a:noAutofit/>
        </a:bodyPr>
        <a:lstStyle/>
        <a:p>
          <a:pPr lvl="0" algn="l" defTabSz="1066800" rtl="0">
            <a:lnSpc>
              <a:spcPct val="90000"/>
            </a:lnSpc>
            <a:spcBef>
              <a:spcPct val="0"/>
            </a:spcBef>
            <a:spcAft>
              <a:spcPct val="35000"/>
            </a:spcAft>
          </a:pPr>
          <a:r>
            <a:rPr lang="zh-TW" altLang="en-US" sz="2400" b="1" kern="1200" dirty="0" smtClean="0"/>
            <a:t>開立處方前</a:t>
          </a:r>
          <a:endParaRPr lang="zh-TW" altLang="en-US" sz="2400" kern="1200" dirty="0"/>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應詢問病人或再次查閱病歷資料，確認病人藥品過敏史</a:t>
          </a:r>
          <a:endParaRPr lang="zh-TW" altLang="en-US" sz="2000" b="1" kern="1200" dirty="0">
            <a:solidFill>
              <a:srgbClr val="FFFF00"/>
            </a:solidFill>
          </a:endParaRPr>
        </a:p>
      </dsp:txBody>
      <dsp:txXfrm>
        <a:off x="783" y="2472736"/>
        <a:ext cx="4065751" cy="2439451"/>
      </dsp:txXfrm>
    </dsp:sp>
    <dsp:sp modelId="{6058D6DF-114F-474E-9B7E-C477BC27233D}">
      <dsp:nvSpPr>
        <dsp:cNvPr id="0" name=""/>
        <dsp:cNvSpPr/>
      </dsp:nvSpPr>
      <dsp:spPr>
        <a:xfrm>
          <a:off x="4086864" y="2472736"/>
          <a:ext cx="4065751" cy="2439451"/>
        </a:xfrm>
        <a:prstGeom prst="rect">
          <a:avLst/>
        </a:prstGeom>
        <a:solidFill>
          <a:schemeClr val="accent5">
            <a:lumMod val="75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91440" rIns="36000" bIns="91440" numCol="1" spcCol="1270" anchor="t" anchorCtr="0">
          <a:noAutofit/>
        </a:bodyPr>
        <a:lstStyle/>
        <a:p>
          <a:pPr lvl="0" algn="l" defTabSz="1066800" rtl="0">
            <a:lnSpc>
              <a:spcPct val="90000"/>
            </a:lnSpc>
            <a:spcBef>
              <a:spcPct val="0"/>
            </a:spcBef>
            <a:spcAft>
              <a:spcPct val="35000"/>
            </a:spcAft>
          </a:pPr>
          <a:r>
            <a:rPr lang="zh-TW" altLang="en-US" sz="2400" b="1" kern="1200" dirty="0" smtClean="0"/>
            <a:t>有效傳遞病人用藥過敏史</a:t>
          </a:r>
          <a:endParaRPr lang="zh-TW" altLang="en-US" sz="2400" kern="1200" dirty="0"/>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同步建置或連結於不同醫令系統中</a:t>
          </a:r>
          <a:endParaRPr lang="zh-TW" altLang="en-US" sz="2000" b="1" kern="1200" dirty="0">
            <a:solidFill>
              <a:srgbClr val="FFFF00"/>
            </a:solidFill>
          </a:endParaRPr>
        </a:p>
        <a:p>
          <a:pPr marL="88900" lvl="1" indent="-88900" algn="l" defTabSz="889000" rtl="0">
            <a:lnSpc>
              <a:spcPct val="90000"/>
            </a:lnSpc>
            <a:spcBef>
              <a:spcPct val="0"/>
            </a:spcBef>
            <a:spcAft>
              <a:spcPct val="15000"/>
            </a:spcAft>
            <a:buChar char="••"/>
          </a:pPr>
          <a:r>
            <a:rPr lang="zh-TW" altLang="en-US" sz="2000" b="1" kern="1200" dirty="0" smtClean="0">
              <a:solidFill>
                <a:srgbClr val="FFFF00"/>
              </a:solidFill>
            </a:rPr>
            <a:t>可呈現在各種與病人有關之紙本或資訊醫療紀錄中</a:t>
          </a:r>
          <a:endParaRPr lang="zh-TW" altLang="en-US" sz="2000" kern="1200" dirty="0">
            <a:solidFill>
              <a:srgbClr val="FFFF00"/>
            </a:solidFill>
          </a:endParaRPr>
        </a:p>
      </dsp:txBody>
      <dsp:txXfrm>
        <a:off x="4086864" y="2472736"/>
        <a:ext cx="4065751" cy="243945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0C591-CF97-4CC2-9491-ECB76714D24A}">
      <dsp:nvSpPr>
        <dsp:cNvPr id="0" name=""/>
        <dsp:cNvSpPr/>
      </dsp:nvSpPr>
      <dsp:spPr>
        <a:xfrm>
          <a:off x="103000" y="0"/>
          <a:ext cx="4000599" cy="2400359"/>
        </a:xfrm>
        <a:prstGeom prst="rect">
          <a:avLst/>
        </a:prstGeom>
        <a:solidFill>
          <a:schemeClr val="accent3">
            <a:lumMod val="75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zh-TW" altLang="en-US" sz="2000" b="1" kern="1200" dirty="0" smtClean="0">
              <a:solidFill>
                <a:srgbClr val="FFFF00"/>
              </a:solidFill>
              <a:effectLst>
                <a:glow>
                  <a:schemeClr val="bg1"/>
                </a:glow>
                <a:outerShdw blurRad="38100" dist="38100" dir="2700000" algn="tl">
                  <a:srgbClr val="000000">
                    <a:alpha val="43137"/>
                  </a:srgbClr>
                </a:outerShdw>
              </a:effectLst>
            </a:rPr>
            <a:t>依規定設置所有防火避難設施及消防安全設備（舊有建築亦應一併改善）</a:t>
          </a:r>
          <a:endParaRPr lang="zh-TW" altLang="en-US" sz="2000" b="1" kern="1200" dirty="0">
            <a:solidFill>
              <a:srgbClr val="FFFF00"/>
            </a:solidFill>
            <a:effectLst>
              <a:glow>
                <a:schemeClr val="bg1"/>
              </a:glow>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zh-TW" sz="1600" b="1" kern="1200" dirty="0" smtClean="0"/>
            <a:t>包含偵煙探測器、滅火器、消防栓、自動撒水系統、排煙裝置、防火門</a:t>
          </a:r>
          <a:r>
            <a:rPr lang="en-US" sz="1600" b="1" kern="1200" dirty="0" smtClean="0"/>
            <a:t>…</a:t>
          </a:r>
          <a:r>
            <a:rPr lang="zh-TW" sz="1600" b="1" kern="1200" dirty="0" smtClean="0"/>
            <a:t>等。</a:t>
          </a:r>
          <a:endParaRPr lang="zh-TW" sz="1600" b="1" kern="1200" dirty="0"/>
        </a:p>
        <a:p>
          <a:pPr marL="171450" lvl="1" indent="-171450" algn="l" defTabSz="711200" rtl="0">
            <a:lnSpc>
              <a:spcPct val="90000"/>
            </a:lnSpc>
            <a:spcBef>
              <a:spcPct val="0"/>
            </a:spcBef>
            <a:spcAft>
              <a:spcPct val="15000"/>
            </a:spcAft>
            <a:buChar char="••"/>
          </a:pPr>
          <a:r>
            <a:rPr lang="zh-TW" altLang="en-US" sz="1600" b="1" kern="1200" dirty="0" smtClean="0"/>
            <a:t>定期檢測及記錄，確保有效性。</a:t>
          </a:r>
          <a:endParaRPr lang="zh-TW" altLang="en-US" sz="1600" b="1" kern="1200" dirty="0"/>
        </a:p>
      </dsp:txBody>
      <dsp:txXfrm>
        <a:off x="103000" y="0"/>
        <a:ext cx="4000599" cy="2400359"/>
      </dsp:txXfrm>
    </dsp:sp>
    <dsp:sp modelId="{CEA5F5F1-3CF4-4A5B-BFD7-C92D6EC8F60B}">
      <dsp:nvSpPr>
        <dsp:cNvPr id="0" name=""/>
        <dsp:cNvSpPr/>
      </dsp:nvSpPr>
      <dsp:spPr>
        <a:xfrm>
          <a:off x="4114802" y="0"/>
          <a:ext cx="4000599" cy="2400359"/>
        </a:xfrm>
        <a:prstGeom prst="rect">
          <a:avLst/>
        </a:prstGeom>
        <a:solidFill>
          <a:schemeClr val="accent5">
            <a:lumMod val="75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altLang="en-US" sz="2000" b="1" kern="1200" dirty="0" smtClean="0">
              <a:solidFill>
                <a:srgbClr val="FFFF00"/>
              </a:solidFill>
              <a:effectLst>
                <a:glow>
                  <a:schemeClr val="bg1"/>
                </a:glow>
                <a:outerShdw blurRad="38100" dist="38100" dir="2700000" algn="tl">
                  <a:srgbClr val="000000">
                    <a:alpha val="43137"/>
                  </a:srgbClr>
                </a:outerShdw>
              </a:effectLst>
            </a:rPr>
            <a:t>錄製符合火災實際狀況之緊急廣播內容，且內容能清楚告知應變人員</a:t>
          </a:r>
          <a:endParaRPr lang="zh-TW" altLang="en-US" sz="2000" b="1" kern="1200" dirty="0">
            <a:solidFill>
              <a:srgbClr val="FFFF00"/>
            </a:solidFill>
            <a:effectLst>
              <a:glow>
                <a:schemeClr val="bg1"/>
              </a:glow>
              <a:outerShdw blurRad="38100" dist="38100" dir="2700000" algn="tl">
                <a:srgbClr val="000000">
                  <a:alpha val="43137"/>
                </a:srgbClr>
              </a:outerShdw>
            </a:effectLst>
          </a:endParaRPr>
        </a:p>
      </dsp:txBody>
      <dsp:txXfrm>
        <a:off x="4114802" y="0"/>
        <a:ext cx="4000599" cy="2400359"/>
      </dsp:txXfrm>
    </dsp:sp>
    <dsp:sp modelId="{B6DBF78E-3C91-48CB-A071-DEF8F22E4344}">
      <dsp:nvSpPr>
        <dsp:cNvPr id="0" name=""/>
        <dsp:cNvSpPr/>
      </dsp:nvSpPr>
      <dsp:spPr>
        <a:xfrm>
          <a:off x="103000" y="2422273"/>
          <a:ext cx="4000599" cy="2400359"/>
        </a:xfrm>
        <a:prstGeom prst="rect">
          <a:avLst/>
        </a:prstGeom>
        <a:solidFill>
          <a:schemeClr val="accent5">
            <a:lumMod val="5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zh-TW" altLang="en-US" sz="2000" b="1" kern="1200" dirty="0" smtClean="0">
              <a:solidFill>
                <a:srgbClr val="FFFF00"/>
              </a:solidFill>
              <a:effectLst>
                <a:glow>
                  <a:schemeClr val="bg1"/>
                </a:glow>
                <a:outerShdw blurRad="38100" dist="38100" dir="2700000" algn="tl">
                  <a:srgbClr val="000000">
                    <a:alpha val="43137"/>
                  </a:srgbClr>
                </a:outerShdw>
              </a:effectLst>
            </a:rPr>
            <a:t>地下美食街、商店街及廚房區域</a:t>
          </a:r>
          <a:endParaRPr lang="zh-TW" altLang="en-US" sz="2000" b="1" kern="1200" dirty="0">
            <a:solidFill>
              <a:srgbClr val="FFFF00"/>
            </a:solidFill>
            <a:effectLst>
              <a:glow>
                <a:schemeClr val="bg1"/>
              </a:glow>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zh-TW" altLang="en-US" sz="1600" b="1" kern="1200" dirty="0" smtClean="0"/>
            <a:t>不宜使用偵煙式火警探測器連動排煙閘門，</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應改為使用偵溫式火警探測器連動。</a:t>
          </a:r>
          <a:endParaRPr lang="zh-TW" altLang="en-US" sz="1600" b="1" kern="1200" dirty="0"/>
        </a:p>
      </dsp:txBody>
      <dsp:txXfrm>
        <a:off x="103000" y="2422273"/>
        <a:ext cx="4000599" cy="2400359"/>
      </dsp:txXfrm>
    </dsp:sp>
    <dsp:sp modelId="{BF569A4A-7C66-4769-AD46-E708CEF277D8}">
      <dsp:nvSpPr>
        <dsp:cNvPr id="0" name=""/>
        <dsp:cNvSpPr/>
      </dsp:nvSpPr>
      <dsp:spPr>
        <a:xfrm>
          <a:off x="4114802" y="2422273"/>
          <a:ext cx="4000599" cy="2400359"/>
        </a:xfrm>
        <a:prstGeom prst="rect">
          <a:avLst/>
        </a:prstGeom>
        <a:solidFill>
          <a:srgbClr val="5B5049"/>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zh-TW" altLang="en-US" sz="2000" b="1" kern="1200" dirty="0" smtClean="0">
              <a:solidFill>
                <a:srgbClr val="FFFF00"/>
              </a:solidFill>
              <a:effectLst>
                <a:glow>
                  <a:schemeClr val="bg1"/>
                </a:glow>
                <a:outerShdw blurRad="38100" dist="38100" dir="2700000" algn="tl">
                  <a:srgbClr val="000000">
                    <a:alpha val="43137"/>
                  </a:srgbClr>
                </a:outerShdw>
              </a:effectLst>
            </a:rPr>
            <a:t>手術室、加護病房、呼吸照護病房等特殊單位</a:t>
          </a:r>
          <a:endParaRPr lang="zh-TW" altLang="en-US" sz="2000" b="1" kern="1200" dirty="0">
            <a:solidFill>
              <a:srgbClr val="FFFF00"/>
            </a:solidFill>
            <a:effectLst>
              <a:glow>
                <a:schemeClr val="bg1"/>
              </a:glow>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zh-TW" altLang="en-US" sz="1600" b="1" kern="1200" dirty="0" smtClean="0"/>
            <a:t>依使用特性及需求置放適當之滅火系統。</a:t>
          </a:r>
          <a:endParaRPr lang="zh-TW" altLang="en-US" sz="1600" b="1" kern="1200" dirty="0"/>
        </a:p>
      </dsp:txBody>
      <dsp:txXfrm>
        <a:off x="4114802" y="2422273"/>
        <a:ext cx="4000599" cy="240035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774A-C5C1-4B01-80F3-7B00CE3FB272}">
      <dsp:nvSpPr>
        <dsp:cNvPr id="0" name=""/>
        <dsp:cNvSpPr/>
      </dsp:nvSpPr>
      <dsp:spPr>
        <a:xfrm>
          <a:off x="98491" y="410170"/>
          <a:ext cx="2706850" cy="669673"/>
        </a:xfrm>
        <a:prstGeom prst="roundRect">
          <a:avLst>
            <a:gd name="adj" fmla="val 10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TW" altLang="en-US" sz="2400" b="1" kern="1200" dirty="0" smtClean="0"/>
            <a:t>制定相關管理規範</a:t>
          </a:r>
          <a:endParaRPr lang="zh-TW" altLang="en-US" sz="2400" kern="1200" dirty="0"/>
        </a:p>
      </dsp:txBody>
      <dsp:txXfrm>
        <a:off x="118105" y="429784"/>
        <a:ext cx="2667622" cy="630445"/>
      </dsp:txXfrm>
    </dsp:sp>
    <dsp:sp modelId="{2DE2A64B-3B15-4EBC-BCC3-FAD397A45D0F}">
      <dsp:nvSpPr>
        <dsp:cNvPr id="0" name=""/>
        <dsp:cNvSpPr/>
      </dsp:nvSpPr>
      <dsp:spPr>
        <a:xfrm>
          <a:off x="369176" y="1079844"/>
          <a:ext cx="109258" cy="534034"/>
        </a:xfrm>
        <a:custGeom>
          <a:avLst/>
          <a:gdLst/>
          <a:ahLst/>
          <a:cxnLst/>
          <a:rect l="0" t="0" r="0" b="0"/>
          <a:pathLst>
            <a:path>
              <a:moveTo>
                <a:pt x="0" y="0"/>
              </a:moveTo>
              <a:lnTo>
                <a:pt x="0" y="534034"/>
              </a:lnTo>
              <a:lnTo>
                <a:pt x="109258" y="534034"/>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D7ECC-FD42-4E7A-A057-8AF5045567CA}">
      <dsp:nvSpPr>
        <dsp:cNvPr id="0" name=""/>
        <dsp:cNvSpPr/>
      </dsp:nvSpPr>
      <dsp:spPr>
        <a:xfrm>
          <a:off x="478434" y="1158137"/>
          <a:ext cx="1884992" cy="911480"/>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TW" altLang="en-US" sz="1600" b="1" kern="1200" dirty="0" smtClean="0"/>
            <a:t>用電設備及易燃物品之管理及保養規範</a:t>
          </a:r>
          <a:endParaRPr lang="zh-TW" altLang="en-US" sz="1600" b="1" kern="1200" dirty="0"/>
        </a:p>
      </dsp:txBody>
      <dsp:txXfrm>
        <a:off x="505130" y="1184833"/>
        <a:ext cx="1831600" cy="858088"/>
      </dsp:txXfrm>
    </dsp:sp>
    <dsp:sp modelId="{203151FC-0485-4424-9227-837C3B90D9BD}">
      <dsp:nvSpPr>
        <dsp:cNvPr id="0" name=""/>
        <dsp:cNvSpPr/>
      </dsp:nvSpPr>
      <dsp:spPr>
        <a:xfrm>
          <a:off x="2836360" y="410170"/>
          <a:ext cx="2486325" cy="669673"/>
        </a:xfrm>
        <a:prstGeom prst="roundRect">
          <a:avLst>
            <a:gd name="adj" fmla="val 10000"/>
          </a:avLst>
        </a:prstGeom>
        <a:solidFill>
          <a:schemeClr val="accent5">
            <a:hueOff val="-2510283"/>
            <a:satOff val="20547"/>
            <a:lumOff val="-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TW" altLang="en-US" sz="2400" b="1" kern="1200" dirty="0" smtClean="0"/>
            <a:t>電器及電路管理</a:t>
          </a:r>
          <a:endParaRPr lang="zh-TW" altLang="en-US" sz="2400" kern="1200" dirty="0"/>
        </a:p>
      </dsp:txBody>
      <dsp:txXfrm>
        <a:off x="2855974" y="429784"/>
        <a:ext cx="2447097" cy="630445"/>
      </dsp:txXfrm>
    </dsp:sp>
    <dsp:sp modelId="{07F75C55-1086-4BD4-BC16-A0B12DB07603}">
      <dsp:nvSpPr>
        <dsp:cNvPr id="0" name=""/>
        <dsp:cNvSpPr/>
      </dsp:nvSpPr>
      <dsp:spPr>
        <a:xfrm>
          <a:off x="3084993" y="1079844"/>
          <a:ext cx="114710" cy="952254"/>
        </a:xfrm>
        <a:custGeom>
          <a:avLst/>
          <a:gdLst/>
          <a:ahLst/>
          <a:cxnLst/>
          <a:rect l="0" t="0" r="0" b="0"/>
          <a:pathLst>
            <a:path>
              <a:moveTo>
                <a:pt x="0" y="0"/>
              </a:moveTo>
              <a:lnTo>
                <a:pt x="0" y="952254"/>
              </a:lnTo>
              <a:lnTo>
                <a:pt x="114710" y="952254"/>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77A4F-C407-459B-8BA5-8A2722960A58}">
      <dsp:nvSpPr>
        <dsp:cNvPr id="0" name=""/>
        <dsp:cNvSpPr/>
      </dsp:nvSpPr>
      <dsp:spPr>
        <a:xfrm>
          <a:off x="3199703" y="1137978"/>
          <a:ext cx="3815155" cy="1788240"/>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836761"/>
              <a:satOff val="6849"/>
              <a:lumOff val="-11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 tIns="20320" rIns="18000" bIns="20320" numCol="1" spcCol="1270" anchor="t" anchorCtr="0">
          <a:noAutofit/>
        </a:bodyPr>
        <a:lstStyle/>
        <a:p>
          <a:pPr lvl="0" algn="l" defTabSz="711200" rtl="0">
            <a:lnSpc>
              <a:spcPct val="90000"/>
            </a:lnSpc>
            <a:spcBef>
              <a:spcPct val="0"/>
            </a:spcBef>
            <a:spcAft>
              <a:spcPct val="35000"/>
            </a:spcAft>
          </a:pPr>
          <a:r>
            <a:rPr lang="zh-TW" altLang="en-US" sz="1600" b="1" kern="1200" dirty="0" smtClean="0"/>
            <a:t>全院機電與各類醫療儀器</a:t>
          </a:r>
          <a:endParaRPr lang="zh-TW" altLang="en-US" sz="1600" b="1" kern="1200" dirty="0"/>
        </a:p>
        <a:p>
          <a:pPr marL="114300" lvl="1" indent="-114300" algn="l" defTabSz="577850" rtl="0">
            <a:lnSpc>
              <a:spcPct val="90000"/>
            </a:lnSpc>
            <a:spcBef>
              <a:spcPct val="0"/>
            </a:spcBef>
            <a:spcAft>
              <a:spcPct val="15000"/>
            </a:spcAft>
            <a:buChar char="••"/>
          </a:pPr>
          <a:r>
            <a:rPr lang="zh-TW" altLang="en-US" sz="1300" kern="1200" dirty="0" smtClean="0"/>
            <a:t>至少每年一次全院普查、維修、汰換功能不良者</a:t>
          </a:r>
          <a:endParaRPr lang="zh-TW" altLang="en-US" sz="1300" kern="1200" dirty="0"/>
        </a:p>
        <a:p>
          <a:pPr marL="114300" lvl="1" indent="-114300" algn="l" defTabSz="577850" rtl="0">
            <a:lnSpc>
              <a:spcPct val="90000"/>
            </a:lnSpc>
            <a:spcBef>
              <a:spcPct val="0"/>
            </a:spcBef>
            <a:spcAft>
              <a:spcPct val="15000"/>
            </a:spcAft>
            <a:buChar char="••"/>
          </a:pPr>
          <a:r>
            <a:rPr lang="zh-TW" altLang="en-US" sz="1300" kern="1200" dirty="0" smtClean="0"/>
            <a:t>使用合格且具安全斷電裝置之延長線</a:t>
          </a:r>
          <a:endParaRPr lang="zh-TW" altLang="en-US" sz="1300" kern="1200" dirty="0"/>
        </a:p>
        <a:p>
          <a:pPr marL="114300" lvl="1" indent="-114300" algn="l" defTabSz="577850" rtl="0">
            <a:lnSpc>
              <a:spcPct val="90000"/>
            </a:lnSpc>
            <a:spcBef>
              <a:spcPct val="0"/>
            </a:spcBef>
            <a:spcAft>
              <a:spcPct val="15000"/>
            </a:spcAft>
            <a:buChar char="••"/>
          </a:pPr>
          <a:r>
            <a:rPr lang="zh-TW" altLang="en-US" sz="1300" kern="1200" dirty="0" smtClean="0"/>
            <a:t>不定期巡視及定期查核是否有超出用電負載、過度串接、積污導電、電線破損及額外使用情形</a:t>
          </a:r>
          <a:endParaRPr lang="zh-TW" altLang="en-US" sz="1300" kern="1200" dirty="0"/>
        </a:p>
      </dsp:txBody>
      <dsp:txXfrm>
        <a:off x="3252079" y="1190354"/>
        <a:ext cx="3710403" cy="1683488"/>
      </dsp:txXfrm>
    </dsp:sp>
    <dsp:sp modelId="{DC59A957-AA1D-48AC-8E05-068C239A68A2}">
      <dsp:nvSpPr>
        <dsp:cNvPr id="0" name=""/>
        <dsp:cNvSpPr/>
      </dsp:nvSpPr>
      <dsp:spPr>
        <a:xfrm>
          <a:off x="3084993" y="1079844"/>
          <a:ext cx="114710" cy="2521416"/>
        </a:xfrm>
        <a:custGeom>
          <a:avLst/>
          <a:gdLst/>
          <a:ahLst/>
          <a:cxnLst/>
          <a:rect l="0" t="0" r="0" b="0"/>
          <a:pathLst>
            <a:path>
              <a:moveTo>
                <a:pt x="0" y="0"/>
              </a:moveTo>
              <a:lnTo>
                <a:pt x="0" y="2521416"/>
              </a:lnTo>
              <a:lnTo>
                <a:pt x="114710" y="2521416"/>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9E269-C269-45A1-930E-52101A1C6D03}">
      <dsp:nvSpPr>
        <dsp:cNvPr id="0" name=""/>
        <dsp:cNvSpPr/>
      </dsp:nvSpPr>
      <dsp:spPr>
        <a:xfrm>
          <a:off x="3199703" y="2997340"/>
          <a:ext cx="3815155" cy="1207839"/>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1673522"/>
              <a:satOff val="13698"/>
              <a:lumOff val="-22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zh-TW" altLang="en-US" sz="1600" b="1" kern="1200" dirty="0" smtClean="0"/>
            <a:t>病房及辦公室高耗能電器</a:t>
          </a:r>
          <a:endParaRPr lang="zh-TW" altLang="en-US" sz="1600" b="1" kern="1200" dirty="0"/>
        </a:p>
        <a:p>
          <a:pPr marL="114300" lvl="1" indent="-114300" algn="l" defTabSz="577850" rtl="0">
            <a:lnSpc>
              <a:spcPct val="90000"/>
            </a:lnSpc>
            <a:spcBef>
              <a:spcPct val="0"/>
            </a:spcBef>
            <a:spcAft>
              <a:spcPct val="15000"/>
            </a:spcAft>
            <a:buChar char="••"/>
          </a:pPr>
          <a:r>
            <a:rPr lang="zh-TW" altLang="en-US" sz="1300" kern="1200" dirty="0" smtClean="0"/>
            <a:t>列冊管理及張貼電器安檢標籤</a:t>
          </a:r>
          <a:r>
            <a:rPr lang="zh-TW" altLang="en-US" sz="1300" kern="1200" baseline="30000" dirty="0" smtClean="0"/>
            <a:t>註</a:t>
          </a:r>
          <a:endParaRPr lang="zh-TW" altLang="en-US" sz="1300" kern="1200" dirty="0"/>
        </a:p>
        <a:p>
          <a:pPr marL="114300" lvl="1" indent="-114300" algn="l" defTabSz="577850" rtl="0">
            <a:lnSpc>
              <a:spcPct val="90000"/>
            </a:lnSpc>
            <a:spcBef>
              <a:spcPct val="0"/>
            </a:spcBef>
            <a:spcAft>
              <a:spcPct val="15000"/>
            </a:spcAft>
            <a:buChar char="••"/>
          </a:pPr>
          <a:r>
            <a:rPr lang="zh-TW" altLang="en-US" sz="1300" kern="1200" dirty="0" smtClean="0"/>
            <a:t>延長線插座均應符合安全規範</a:t>
          </a:r>
          <a:endParaRPr lang="zh-TW" altLang="en-US" sz="1300" kern="1200" dirty="0"/>
        </a:p>
      </dsp:txBody>
      <dsp:txXfrm>
        <a:off x="3235079" y="3032716"/>
        <a:ext cx="3744403" cy="1137087"/>
      </dsp:txXfrm>
    </dsp:sp>
    <dsp:sp modelId="{BA1EB325-81A6-44C8-9A79-C4AE499114B5}">
      <dsp:nvSpPr>
        <dsp:cNvPr id="0" name=""/>
        <dsp:cNvSpPr/>
      </dsp:nvSpPr>
      <dsp:spPr>
        <a:xfrm>
          <a:off x="3084993" y="1079844"/>
          <a:ext cx="114710" cy="3908658"/>
        </a:xfrm>
        <a:custGeom>
          <a:avLst/>
          <a:gdLst/>
          <a:ahLst/>
          <a:cxnLst/>
          <a:rect l="0" t="0" r="0" b="0"/>
          <a:pathLst>
            <a:path>
              <a:moveTo>
                <a:pt x="0" y="0"/>
              </a:moveTo>
              <a:lnTo>
                <a:pt x="0" y="3908658"/>
              </a:lnTo>
              <a:lnTo>
                <a:pt x="114710" y="3908658"/>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232AD-EF9A-417A-A0E3-4993628A2F5D}">
      <dsp:nvSpPr>
        <dsp:cNvPr id="0" name=""/>
        <dsp:cNvSpPr/>
      </dsp:nvSpPr>
      <dsp:spPr>
        <a:xfrm>
          <a:off x="3199703" y="4323673"/>
          <a:ext cx="3815155" cy="1329659"/>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2510283"/>
              <a:satOff val="20547"/>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zh-TW" altLang="en-US" sz="1600" b="1" kern="1200" dirty="0" smtClean="0"/>
            <a:t>各單位溫熱食物設備</a:t>
          </a:r>
          <a:endParaRPr lang="zh-TW" altLang="en-US" sz="1600" b="1" kern="1200" dirty="0"/>
        </a:p>
        <a:p>
          <a:pPr marL="114300" lvl="1" indent="-114300" algn="l" defTabSz="577850" rtl="0">
            <a:lnSpc>
              <a:spcPct val="90000"/>
            </a:lnSpc>
            <a:spcBef>
              <a:spcPct val="0"/>
            </a:spcBef>
            <a:spcAft>
              <a:spcPct val="15000"/>
            </a:spcAft>
            <a:buChar char="••"/>
          </a:pPr>
          <a:r>
            <a:rPr lang="zh-TW" altLang="en-US" sz="1300" kern="1200" dirty="0" smtClean="0"/>
            <a:t>張貼使用警語</a:t>
          </a:r>
          <a:endParaRPr lang="zh-TW" altLang="en-US" sz="1300" kern="1200" dirty="0"/>
        </a:p>
        <a:p>
          <a:pPr marL="114300" lvl="1" indent="-114300" algn="l" defTabSz="577850" rtl="0">
            <a:lnSpc>
              <a:spcPct val="90000"/>
            </a:lnSpc>
            <a:spcBef>
              <a:spcPct val="0"/>
            </a:spcBef>
            <a:spcAft>
              <a:spcPct val="15000"/>
            </a:spcAft>
            <a:buChar char="••"/>
          </a:pPr>
          <a:r>
            <a:rPr lang="zh-TW" altLang="en-US" sz="1300" kern="1200" dirty="0" smtClean="0"/>
            <a:t>如有定時、控溫、或有防止過熱感應裝置更佳</a:t>
          </a:r>
          <a:endParaRPr lang="zh-TW" altLang="en-US" sz="1300" kern="1200" dirty="0"/>
        </a:p>
      </dsp:txBody>
      <dsp:txXfrm>
        <a:off x="3238647" y="4362617"/>
        <a:ext cx="3737267" cy="1251771"/>
      </dsp:txXfrm>
    </dsp:sp>
    <dsp:sp modelId="{DD5456C9-88DC-4D77-8169-150483FCFAF2}">
      <dsp:nvSpPr>
        <dsp:cNvPr id="0" name=""/>
        <dsp:cNvSpPr/>
      </dsp:nvSpPr>
      <dsp:spPr>
        <a:xfrm>
          <a:off x="6889041" y="344005"/>
          <a:ext cx="2004779" cy="669673"/>
        </a:xfrm>
        <a:prstGeom prst="roundRect">
          <a:avLst>
            <a:gd name="adj" fmla="val 10000"/>
          </a:avLst>
        </a:prstGeom>
        <a:solidFill>
          <a:schemeClr val="accent5">
            <a:hueOff val="-5020566"/>
            <a:satOff val="41093"/>
            <a:lumOff val="-66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TW" altLang="en-US" sz="2400" b="1" kern="1200" dirty="0" smtClean="0"/>
            <a:t>易燃物品管理</a:t>
          </a:r>
          <a:endParaRPr lang="zh-TW" altLang="en-US" sz="2400" kern="1200" dirty="0"/>
        </a:p>
      </dsp:txBody>
      <dsp:txXfrm>
        <a:off x="6908655" y="363619"/>
        <a:ext cx="1965551" cy="630445"/>
      </dsp:txXfrm>
    </dsp:sp>
    <dsp:sp modelId="{98460D7B-BC58-40F5-895E-61B8DDD09B25}">
      <dsp:nvSpPr>
        <dsp:cNvPr id="0" name=""/>
        <dsp:cNvSpPr/>
      </dsp:nvSpPr>
      <dsp:spPr>
        <a:xfrm>
          <a:off x="7043799" y="1013678"/>
          <a:ext cx="91440" cy="994537"/>
        </a:xfrm>
        <a:custGeom>
          <a:avLst/>
          <a:gdLst/>
          <a:ahLst/>
          <a:cxnLst/>
          <a:rect l="0" t="0" r="0" b="0"/>
          <a:pathLst>
            <a:path>
              <a:moveTo>
                <a:pt x="45720" y="0"/>
              </a:moveTo>
              <a:lnTo>
                <a:pt x="45720" y="994537"/>
              </a:lnTo>
              <a:lnTo>
                <a:pt x="120536" y="994537"/>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75975-4027-421B-99C9-BE0B0093D4D3}">
      <dsp:nvSpPr>
        <dsp:cNvPr id="0" name=""/>
        <dsp:cNvSpPr/>
      </dsp:nvSpPr>
      <dsp:spPr>
        <a:xfrm>
          <a:off x="7164336" y="1158137"/>
          <a:ext cx="1631110" cy="1700156"/>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3347044"/>
              <a:satOff val="27395"/>
              <a:lumOff val="-44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TW" altLang="en-US" sz="1600" b="1" kern="1200" dirty="0" smtClean="0"/>
            <a:t>置放處應有耐震、防傾倒之設計。</a:t>
          </a:r>
          <a:endParaRPr lang="zh-TW" altLang="en-US" sz="1600" b="1" kern="1200" dirty="0"/>
        </a:p>
      </dsp:txBody>
      <dsp:txXfrm>
        <a:off x="7212110" y="1205911"/>
        <a:ext cx="1535562" cy="1604608"/>
      </dsp:txXfrm>
    </dsp:sp>
    <dsp:sp modelId="{8FB22AC9-96AE-4D24-BC61-9DD40613B32F}">
      <dsp:nvSpPr>
        <dsp:cNvPr id="0" name=""/>
        <dsp:cNvSpPr/>
      </dsp:nvSpPr>
      <dsp:spPr>
        <a:xfrm>
          <a:off x="7043799" y="1013678"/>
          <a:ext cx="91440" cy="2587578"/>
        </a:xfrm>
        <a:custGeom>
          <a:avLst/>
          <a:gdLst/>
          <a:ahLst/>
          <a:cxnLst/>
          <a:rect l="0" t="0" r="0" b="0"/>
          <a:pathLst>
            <a:path>
              <a:moveTo>
                <a:pt x="45720" y="0"/>
              </a:moveTo>
              <a:lnTo>
                <a:pt x="45720" y="2587578"/>
              </a:lnTo>
              <a:lnTo>
                <a:pt x="120536" y="2587578"/>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5A2CA-B2C5-4DAA-849D-9283AE950B67}">
      <dsp:nvSpPr>
        <dsp:cNvPr id="0" name=""/>
        <dsp:cNvSpPr/>
      </dsp:nvSpPr>
      <dsp:spPr>
        <a:xfrm>
          <a:off x="7164336" y="2997337"/>
          <a:ext cx="1631110" cy="1207839"/>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4183805"/>
              <a:satOff val="34244"/>
              <a:lumOff val="-55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TW" altLang="en-US" sz="1600" b="1" kern="1200" dirty="0" smtClean="0"/>
            <a:t>儲放位置應避免於插座附近。</a:t>
          </a:r>
          <a:endParaRPr lang="zh-TW" altLang="en-US" sz="1600" b="1" kern="1200" dirty="0"/>
        </a:p>
      </dsp:txBody>
      <dsp:txXfrm>
        <a:off x="7199712" y="3032713"/>
        <a:ext cx="1560358" cy="1137087"/>
      </dsp:txXfrm>
    </dsp:sp>
    <dsp:sp modelId="{9F14A6EB-B01D-48E3-BC69-89FB324D8E5C}">
      <dsp:nvSpPr>
        <dsp:cNvPr id="0" name=""/>
        <dsp:cNvSpPr/>
      </dsp:nvSpPr>
      <dsp:spPr>
        <a:xfrm>
          <a:off x="7043799" y="1013678"/>
          <a:ext cx="91440" cy="3974824"/>
        </a:xfrm>
        <a:custGeom>
          <a:avLst/>
          <a:gdLst/>
          <a:ahLst/>
          <a:cxnLst/>
          <a:rect l="0" t="0" r="0" b="0"/>
          <a:pathLst>
            <a:path>
              <a:moveTo>
                <a:pt x="45720" y="0"/>
              </a:moveTo>
              <a:lnTo>
                <a:pt x="45720" y="3974824"/>
              </a:lnTo>
              <a:lnTo>
                <a:pt x="120536" y="3974824"/>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6E13D-038C-44B1-805A-4B564C9170CC}">
      <dsp:nvSpPr>
        <dsp:cNvPr id="0" name=""/>
        <dsp:cNvSpPr/>
      </dsp:nvSpPr>
      <dsp:spPr>
        <a:xfrm>
          <a:off x="7164336" y="4323673"/>
          <a:ext cx="1631110" cy="1329659"/>
        </a:xfrm>
        <a:prstGeom prst="roundRect">
          <a:avLst>
            <a:gd name="adj" fmla="val 10000"/>
          </a:avLst>
        </a:prstGeom>
        <a:solidFill>
          <a:schemeClr val="lt1">
            <a:alpha val="90000"/>
            <a:hueOff val="0"/>
            <a:satOff val="0"/>
            <a:lumOff val="0"/>
            <a:alphaOff val="0"/>
          </a:schemeClr>
        </a:solidFill>
        <a:ln w="28575" cap="flat" cmpd="sng" algn="ctr">
          <a:solidFill>
            <a:schemeClr val="accent5">
              <a:hueOff val="-5020566"/>
              <a:satOff val="41093"/>
              <a:lumOff val="-66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TW" sz="1600" b="1" kern="1200" dirty="0" smtClean="0"/>
            <a:t>使用或備存之醫療氣體鋼瓶避免擺放於避難通道</a:t>
          </a:r>
          <a:r>
            <a:rPr lang="en-US" sz="1600" b="1" kern="1200" dirty="0" smtClean="0"/>
            <a:t>/</a:t>
          </a:r>
          <a:r>
            <a:rPr lang="zh-TW" sz="1600" b="1" kern="1200" dirty="0" smtClean="0"/>
            <a:t>緊急發電機房。</a:t>
          </a:r>
          <a:endParaRPr lang="zh-TW" sz="1600" b="1" kern="1200" dirty="0"/>
        </a:p>
      </dsp:txBody>
      <dsp:txXfrm>
        <a:off x="7203280" y="4362617"/>
        <a:ext cx="1553222" cy="1251771"/>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C1649-6458-43AD-930A-2DAE4542BAF5}">
      <dsp:nvSpPr>
        <dsp:cNvPr id="0" name=""/>
        <dsp:cNvSpPr/>
      </dsp:nvSpPr>
      <dsp:spPr>
        <a:xfrm>
          <a:off x="177312" y="148866"/>
          <a:ext cx="3865500" cy="633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zh-TW" sz="2200" b="1" kern="1200" dirty="0" smtClean="0"/>
            <a:t>手術步驟應具防火意識</a:t>
          </a:r>
          <a:endParaRPr lang="zh-TW" sz="2200" kern="1200" dirty="0"/>
        </a:p>
      </dsp:txBody>
      <dsp:txXfrm>
        <a:off x="177312" y="148866"/>
        <a:ext cx="3865500" cy="633600"/>
      </dsp:txXfrm>
    </dsp:sp>
    <dsp:sp modelId="{C210C702-26D6-4937-A55A-18ECFC8C4769}">
      <dsp:nvSpPr>
        <dsp:cNvPr id="0" name=""/>
        <dsp:cNvSpPr/>
      </dsp:nvSpPr>
      <dsp:spPr>
        <a:xfrm>
          <a:off x="177312" y="782466"/>
          <a:ext cx="3865500" cy="34422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39999" dist="23000" algn="bl"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kern="1200" dirty="0" smtClean="0"/>
            <a:t>針對帶電之手術器械操作注意事項應列入標準作業流程</a:t>
          </a:r>
          <a:endParaRPr lang="zh-TW" sz="2200" kern="1200" dirty="0"/>
        </a:p>
        <a:p>
          <a:pPr marL="228600" lvl="1" indent="-228600" algn="l" defTabSz="977900" rtl="0">
            <a:lnSpc>
              <a:spcPct val="90000"/>
            </a:lnSpc>
            <a:spcBef>
              <a:spcPct val="0"/>
            </a:spcBef>
            <a:spcAft>
              <a:spcPct val="15000"/>
            </a:spcAft>
            <a:buChar char="••"/>
          </a:pPr>
          <a:r>
            <a:rPr lang="zh-TW" sz="2200" kern="1200" dirty="0" smtClean="0"/>
            <a:t>例如：消毒區域乾燥再鋪上無菌單、電燒筆暫停使用時應置入絕緣套、內視鏡光源及雷射探頭不用時應關閉電源等</a:t>
          </a:r>
          <a:endParaRPr lang="zh-TW" sz="2200" kern="1200" dirty="0"/>
        </a:p>
      </dsp:txBody>
      <dsp:txXfrm>
        <a:off x="177312" y="782466"/>
        <a:ext cx="3865500" cy="3442230"/>
      </dsp:txXfrm>
    </dsp:sp>
    <dsp:sp modelId="{80808D6E-2C74-41D8-B2F8-44C68DF7092B}">
      <dsp:nvSpPr>
        <dsp:cNvPr id="0" name=""/>
        <dsp:cNvSpPr/>
      </dsp:nvSpPr>
      <dsp:spPr>
        <a:xfrm>
          <a:off x="4186802" y="148866"/>
          <a:ext cx="3865500" cy="633600"/>
        </a:xfrm>
        <a:prstGeom prst="rect">
          <a:avLst/>
        </a:prstGeom>
        <a:solidFill>
          <a:schemeClr val="accent5">
            <a:hueOff val="-5020566"/>
            <a:satOff val="41093"/>
            <a:lumOff val="-6666"/>
            <a:alphaOff val="0"/>
          </a:schemeClr>
        </a:solidFill>
        <a:ln w="12700" cap="flat" cmpd="sng" algn="ctr">
          <a:solidFill>
            <a:schemeClr val="accent5">
              <a:hueOff val="-5020566"/>
              <a:satOff val="41093"/>
              <a:lumOff val="-6666"/>
              <a:alphaOff val="0"/>
            </a:schemeClr>
          </a:solidFill>
          <a:prstDash val="solid"/>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zh-TW" sz="2200" b="1" kern="1200" dirty="0" smtClean="0"/>
            <a:t>進行氣道手術時</a:t>
          </a:r>
          <a:endParaRPr lang="zh-TW" sz="2200" kern="1200" dirty="0"/>
        </a:p>
      </dsp:txBody>
      <dsp:txXfrm>
        <a:off x="4186802" y="148866"/>
        <a:ext cx="3865500" cy="633600"/>
      </dsp:txXfrm>
    </dsp:sp>
    <dsp:sp modelId="{382061DE-1D90-4494-A143-64D96F6E220B}">
      <dsp:nvSpPr>
        <dsp:cNvPr id="0" name=""/>
        <dsp:cNvSpPr/>
      </dsp:nvSpPr>
      <dsp:spPr>
        <a:xfrm>
          <a:off x="4186802" y="782466"/>
          <a:ext cx="3865500" cy="3442230"/>
        </a:xfrm>
        <a:prstGeom prst="rect">
          <a:avLst/>
        </a:prstGeom>
        <a:solidFill>
          <a:schemeClr val="accent5">
            <a:tint val="40000"/>
            <a:alpha val="90000"/>
            <a:hueOff val="-5517137"/>
            <a:satOff val="32962"/>
            <a:lumOff val="-164"/>
            <a:alphaOff val="0"/>
          </a:schemeClr>
        </a:solidFill>
        <a:ln w="12700" cap="flat" cmpd="sng" algn="ctr">
          <a:solidFill>
            <a:schemeClr val="accent5">
              <a:tint val="40000"/>
              <a:alpha val="90000"/>
              <a:hueOff val="-5517137"/>
              <a:satOff val="32962"/>
              <a:lumOff val="-164"/>
              <a:alphaOff val="0"/>
            </a:schemeClr>
          </a:solidFill>
          <a:prstDash val="solid"/>
        </a:ln>
        <a:effectLst>
          <a:outerShdw blurRad="39999" dist="23000" algn="bl"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kern="1200" dirty="0" smtClean="0"/>
            <a:t>儘可能避免使用高濃度氧氣（濃度</a:t>
          </a:r>
          <a:r>
            <a:rPr lang="en-US" sz="2200" kern="1200" dirty="0" smtClean="0"/>
            <a:t>&gt;50%</a:t>
          </a:r>
          <a:r>
            <a:rPr lang="zh-TW" sz="2200" kern="1200" dirty="0" smtClean="0"/>
            <a:t>）及電燒切入</a:t>
          </a:r>
          <a:endParaRPr lang="zh-TW" sz="2200" kern="1200" dirty="0"/>
        </a:p>
        <a:p>
          <a:pPr marL="228600" lvl="1" indent="-228600" algn="l" defTabSz="977900" rtl="0">
            <a:lnSpc>
              <a:spcPct val="90000"/>
            </a:lnSpc>
            <a:spcBef>
              <a:spcPct val="0"/>
            </a:spcBef>
            <a:spcAft>
              <a:spcPct val="15000"/>
            </a:spcAft>
            <a:buChar char="••"/>
          </a:pPr>
          <a:r>
            <a:rPr lang="zh-TW" sz="2200" kern="1200" dirty="0" smtClean="0"/>
            <a:t>氣管內管應進行絕緣措施</a:t>
          </a:r>
          <a:endParaRPr lang="zh-TW" sz="2200" kern="1200" dirty="0"/>
        </a:p>
        <a:p>
          <a:pPr marL="228600" lvl="1" indent="-228600" algn="l" defTabSz="977900" rtl="0">
            <a:lnSpc>
              <a:spcPct val="90000"/>
            </a:lnSpc>
            <a:spcBef>
              <a:spcPct val="0"/>
            </a:spcBef>
            <a:spcAft>
              <a:spcPct val="15000"/>
            </a:spcAft>
            <a:buChar char="••"/>
          </a:pPr>
          <a:r>
            <a:rPr lang="zh-TW" sz="2200" kern="1200" dirty="0" smtClean="0"/>
            <a:t>雷射手術時應使用專用氣管內管，防止穿透燃燒</a:t>
          </a:r>
          <a:endParaRPr lang="zh-TW" sz="2200" kern="1200" dirty="0"/>
        </a:p>
      </dsp:txBody>
      <dsp:txXfrm>
        <a:off x="4186802" y="782466"/>
        <a:ext cx="3865500" cy="344223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9893-DC67-47C6-96E7-5FFC7C2BECA5}">
      <dsp:nvSpPr>
        <dsp:cNvPr id="0" name=""/>
        <dsp:cNvSpPr/>
      </dsp:nvSpPr>
      <dsp:spPr>
        <a:xfrm rot="5400000">
          <a:off x="3927113" y="-2002068"/>
          <a:ext cx="1991823" cy="627694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6000" tIns="123825" rIns="36000" bIns="123825" numCol="1" spcCol="1270" anchor="ctr" anchorCtr="0">
          <a:noAutofit/>
        </a:bodyPr>
        <a:lstStyle/>
        <a:p>
          <a:pPr marL="171450" lvl="1" indent="-171450" algn="l" defTabSz="711200" rtl="0">
            <a:lnSpc>
              <a:spcPct val="90000"/>
            </a:lnSpc>
            <a:spcBef>
              <a:spcPct val="0"/>
            </a:spcBef>
            <a:spcAft>
              <a:spcPct val="15000"/>
            </a:spcAft>
            <a:buChar char="••"/>
          </a:pPr>
          <a:r>
            <a:rPr lang="zh-TW" altLang="en-US" sz="1600" b="1" kern="1200" dirty="0" smtClean="0"/>
            <a:t>應納入災害發生時序、情境與空間人員屬性概念</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應考量日夜間不同時段之應變機制與聯繫方式</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各單位同仁應進行火災緊急應變編組</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特殊單位應依病人特性訂定防火管理及緊急應變計畫</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院內餐廳或美食街應併入醫院之火災緊急應變作業規範及演練</a:t>
          </a:r>
          <a:endParaRPr lang="zh-TW" altLang="en-US" sz="1600" b="1" kern="1200" dirty="0"/>
        </a:p>
      </dsp:txBody>
      <dsp:txXfrm rot="-5400000">
        <a:off x="1784551" y="237727"/>
        <a:ext cx="6179716" cy="1797357"/>
      </dsp:txXfrm>
    </dsp:sp>
    <dsp:sp modelId="{70FA0BA6-843D-4CE0-ABD3-35120C85C64D}">
      <dsp:nvSpPr>
        <dsp:cNvPr id="0" name=""/>
        <dsp:cNvSpPr/>
      </dsp:nvSpPr>
      <dsp:spPr>
        <a:xfrm>
          <a:off x="0" y="1656"/>
          <a:ext cx="1926181" cy="2269500"/>
        </a:xfrm>
        <a:prstGeom prst="round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1066800" rtl="0">
            <a:lnSpc>
              <a:spcPct val="90000"/>
            </a:lnSpc>
            <a:spcBef>
              <a:spcPct val="0"/>
            </a:spcBef>
            <a:spcAft>
              <a:spcPct val="35000"/>
            </a:spcAft>
          </a:pPr>
          <a:r>
            <a:rPr lang="zh-TW" altLang="en-US" sz="2400" b="1" kern="1200" dirty="0" smtClean="0"/>
            <a:t>防災應變計畫之規劃</a:t>
          </a:r>
          <a:endParaRPr lang="zh-TW" altLang="en-US" sz="2400" b="1" kern="1200" dirty="0"/>
        </a:p>
      </dsp:txBody>
      <dsp:txXfrm>
        <a:off x="94028" y="95684"/>
        <a:ext cx="1738125" cy="2081444"/>
      </dsp:txXfrm>
    </dsp:sp>
    <dsp:sp modelId="{2F812BE3-958F-4242-9F3E-E55897427766}">
      <dsp:nvSpPr>
        <dsp:cNvPr id="0" name=""/>
        <dsp:cNvSpPr/>
      </dsp:nvSpPr>
      <dsp:spPr>
        <a:xfrm rot="5400000">
          <a:off x="4105267" y="199676"/>
          <a:ext cx="1635515" cy="6276949"/>
        </a:xfrm>
        <a:prstGeom prst="round2SameRect">
          <a:avLst/>
        </a:prstGeom>
        <a:solidFill>
          <a:schemeClr val="accent4">
            <a:tint val="40000"/>
            <a:alpha val="90000"/>
            <a:hueOff val="5623994"/>
            <a:satOff val="7288"/>
            <a:lumOff val="2902"/>
            <a:alphaOff val="0"/>
          </a:schemeClr>
        </a:solidFill>
        <a:ln w="12700" cap="flat" cmpd="sng" algn="ctr">
          <a:solidFill>
            <a:schemeClr val="accent4">
              <a:tint val="40000"/>
              <a:alpha val="90000"/>
              <a:hueOff val="5623994"/>
              <a:satOff val="7288"/>
              <a:lumOff val="2902"/>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16000" tIns="123825" rIns="36000" bIns="123825" numCol="1" spcCol="1270" anchor="ctr" anchorCtr="0">
          <a:noAutofit/>
        </a:bodyPr>
        <a:lstStyle/>
        <a:p>
          <a:pPr marL="171450" lvl="1" indent="-171450" algn="l" defTabSz="711200" rtl="0">
            <a:lnSpc>
              <a:spcPct val="90000"/>
            </a:lnSpc>
            <a:spcBef>
              <a:spcPct val="0"/>
            </a:spcBef>
            <a:spcAft>
              <a:spcPct val="15000"/>
            </a:spcAft>
            <a:buChar char="••"/>
          </a:pPr>
          <a:r>
            <a:rPr lang="zh-TW" altLang="en-US" sz="1600" b="1" kern="1200" dirty="0" smtClean="0"/>
            <a:t>病人進行整棟完全疏散困難度高，故火警疏散以水平避難為主</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不方便移動之病人施行「就地避難」策略，以維持病人生命、進行未完成醫療作業</a:t>
          </a:r>
          <a:endParaRPr lang="zh-TW" altLang="en-US" sz="1600" b="1" kern="1200" dirty="0"/>
        </a:p>
        <a:p>
          <a:pPr marL="171450" lvl="1" indent="-171450" algn="l" defTabSz="711200" rtl="0">
            <a:lnSpc>
              <a:spcPct val="90000"/>
            </a:lnSpc>
            <a:spcBef>
              <a:spcPct val="0"/>
            </a:spcBef>
            <a:spcAft>
              <a:spcPct val="15000"/>
            </a:spcAft>
            <a:buChar char="••"/>
          </a:pPr>
          <a:r>
            <a:rPr lang="zh-TW" altLang="en-US" sz="1600" b="1" kern="1200" dirty="0" smtClean="0"/>
            <a:t>避難動線與消防救援動線應該避免衝突</a:t>
          </a:r>
          <a:endParaRPr lang="zh-TW" altLang="en-US" sz="1600" b="1" kern="1200" dirty="0"/>
        </a:p>
      </dsp:txBody>
      <dsp:txXfrm rot="-5400000">
        <a:off x="1784551" y="2600232"/>
        <a:ext cx="6197110" cy="1475837"/>
      </dsp:txXfrm>
    </dsp:sp>
    <dsp:sp modelId="{6FD6F78A-CBFE-410A-8337-6285BCB01ACA}">
      <dsp:nvSpPr>
        <dsp:cNvPr id="0" name=""/>
        <dsp:cNvSpPr/>
      </dsp:nvSpPr>
      <dsp:spPr>
        <a:xfrm>
          <a:off x="0" y="2287125"/>
          <a:ext cx="1926181" cy="1961346"/>
        </a:xfrm>
        <a:prstGeom prst="roundRect">
          <a:avLst/>
        </a:prstGeom>
        <a:solidFill>
          <a:schemeClr val="accent4">
            <a:hueOff val="5485613"/>
            <a:satOff val="7445"/>
            <a:lumOff val="12549"/>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45720" rIns="36000" bIns="45720" numCol="1" spcCol="1270" anchor="ctr" anchorCtr="0">
          <a:noAutofit/>
        </a:bodyPr>
        <a:lstStyle/>
        <a:p>
          <a:pPr lvl="0" algn="ctr" defTabSz="1066800" rtl="0">
            <a:lnSpc>
              <a:spcPct val="90000"/>
            </a:lnSpc>
            <a:spcBef>
              <a:spcPct val="0"/>
            </a:spcBef>
            <a:spcAft>
              <a:spcPct val="35000"/>
            </a:spcAft>
          </a:pPr>
          <a:r>
            <a:rPr lang="zh-TW" altLang="en-US" sz="2400" b="1" kern="1200" dirty="0" smtClean="0"/>
            <a:t>避難與疏散</a:t>
          </a:r>
          <a:endParaRPr lang="zh-TW" altLang="en-US" sz="2400" b="1" kern="1200" dirty="0"/>
        </a:p>
      </dsp:txBody>
      <dsp:txXfrm>
        <a:off x="94028" y="2381153"/>
        <a:ext cx="1738125" cy="177329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2E4D5-D8C5-435C-933C-475FC241C48E}">
      <dsp:nvSpPr>
        <dsp:cNvPr id="0" name=""/>
        <dsp:cNvSpPr/>
      </dsp:nvSpPr>
      <dsp:spPr>
        <a:xfrm>
          <a:off x="2520276" y="8"/>
          <a:ext cx="2592295" cy="2304906"/>
        </a:xfrm>
        <a:prstGeom prst="downArrow">
          <a:avLst>
            <a:gd name="adj1" fmla="val 50000"/>
            <a:gd name="adj2" fmla="val 35000"/>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50000"/>
            </a:lnSpc>
            <a:spcBef>
              <a:spcPct val="0"/>
            </a:spcBef>
            <a:spcAft>
              <a:spcPct val="35000"/>
            </a:spcAft>
          </a:pPr>
          <a:r>
            <a:rPr lang="zh-TW" altLang="en-US" sz="2400" b="1" kern="1200" dirty="0" smtClean="0"/>
            <a:t>員工</a:t>
          </a:r>
          <a:endParaRPr lang="en-US" altLang="zh-TW" sz="2400" b="1" kern="1200" dirty="0" smtClean="0"/>
        </a:p>
        <a:p>
          <a:pPr lvl="0" algn="ctr" defTabSz="1066800" rtl="0">
            <a:lnSpc>
              <a:spcPct val="50000"/>
            </a:lnSpc>
            <a:spcBef>
              <a:spcPct val="0"/>
            </a:spcBef>
            <a:spcAft>
              <a:spcPct val="35000"/>
            </a:spcAft>
          </a:pPr>
          <a:r>
            <a:rPr lang="zh-TW" altLang="en-US" sz="2400" b="1" kern="1200" dirty="0" smtClean="0"/>
            <a:t>訓練</a:t>
          </a:r>
          <a:endParaRPr lang="zh-TW" altLang="en-US" sz="2400" b="1" kern="1200" dirty="0"/>
        </a:p>
      </dsp:txBody>
      <dsp:txXfrm>
        <a:off x="3168350" y="8"/>
        <a:ext cx="1296147" cy="1901547"/>
      </dsp:txXfrm>
    </dsp:sp>
    <dsp:sp modelId="{A21828A3-B2BA-439F-8400-56547FAD53EA}">
      <dsp:nvSpPr>
        <dsp:cNvPr id="0" name=""/>
        <dsp:cNvSpPr/>
      </dsp:nvSpPr>
      <dsp:spPr>
        <a:xfrm rot="7200000">
          <a:off x="4362483" y="2597624"/>
          <a:ext cx="2590248" cy="2590248"/>
        </a:xfrm>
        <a:prstGeom prst="downArrow">
          <a:avLst>
            <a:gd name="adj1" fmla="val 50000"/>
            <a:gd name="adj2" fmla="val 35000"/>
          </a:avLst>
        </a:prstGeom>
        <a:solidFill>
          <a:schemeClr val="accent5">
            <a:hueOff val="-2510283"/>
            <a:satOff val="20547"/>
            <a:lumOff val="-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zh-TW" altLang="en-US" sz="2400" b="1" kern="1200" dirty="0" smtClean="0"/>
            <a:t>手術室火災應變措施</a:t>
          </a:r>
          <a:endParaRPr lang="zh-TW" altLang="en-US" sz="2400" b="1" kern="1200" dirty="0"/>
        </a:p>
      </dsp:txBody>
      <dsp:txXfrm rot="-5400000">
        <a:off x="4785412" y="3358509"/>
        <a:ext cx="2136955" cy="1295124"/>
      </dsp:txXfrm>
    </dsp:sp>
    <dsp:sp modelId="{60EF34A3-CD16-42F1-9D69-F5D22974978D}">
      <dsp:nvSpPr>
        <dsp:cNvPr id="0" name=""/>
        <dsp:cNvSpPr/>
      </dsp:nvSpPr>
      <dsp:spPr>
        <a:xfrm rot="14400000">
          <a:off x="546055" y="2522745"/>
          <a:ext cx="2590248" cy="2590248"/>
        </a:xfrm>
        <a:prstGeom prst="downArrow">
          <a:avLst>
            <a:gd name="adj1" fmla="val 50000"/>
            <a:gd name="adj2" fmla="val 35000"/>
          </a:avLst>
        </a:prstGeom>
        <a:solidFill>
          <a:schemeClr val="accent5">
            <a:hueOff val="-5020566"/>
            <a:satOff val="41093"/>
            <a:lumOff val="-66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zh-TW" altLang="en-US" sz="2400" b="1" kern="1200" dirty="0" smtClean="0"/>
            <a:t>定期演習</a:t>
          </a:r>
          <a:endParaRPr lang="zh-TW" altLang="en-US" sz="2400" b="1" kern="1200" dirty="0"/>
        </a:p>
      </dsp:txBody>
      <dsp:txXfrm rot="5400000">
        <a:off x="576420" y="3283630"/>
        <a:ext cx="2136955" cy="129512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61ADB-013B-4064-AFE2-6498839348C8}">
      <dsp:nvSpPr>
        <dsp:cNvPr id="0" name=""/>
        <dsp:cNvSpPr/>
      </dsp:nvSpPr>
      <dsp:spPr>
        <a:xfrm>
          <a:off x="0" y="287447"/>
          <a:ext cx="8272251" cy="11072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360000" tIns="395732" rIns="36000" bIns="99568" numCol="1" spcCol="1270" anchor="t" anchorCtr="0">
          <a:noAutofit/>
        </a:bodyPr>
        <a:lstStyle/>
        <a:p>
          <a:pPr marL="114300" lvl="1" indent="-114300" algn="l" defTabSz="622300" rtl="0">
            <a:lnSpc>
              <a:spcPct val="90000"/>
            </a:lnSpc>
            <a:spcBef>
              <a:spcPct val="0"/>
            </a:spcBef>
            <a:spcAft>
              <a:spcPct val="15000"/>
            </a:spcAft>
            <a:buChar char="••"/>
          </a:pPr>
          <a:r>
            <a:rPr lang="zh-TW" altLang="en-US" sz="1400" kern="1200" dirty="0" smtClean="0"/>
            <a:t>同仁須瞭解緊急用品之放置處並清楚院內火警代號</a:t>
          </a:r>
          <a:endParaRPr lang="zh-TW" altLang="en-US" sz="1400" kern="1200" dirty="0"/>
        </a:p>
        <a:p>
          <a:pPr marL="114300" lvl="1" indent="-114300" algn="l" defTabSz="622300" rtl="0">
            <a:lnSpc>
              <a:spcPct val="90000"/>
            </a:lnSpc>
            <a:spcBef>
              <a:spcPct val="0"/>
            </a:spcBef>
            <a:spcAft>
              <a:spcPct val="15000"/>
            </a:spcAft>
            <a:buChar char="••"/>
          </a:pPr>
          <a:r>
            <a:rPr lang="zh-TW" altLang="en-US" sz="1400" kern="1200" dirty="0" smtClean="0"/>
            <a:t>可將緊急狀況通報電話張貼於明顯處</a:t>
          </a:r>
          <a:endParaRPr lang="zh-TW" altLang="en-US" sz="1400" kern="1200" dirty="0"/>
        </a:p>
      </dsp:txBody>
      <dsp:txXfrm>
        <a:off x="0" y="287447"/>
        <a:ext cx="8272251" cy="1107225"/>
      </dsp:txXfrm>
    </dsp:sp>
    <dsp:sp modelId="{5BBC74E0-8165-4670-888E-E533B8FF5635}">
      <dsp:nvSpPr>
        <dsp:cNvPr id="0" name=""/>
        <dsp:cNvSpPr/>
      </dsp:nvSpPr>
      <dsp:spPr>
        <a:xfrm>
          <a:off x="144015" y="7007"/>
          <a:ext cx="5790575" cy="560880"/>
        </a:xfrm>
        <a:prstGeom prst="roundRect">
          <a:avLst/>
        </a:prstGeom>
        <a:solidFill>
          <a:schemeClr val="accent5">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18870" tIns="0" rIns="218870"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日常管理</a:t>
          </a:r>
          <a:endParaRPr lang="zh-TW" altLang="en-US" sz="2000" kern="1200" dirty="0"/>
        </a:p>
      </dsp:txBody>
      <dsp:txXfrm>
        <a:off x="171395" y="34387"/>
        <a:ext cx="5735815" cy="506120"/>
      </dsp:txXfrm>
    </dsp:sp>
    <dsp:sp modelId="{0E02E490-8039-44E8-9FE1-389E22E31FA1}">
      <dsp:nvSpPr>
        <dsp:cNvPr id="0" name=""/>
        <dsp:cNvSpPr/>
      </dsp:nvSpPr>
      <dsp:spPr>
        <a:xfrm>
          <a:off x="0" y="1777712"/>
          <a:ext cx="8272251" cy="1765575"/>
        </a:xfrm>
        <a:prstGeom prst="rect">
          <a:avLst/>
        </a:prstGeom>
        <a:solidFill>
          <a:schemeClr val="lt1">
            <a:alpha val="90000"/>
            <a:hueOff val="0"/>
            <a:satOff val="0"/>
            <a:lumOff val="0"/>
            <a:alphaOff val="0"/>
          </a:schemeClr>
        </a:solidFill>
        <a:ln w="12700" cap="flat" cmpd="sng" algn="ctr">
          <a:solidFill>
            <a:schemeClr val="accent5">
              <a:hueOff val="-2510283"/>
              <a:satOff val="20547"/>
              <a:lumOff val="-3333"/>
              <a:alphaOff val="0"/>
            </a:schemeClr>
          </a:solidFill>
          <a:prstDash val="solid"/>
        </a:ln>
        <a:effectLst>
          <a:outerShdw blurRad="39999" dist="23000" algn="bl"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360000" tIns="395732" rIns="36000"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R</a:t>
          </a:r>
          <a:r>
            <a:rPr lang="zh-TW" sz="1400" kern="1200" dirty="0" smtClean="0"/>
            <a:t>（</a:t>
          </a:r>
          <a:r>
            <a:rPr lang="en-US" sz="1400" kern="1200" dirty="0" smtClean="0"/>
            <a:t>Remove, Rescue</a:t>
          </a:r>
          <a:r>
            <a:rPr lang="zh-TW" sz="1400" kern="1200" dirty="0" smtClean="0"/>
            <a:t>）：將病人移出著火的區域或房間</a:t>
          </a:r>
          <a:endParaRPr lang="zh-TW" sz="1400" kern="1200" dirty="0"/>
        </a:p>
        <a:p>
          <a:pPr marL="114300" lvl="1" indent="-114300" algn="l" defTabSz="622300" rtl="0">
            <a:lnSpc>
              <a:spcPct val="90000"/>
            </a:lnSpc>
            <a:spcBef>
              <a:spcPct val="0"/>
            </a:spcBef>
            <a:spcAft>
              <a:spcPct val="15000"/>
            </a:spcAft>
            <a:buChar char="••"/>
          </a:pPr>
          <a:r>
            <a:rPr lang="en-US" sz="1400" kern="1200" dirty="0" smtClean="0"/>
            <a:t>A(Alarm):</a:t>
          </a:r>
          <a:r>
            <a:rPr lang="zh-TW" sz="1400" kern="1200" dirty="0" smtClean="0"/>
            <a:t>啟動警報及警示周邊的人，例如啟動警鈴、廣播或是通知其他周邊的人員等</a:t>
          </a:r>
          <a:endParaRPr lang="zh-TW" sz="1400" kern="1200" dirty="0"/>
        </a:p>
        <a:p>
          <a:pPr marL="114300" lvl="1" indent="-114300" algn="l" defTabSz="622300" rtl="0">
            <a:lnSpc>
              <a:spcPct val="90000"/>
            </a:lnSpc>
            <a:spcBef>
              <a:spcPct val="0"/>
            </a:spcBef>
            <a:spcAft>
              <a:spcPct val="15000"/>
            </a:spcAft>
            <a:buChar char="••"/>
          </a:pPr>
          <a:r>
            <a:rPr lang="en-US" sz="1400" kern="1200" dirty="0" smtClean="0"/>
            <a:t>C(Contain)</a:t>
          </a:r>
          <a:r>
            <a:rPr lang="zh-TW" sz="1400" kern="1200" dirty="0" smtClean="0"/>
            <a:t>：人員撤離著火的病房，立即關上房門，把火及煙侷限在某一個區域，以利人員疏散</a:t>
          </a:r>
          <a:endParaRPr lang="zh-TW" sz="1400" kern="1200" dirty="0"/>
        </a:p>
        <a:p>
          <a:pPr marL="114300" lvl="1" indent="-114300" algn="l" defTabSz="622300" rtl="0">
            <a:lnSpc>
              <a:spcPct val="90000"/>
            </a:lnSpc>
            <a:spcBef>
              <a:spcPct val="0"/>
            </a:spcBef>
            <a:spcAft>
              <a:spcPct val="15000"/>
            </a:spcAft>
            <a:buChar char="••"/>
          </a:pPr>
          <a:r>
            <a:rPr lang="en-US" sz="1400" kern="1200" dirty="0" smtClean="0"/>
            <a:t>E(Extinguish, Evacuate)</a:t>
          </a:r>
          <a:r>
            <a:rPr lang="zh-TW" sz="1400" kern="1200" dirty="0" smtClean="0"/>
            <a:t>：先用滅火器進行初期滅火，如果無法撲滅，就要進行疏散</a:t>
          </a:r>
          <a:endParaRPr lang="zh-TW" sz="1400" kern="1200" dirty="0"/>
        </a:p>
      </dsp:txBody>
      <dsp:txXfrm>
        <a:off x="0" y="1777712"/>
        <a:ext cx="8272251" cy="1765575"/>
      </dsp:txXfrm>
    </dsp:sp>
    <dsp:sp modelId="{1D31E65C-FAA3-44A5-B0B8-B67B29BEC9DE}">
      <dsp:nvSpPr>
        <dsp:cNvPr id="0" name=""/>
        <dsp:cNvSpPr/>
      </dsp:nvSpPr>
      <dsp:spPr>
        <a:xfrm>
          <a:off x="144015" y="1497272"/>
          <a:ext cx="5790575" cy="560880"/>
        </a:xfrm>
        <a:prstGeom prst="roundRect">
          <a:avLst/>
        </a:prstGeom>
        <a:solidFill>
          <a:schemeClr val="accent5">
            <a:hueOff val="-2510283"/>
            <a:satOff val="20547"/>
            <a:lumOff val="-3333"/>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18870" tIns="0" rIns="218870" bIns="0" numCol="1" spcCol="1270" anchor="ctr" anchorCtr="0">
          <a:noAutofit/>
        </a:bodyPr>
        <a:lstStyle/>
        <a:p>
          <a:pPr lvl="0" algn="l" defTabSz="889000" rtl="0">
            <a:lnSpc>
              <a:spcPct val="90000"/>
            </a:lnSpc>
            <a:spcBef>
              <a:spcPct val="0"/>
            </a:spcBef>
            <a:spcAft>
              <a:spcPct val="35000"/>
            </a:spcAft>
          </a:pPr>
          <a:r>
            <a:rPr lang="zh-TW" sz="2000" b="1" kern="1200" dirty="0" smtClean="0"/>
            <a:t>「</a:t>
          </a:r>
          <a:r>
            <a:rPr lang="en-US" sz="2000" b="1" kern="1200" dirty="0" smtClean="0"/>
            <a:t>RACE</a:t>
          </a:r>
          <a:r>
            <a:rPr lang="zh-TW" sz="2000" b="1" kern="1200" dirty="0" smtClean="0"/>
            <a:t>」火災緊急疏散流程</a:t>
          </a:r>
          <a:endParaRPr lang="zh-TW" sz="2000" kern="1200" dirty="0"/>
        </a:p>
      </dsp:txBody>
      <dsp:txXfrm>
        <a:off x="171395" y="1524652"/>
        <a:ext cx="5735815" cy="506120"/>
      </dsp:txXfrm>
    </dsp:sp>
    <dsp:sp modelId="{3896195F-81DA-4643-ABE5-42BC705352BC}">
      <dsp:nvSpPr>
        <dsp:cNvPr id="0" name=""/>
        <dsp:cNvSpPr/>
      </dsp:nvSpPr>
      <dsp:spPr>
        <a:xfrm>
          <a:off x="0" y="3926327"/>
          <a:ext cx="8272251" cy="1107225"/>
        </a:xfrm>
        <a:prstGeom prst="rect">
          <a:avLst/>
        </a:prstGeom>
        <a:solidFill>
          <a:schemeClr val="lt1">
            <a:alpha val="90000"/>
            <a:hueOff val="0"/>
            <a:satOff val="0"/>
            <a:lumOff val="0"/>
            <a:alphaOff val="0"/>
          </a:schemeClr>
        </a:solidFill>
        <a:ln w="12700" cap="flat" cmpd="sng" algn="ctr">
          <a:solidFill>
            <a:schemeClr val="accent5">
              <a:hueOff val="-5020566"/>
              <a:satOff val="41093"/>
              <a:lumOff val="-6666"/>
              <a:alphaOff val="0"/>
            </a:schemeClr>
          </a:solidFill>
          <a:prstDash val="solid"/>
        </a:ln>
        <a:effectLst>
          <a:outerShdw blurRad="39999" dist="23000" algn="bl"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360000" tIns="395732" rIns="36000" bIns="99568" numCol="1" spcCol="1270" anchor="t" anchorCtr="0">
          <a:noAutofit/>
        </a:bodyPr>
        <a:lstStyle/>
        <a:p>
          <a:pPr marL="114300" lvl="1" indent="-114300" algn="l" defTabSz="622300" rtl="0">
            <a:lnSpc>
              <a:spcPct val="90000"/>
            </a:lnSpc>
            <a:spcBef>
              <a:spcPct val="0"/>
            </a:spcBef>
            <a:spcAft>
              <a:spcPct val="15000"/>
            </a:spcAft>
            <a:buChar char="••"/>
          </a:pPr>
          <a:r>
            <a:rPr lang="zh-TW" altLang="en-US" sz="1400" kern="1200" dirty="0" smtClean="0"/>
            <a:t>同仁須清楚單位滅火器及消防栓地點，並可獨自操作。</a:t>
          </a:r>
          <a:endParaRPr lang="zh-TW" altLang="en-US" sz="1400" kern="1200" dirty="0"/>
        </a:p>
        <a:p>
          <a:pPr marL="114300" lvl="1" indent="-114300" algn="l" defTabSz="622300" rtl="0">
            <a:lnSpc>
              <a:spcPct val="90000"/>
            </a:lnSpc>
            <a:spcBef>
              <a:spcPct val="0"/>
            </a:spcBef>
            <a:spcAft>
              <a:spcPct val="15000"/>
            </a:spcAft>
            <a:buChar char="••"/>
          </a:pPr>
          <a:r>
            <a:rPr lang="zh-TW" altLang="en-US" sz="1400" kern="1200" dirty="0" smtClean="0"/>
            <a:t>滅火器操作「拉拉壓」：拉拔插銷、拉噴嘴、壓把手。</a:t>
          </a:r>
          <a:endParaRPr lang="zh-TW" altLang="en-US" sz="1400" kern="1200" dirty="0"/>
        </a:p>
      </dsp:txBody>
      <dsp:txXfrm>
        <a:off x="0" y="3926327"/>
        <a:ext cx="8272251" cy="1107225"/>
      </dsp:txXfrm>
    </dsp:sp>
    <dsp:sp modelId="{2A8AD82A-2939-404E-A525-BC1B9E11C65E}">
      <dsp:nvSpPr>
        <dsp:cNvPr id="0" name=""/>
        <dsp:cNvSpPr/>
      </dsp:nvSpPr>
      <dsp:spPr>
        <a:xfrm>
          <a:off x="144015" y="3645887"/>
          <a:ext cx="5790575" cy="560880"/>
        </a:xfrm>
        <a:prstGeom prst="roundRect">
          <a:avLst/>
        </a:prstGeom>
        <a:solidFill>
          <a:schemeClr val="accent5">
            <a:hueOff val="-5020566"/>
            <a:satOff val="41093"/>
            <a:lumOff val="-6666"/>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18870" tIns="0" rIns="218870" bIns="0" numCol="1" spcCol="1270" anchor="ctr" anchorCtr="0">
          <a:noAutofit/>
        </a:bodyPr>
        <a:lstStyle/>
        <a:p>
          <a:pPr lvl="0" algn="l" defTabSz="889000" rtl="0">
            <a:lnSpc>
              <a:spcPct val="90000"/>
            </a:lnSpc>
            <a:spcBef>
              <a:spcPct val="0"/>
            </a:spcBef>
            <a:spcAft>
              <a:spcPct val="35000"/>
            </a:spcAft>
          </a:pPr>
          <a:r>
            <a:rPr lang="zh-TW" altLang="en-US" sz="2000" b="1" kern="1200" dirty="0" smtClean="0"/>
            <a:t>初期滅火</a:t>
          </a:r>
          <a:endParaRPr lang="zh-TW" altLang="en-US" sz="2000" kern="1200" dirty="0"/>
        </a:p>
      </dsp:txBody>
      <dsp:txXfrm>
        <a:off x="171395" y="3673267"/>
        <a:ext cx="5735815" cy="506120"/>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0580A-7BD6-47E3-95A3-B74EEDCBAD26}">
      <dsp:nvSpPr>
        <dsp:cNvPr id="0" name=""/>
        <dsp:cNvSpPr/>
      </dsp:nvSpPr>
      <dsp:spPr>
        <a:xfrm>
          <a:off x="40" y="407671"/>
          <a:ext cx="3865500" cy="576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sz="2000" b="1" kern="1200" dirty="0" smtClean="0"/>
            <a:t>原則</a:t>
          </a:r>
          <a:endParaRPr lang="zh-TW" sz="2000" kern="1200" dirty="0"/>
        </a:p>
      </dsp:txBody>
      <dsp:txXfrm>
        <a:off x="40" y="407671"/>
        <a:ext cx="3865500" cy="576000"/>
      </dsp:txXfrm>
    </dsp:sp>
    <dsp:sp modelId="{D76F5082-6CF5-4E6D-8034-43907869A510}">
      <dsp:nvSpPr>
        <dsp:cNvPr id="0" name=""/>
        <dsp:cNvSpPr/>
      </dsp:nvSpPr>
      <dsp:spPr>
        <a:xfrm>
          <a:off x="40" y="983671"/>
          <a:ext cx="3865500" cy="32373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sz="2000" kern="1200" dirty="0" smtClean="0"/>
            <a:t>每年至少舉辦一次消防演習</a:t>
          </a:r>
          <a:r>
            <a:rPr lang="zh-TW" altLang="en-US" sz="2000" kern="1200" dirty="0" smtClean="0"/>
            <a:t>，演練整個計畫或計畫的一部分</a:t>
          </a:r>
          <a:endParaRPr lang="zh-TW" sz="2000" kern="1200" dirty="0"/>
        </a:p>
        <a:p>
          <a:pPr marL="228600" lvl="1" indent="-228600" algn="l" defTabSz="889000" rtl="0">
            <a:lnSpc>
              <a:spcPct val="90000"/>
            </a:lnSpc>
            <a:spcBef>
              <a:spcPct val="0"/>
            </a:spcBef>
            <a:spcAft>
              <a:spcPct val="15000"/>
            </a:spcAft>
            <a:buChar char="••"/>
          </a:pPr>
          <a:r>
            <a:rPr lang="zh-TW" altLang="en-US" sz="2000" kern="1200" dirty="0" smtClean="0"/>
            <a:t>根據演習結果進行應變計畫追蹤改善</a:t>
          </a:r>
          <a:endParaRPr lang="zh-TW" sz="2000" kern="1200" dirty="0"/>
        </a:p>
        <a:p>
          <a:pPr marL="228600" lvl="1" indent="-228600" algn="l" defTabSz="889000" rtl="0">
            <a:lnSpc>
              <a:spcPct val="90000"/>
            </a:lnSpc>
            <a:spcBef>
              <a:spcPct val="0"/>
            </a:spcBef>
            <a:spcAft>
              <a:spcPct val="15000"/>
            </a:spcAft>
            <a:buChar char="••"/>
          </a:pPr>
          <a:r>
            <a:rPr lang="zh-TW" sz="2000" kern="1200" dirty="0" smtClean="0"/>
            <a:t>同仁應清楚二條以上逃生路線，閉著眼亦能打開逃生門</a:t>
          </a:r>
          <a:endParaRPr lang="zh-TW" sz="2000" kern="1200" dirty="0"/>
        </a:p>
      </dsp:txBody>
      <dsp:txXfrm>
        <a:off x="40" y="983671"/>
        <a:ext cx="3865500" cy="3237384"/>
      </dsp:txXfrm>
    </dsp:sp>
    <dsp:sp modelId="{41A7384D-17AE-4FD9-BCE5-77C73B2C0198}">
      <dsp:nvSpPr>
        <dsp:cNvPr id="0" name=""/>
        <dsp:cNvSpPr/>
      </dsp:nvSpPr>
      <dsp:spPr>
        <a:xfrm>
          <a:off x="4406710" y="407671"/>
          <a:ext cx="3865500" cy="576000"/>
        </a:xfrm>
        <a:prstGeom prst="rect">
          <a:avLst/>
        </a:prstGeom>
        <a:solidFill>
          <a:schemeClr val="accent5">
            <a:hueOff val="-5020566"/>
            <a:satOff val="41093"/>
            <a:lumOff val="-6666"/>
            <a:alphaOff val="0"/>
          </a:schemeClr>
        </a:solidFill>
        <a:ln w="12700" cap="flat" cmpd="sng" algn="ctr">
          <a:solidFill>
            <a:schemeClr val="accent5">
              <a:hueOff val="-5020566"/>
              <a:satOff val="41093"/>
              <a:lumOff val="-6666"/>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zh-TW" sz="2000" b="1" kern="1200" dirty="0" smtClean="0"/>
            <a:t>逃生避難動線及通道</a:t>
          </a:r>
          <a:endParaRPr lang="zh-TW" sz="2000" kern="1200" dirty="0"/>
        </a:p>
      </dsp:txBody>
      <dsp:txXfrm>
        <a:off x="4406710" y="407671"/>
        <a:ext cx="3865500" cy="576000"/>
      </dsp:txXfrm>
    </dsp:sp>
    <dsp:sp modelId="{1A6E6BE9-1175-4F33-8CD3-5BAD698EDD3C}">
      <dsp:nvSpPr>
        <dsp:cNvPr id="0" name=""/>
        <dsp:cNvSpPr/>
      </dsp:nvSpPr>
      <dsp:spPr>
        <a:xfrm>
          <a:off x="4406710" y="983671"/>
          <a:ext cx="3865500" cy="3237384"/>
        </a:xfrm>
        <a:prstGeom prst="rect">
          <a:avLst/>
        </a:prstGeom>
        <a:solidFill>
          <a:schemeClr val="accent5">
            <a:tint val="40000"/>
            <a:alpha val="90000"/>
            <a:hueOff val="-5517137"/>
            <a:satOff val="32962"/>
            <a:lumOff val="-164"/>
            <a:alphaOff val="0"/>
          </a:schemeClr>
        </a:solidFill>
        <a:ln w="12700" cap="flat" cmpd="sng" algn="ctr">
          <a:solidFill>
            <a:schemeClr val="accent5">
              <a:tint val="40000"/>
              <a:alpha val="90000"/>
              <a:hueOff val="-5517137"/>
              <a:satOff val="32962"/>
              <a:lumOff val="-164"/>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TW" sz="2000" kern="1200" dirty="0" smtClean="0"/>
            <a:t>不可堆置物品</a:t>
          </a:r>
          <a:endParaRPr lang="zh-TW" sz="2000" kern="1200" dirty="0"/>
        </a:p>
        <a:p>
          <a:pPr marL="228600" lvl="1" indent="-228600" algn="l" defTabSz="889000" rtl="0">
            <a:lnSpc>
              <a:spcPct val="90000"/>
            </a:lnSpc>
            <a:spcBef>
              <a:spcPct val="0"/>
            </a:spcBef>
            <a:spcAft>
              <a:spcPct val="15000"/>
            </a:spcAft>
            <a:buChar char="••"/>
          </a:pPr>
          <a:r>
            <a:rPr lang="zh-TW" sz="2000" kern="1200" dirty="0" smtClean="0"/>
            <a:t>重要特殊空間宜規劃獨立之避難路徑</a:t>
          </a:r>
          <a:endParaRPr lang="zh-TW" sz="2000" kern="1200" dirty="0"/>
        </a:p>
        <a:p>
          <a:pPr marL="228600" lvl="1" indent="-228600" algn="l" defTabSz="889000" rtl="0">
            <a:lnSpc>
              <a:spcPct val="90000"/>
            </a:lnSpc>
            <a:spcBef>
              <a:spcPct val="0"/>
            </a:spcBef>
            <a:spcAft>
              <a:spcPct val="15000"/>
            </a:spcAft>
            <a:buChar char="••"/>
          </a:pPr>
          <a:r>
            <a:rPr lang="zh-TW" sz="2000" kern="1200" dirty="0" smtClean="0"/>
            <a:t>規劃動線時，應考量通道是否有不利輪椅或病床疏散之節點</a:t>
          </a:r>
          <a:endParaRPr lang="zh-TW" sz="2000" kern="1200" dirty="0"/>
        </a:p>
        <a:p>
          <a:pPr marL="228600" lvl="1" indent="-228600" algn="l" defTabSz="889000" rtl="0">
            <a:lnSpc>
              <a:spcPct val="90000"/>
            </a:lnSpc>
            <a:spcBef>
              <a:spcPct val="0"/>
            </a:spcBef>
            <a:spcAft>
              <a:spcPct val="15000"/>
            </a:spcAft>
            <a:buChar char="••"/>
          </a:pPr>
          <a:r>
            <a:rPr lang="zh-TW" sz="2000" kern="1200" dirty="0" smtClean="0"/>
            <a:t>各病房、護理站、辦公室逃生路線圖應公告於單位明顯處所</a:t>
          </a:r>
          <a:endParaRPr lang="zh-TW" sz="2000" kern="1200" dirty="0"/>
        </a:p>
      </dsp:txBody>
      <dsp:txXfrm>
        <a:off x="4406710" y="983671"/>
        <a:ext cx="3865500" cy="3237384"/>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B63C2-4603-44B7-BF13-8AB9385D3B33}">
      <dsp:nvSpPr>
        <dsp:cNvPr id="0" name=""/>
        <dsp:cNvSpPr/>
      </dsp:nvSpPr>
      <dsp:spPr>
        <a:xfrm>
          <a:off x="522978" y="0"/>
          <a:ext cx="3180942" cy="3181033"/>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22F3F4D-6917-4EAB-AB49-CC7DFA33A227}">
      <dsp:nvSpPr>
        <dsp:cNvPr id="0" name=""/>
        <dsp:cNvSpPr/>
      </dsp:nvSpPr>
      <dsp:spPr>
        <a:xfrm>
          <a:off x="3491274" y="1052161"/>
          <a:ext cx="4780970" cy="192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t>第一時間解除手術控台之按鈕，以俾利直接將手術中之病患移開</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醫護人員應熟知手術室作業所需之各式氣體開關閥之正確位置及緊急時切斷之時機</a:t>
          </a:r>
          <a:endParaRPr lang="zh-TW" altLang="en-US" sz="1800" b="1" kern="1200" dirty="0"/>
        </a:p>
      </dsp:txBody>
      <dsp:txXfrm>
        <a:off x="3491274" y="1052161"/>
        <a:ext cx="4780970" cy="1920387"/>
      </dsp:txXfrm>
    </dsp:sp>
    <dsp:sp modelId="{EE4CBA8F-81B1-453A-A932-ADB86E66AB80}">
      <dsp:nvSpPr>
        <dsp:cNvPr id="0" name=""/>
        <dsp:cNvSpPr/>
      </dsp:nvSpPr>
      <dsp:spPr>
        <a:xfrm>
          <a:off x="1215446" y="1151663"/>
          <a:ext cx="1774715" cy="88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TW" altLang="en-US" sz="2400" b="1" kern="1200" dirty="0" smtClean="0"/>
            <a:t>緊急應變</a:t>
          </a:r>
          <a:endParaRPr lang="zh-TW" altLang="en-US" sz="2400" kern="1200" dirty="0"/>
        </a:p>
      </dsp:txBody>
      <dsp:txXfrm>
        <a:off x="1215446" y="1151663"/>
        <a:ext cx="1774715" cy="887253"/>
      </dsp:txXfrm>
    </dsp:sp>
    <dsp:sp modelId="{0AF7A88E-DAB6-4D32-BD5C-70E41E74E978}">
      <dsp:nvSpPr>
        <dsp:cNvPr id="0" name=""/>
        <dsp:cNvSpPr/>
      </dsp:nvSpPr>
      <dsp:spPr>
        <a:xfrm>
          <a:off x="-133677" y="2038916"/>
          <a:ext cx="2732672" cy="2733827"/>
        </a:xfrm>
        <a:prstGeom prst="blockArc">
          <a:avLst>
            <a:gd name="adj1" fmla="val 0"/>
            <a:gd name="adj2" fmla="val 18900000"/>
            <a:gd name="adj3" fmla="val 12740"/>
          </a:avLst>
        </a:prstGeom>
        <a:solidFill>
          <a:schemeClr val="accent5">
            <a:hueOff val="-5020566"/>
            <a:satOff val="41093"/>
            <a:lumOff val="-6666"/>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3910AF-D73E-4946-B583-A7B7A2F4A37D}">
      <dsp:nvSpPr>
        <dsp:cNvPr id="0" name=""/>
        <dsp:cNvSpPr/>
      </dsp:nvSpPr>
      <dsp:spPr>
        <a:xfrm>
          <a:off x="2962672" y="2636331"/>
          <a:ext cx="4780970" cy="1920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t>火警事件（包含不明煙霧）均應立即通報</a:t>
          </a:r>
          <a:endParaRPr lang="zh-TW" altLang="en-US" sz="1800" b="1" kern="1200" dirty="0"/>
        </a:p>
        <a:p>
          <a:pPr marL="171450" lvl="1" indent="-171450" algn="l" defTabSz="800100" rtl="0">
            <a:lnSpc>
              <a:spcPct val="90000"/>
            </a:lnSpc>
            <a:spcBef>
              <a:spcPct val="0"/>
            </a:spcBef>
            <a:spcAft>
              <a:spcPct val="15000"/>
            </a:spcAft>
            <a:buChar char="••"/>
          </a:pPr>
          <a:r>
            <a:rPr lang="zh-TW" altLang="en-US" sz="1800" b="1" kern="1200" dirty="0" smtClean="0"/>
            <a:t>事後確實檢討並進行異常事件通報</a:t>
          </a:r>
          <a:endParaRPr lang="zh-TW" altLang="en-US" sz="1800" b="1" kern="1200" dirty="0"/>
        </a:p>
      </dsp:txBody>
      <dsp:txXfrm>
        <a:off x="2962672" y="2636331"/>
        <a:ext cx="4780970" cy="1920387"/>
      </dsp:txXfrm>
    </dsp:sp>
    <dsp:sp modelId="{F8E22461-85EB-4C20-B5FC-F0D33ABF89EA}">
      <dsp:nvSpPr>
        <dsp:cNvPr id="0" name=""/>
        <dsp:cNvSpPr/>
      </dsp:nvSpPr>
      <dsp:spPr>
        <a:xfrm>
          <a:off x="370397" y="2982964"/>
          <a:ext cx="1774715" cy="887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zh-TW" altLang="en-US" sz="2400" b="1" kern="1200" dirty="0" smtClean="0"/>
            <a:t>通報及檢討</a:t>
          </a:r>
          <a:endParaRPr lang="zh-TW" altLang="en-US" sz="2400" kern="1200" dirty="0"/>
        </a:p>
      </dsp:txBody>
      <dsp:txXfrm>
        <a:off x="370397" y="2982964"/>
        <a:ext cx="1774715" cy="887253"/>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654A-9518-4279-9C89-80C4B599240C}">
      <dsp:nvSpPr>
        <dsp:cNvPr id="0" name=""/>
        <dsp:cNvSpPr/>
      </dsp:nvSpPr>
      <dsp:spPr>
        <a:xfrm>
          <a:off x="283706" y="2232"/>
          <a:ext cx="3948374" cy="2369024"/>
        </a:xfrm>
        <a:prstGeom prst="round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723900" lvl="0" indent="-723900" algn="ctr" defTabSz="1333500" rtl="0">
            <a:lnSpc>
              <a:spcPct val="90000"/>
            </a:lnSpc>
            <a:spcBef>
              <a:spcPct val="0"/>
            </a:spcBef>
            <a:spcAft>
              <a:spcPct val="35000"/>
            </a:spcAft>
          </a:pPr>
          <a:r>
            <a:rPr lang="zh-TW" sz="3000" kern="1200" dirty="0" smtClean="0"/>
            <a:t>一、加強環境安全</a:t>
          </a:r>
          <a:endParaRPr lang="zh-TW" sz="3000" kern="1200" dirty="0"/>
        </a:p>
      </dsp:txBody>
      <dsp:txXfrm>
        <a:off x="399352" y="117878"/>
        <a:ext cx="3717082" cy="2137732"/>
      </dsp:txXfrm>
    </dsp:sp>
    <dsp:sp modelId="{CF991C4C-4D0B-416D-B7B5-AA9A5CFD7F45}">
      <dsp:nvSpPr>
        <dsp:cNvPr id="0" name=""/>
        <dsp:cNvSpPr/>
      </dsp:nvSpPr>
      <dsp:spPr>
        <a:xfrm>
          <a:off x="4271839" y="2232"/>
          <a:ext cx="3948374" cy="2369024"/>
        </a:xfrm>
        <a:prstGeom prst="roundRect">
          <a:avLst/>
        </a:prstGeom>
        <a:solidFill>
          <a:schemeClr val="accent5">
            <a:hueOff val="5107826"/>
            <a:satOff val="-2967"/>
            <a:lumOff val="-183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723900" lvl="0" indent="-723900" algn="ctr" defTabSz="1333500" rtl="0">
            <a:lnSpc>
              <a:spcPct val="90000"/>
            </a:lnSpc>
            <a:spcBef>
              <a:spcPct val="0"/>
            </a:spcBef>
            <a:spcAft>
              <a:spcPct val="35000"/>
            </a:spcAft>
          </a:pPr>
          <a:r>
            <a:rPr lang="zh-TW" sz="3000" kern="1200" dirty="0" smtClean="0"/>
            <a:t>二、建立住院病人自殺風險評估機制</a:t>
          </a:r>
          <a:endParaRPr lang="zh-TW" sz="3000" kern="1200" dirty="0"/>
        </a:p>
      </dsp:txBody>
      <dsp:txXfrm>
        <a:off x="4387485" y="117878"/>
        <a:ext cx="3717082" cy="2137732"/>
      </dsp:txXfrm>
    </dsp:sp>
    <dsp:sp modelId="{86A46E2E-2603-4335-8C0A-D45785620638}">
      <dsp:nvSpPr>
        <dsp:cNvPr id="0" name=""/>
        <dsp:cNvSpPr/>
      </dsp:nvSpPr>
      <dsp:spPr>
        <a:xfrm>
          <a:off x="283706" y="2411015"/>
          <a:ext cx="3948374" cy="2369024"/>
        </a:xfrm>
        <a:prstGeom prst="roundRect">
          <a:avLst/>
        </a:prstGeom>
        <a:solidFill>
          <a:schemeClr val="accent5">
            <a:hueOff val="10215652"/>
            <a:satOff val="-5935"/>
            <a:lumOff val="-366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723900" lvl="0" indent="-723900" algn="ctr" defTabSz="1333500" rtl="0">
            <a:lnSpc>
              <a:spcPct val="90000"/>
            </a:lnSpc>
            <a:spcBef>
              <a:spcPct val="0"/>
            </a:spcBef>
            <a:spcAft>
              <a:spcPct val="35000"/>
            </a:spcAft>
          </a:pPr>
          <a:r>
            <a:rPr lang="zh-TW" sz="3000" kern="1200" dirty="0" smtClean="0"/>
            <a:t>三、提供自殺高風險個案之個別化照護、溝通與支持</a:t>
          </a:r>
          <a:endParaRPr lang="zh-TW" sz="3000" kern="1200" dirty="0"/>
        </a:p>
      </dsp:txBody>
      <dsp:txXfrm>
        <a:off x="399352" y="2526661"/>
        <a:ext cx="3717082" cy="2137732"/>
      </dsp:txXfrm>
    </dsp:sp>
    <dsp:sp modelId="{CD2637D5-A784-4BBF-AF13-AE266AE1DCC5}">
      <dsp:nvSpPr>
        <dsp:cNvPr id="0" name=""/>
        <dsp:cNvSpPr/>
      </dsp:nvSpPr>
      <dsp:spPr>
        <a:xfrm>
          <a:off x="4271839" y="2411015"/>
          <a:ext cx="3948374" cy="2369024"/>
        </a:xfrm>
        <a:prstGeom prst="roundRect">
          <a:avLst/>
        </a:prstGeom>
        <a:solidFill>
          <a:schemeClr val="accent5">
            <a:hueOff val="15323477"/>
            <a:satOff val="-8902"/>
            <a:lumOff val="-549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723900" lvl="0" indent="-723900" algn="l" defTabSz="1333500" rtl="0">
            <a:lnSpc>
              <a:spcPct val="90000"/>
            </a:lnSpc>
            <a:spcBef>
              <a:spcPct val="0"/>
            </a:spcBef>
            <a:spcAft>
              <a:spcPct val="35000"/>
            </a:spcAft>
          </a:pPr>
          <a:r>
            <a:rPr lang="zh-TW" sz="3000" kern="1200" dirty="0" smtClean="0"/>
            <a:t>四、建立照護及轉介機制</a:t>
          </a:r>
          <a:endParaRPr lang="zh-TW" sz="3000" kern="1200" dirty="0"/>
        </a:p>
      </dsp:txBody>
      <dsp:txXfrm>
        <a:off x="4387485" y="2526661"/>
        <a:ext cx="3717082" cy="213773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BE23A-5BE6-4ECB-9B53-B6ADB956FE1A}">
      <dsp:nvSpPr>
        <dsp:cNvPr id="0" name=""/>
        <dsp:cNvSpPr/>
      </dsp:nvSpPr>
      <dsp:spPr>
        <a:xfrm>
          <a:off x="111389" y="36084"/>
          <a:ext cx="4281111" cy="1645031"/>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ctr" defTabSz="1244600" rtl="0">
            <a:lnSpc>
              <a:spcPct val="90000"/>
            </a:lnSpc>
            <a:spcBef>
              <a:spcPct val="0"/>
            </a:spcBef>
            <a:spcAft>
              <a:spcPct val="35000"/>
            </a:spcAft>
          </a:pPr>
          <a:r>
            <a:rPr lang="zh-TW" sz="2800" b="1" kern="1200" dirty="0" smtClean="0"/>
            <a:t>建立所有醫療團隊成員皆為</a:t>
          </a:r>
          <a:r>
            <a:rPr lang="zh-TW" sz="2800" b="1" kern="1200" dirty="0" smtClean="0">
              <a:ln/>
              <a:solidFill>
                <a:srgbClr val="FFFF00"/>
              </a:solidFill>
              <a:effectLst>
                <a:outerShdw blurRad="50800" dist="38100" dir="2700000" algn="tl" rotWithShape="0">
                  <a:prstClr val="black">
                    <a:alpha val="40000"/>
                  </a:prstClr>
                </a:outerShdw>
              </a:effectLst>
            </a:rPr>
            <a:t>自殺防治守門人</a:t>
          </a:r>
          <a:r>
            <a:rPr lang="zh-TW" sz="2800" b="1" kern="1200" dirty="0" smtClean="0"/>
            <a:t>概念</a:t>
          </a:r>
          <a:endParaRPr lang="zh-TW" sz="2800" b="1" kern="1200" dirty="0"/>
        </a:p>
      </dsp:txBody>
      <dsp:txXfrm>
        <a:off x="111389" y="36084"/>
        <a:ext cx="4281111" cy="1645031"/>
      </dsp:txXfrm>
    </dsp:sp>
    <dsp:sp modelId="{F081BD84-5BB2-4AA3-AEC1-5A08604E5157}">
      <dsp:nvSpPr>
        <dsp:cNvPr id="0" name=""/>
        <dsp:cNvSpPr/>
      </dsp:nvSpPr>
      <dsp:spPr>
        <a:xfrm>
          <a:off x="111389" y="1681115"/>
          <a:ext cx="4281111"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36000" rIns="36000" bIns="36000" numCol="1" spcCol="1270" anchor="t" anchorCtr="0">
          <a:noAutofit/>
        </a:bodyPr>
        <a:lstStyle/>
        <a:p>
          <a:pPr marL="228600" lvl="1" indent="-228600" algn="l" defTabSz="1066800" rtl="0">
            <a:lnSpc>
              <a:spcPct val="90000"/>
            </a:lnSpc>
            <a:spcBef>
              <a:spcPct val="0"/>
            </a:spcBef>
            <a:spcAft>
              <a:spcPct val="15000"/>
            </a:spcAft>
            <a:buChar char="••"/>
          </a:pPr>
          <a:r>
            <a:rPr lang="zh-TW" sz="2400" b="1" kern="1200" dirty="0" smtClean="0"/>
            <a:t>定期安排教育訓練</a:t>
          </a:r>
          <a:endParaRPr lang="zh-TW" sz="2400" b="1" kern="1200" dirty="0"/>
        </a:p>
        <a:p>
          <a:pPr marL="228600" lvl="1" indent="-228600" algn="l" defTabSz="1066800" rtl="0">
            <a:lnSpc>
              <a:spcPct val="90000"/>
            </a:lnSpc>
            <a:spcBef>
              <a:spcPct val="0"/>
            </a:spcBef>
            <a:spcAft>
              <a:spcPct val="15000"/>
            </a:spcAft>
            <a:buChar char="••"/>
          </a:pPr>
          <a:r>
            <a:rPr lang="zh-TW" sz="2400" b="1" kern="1200" dirty="0" smtClean="0"/>
            <a:t>建置自殺防治資源系統</a:t>
          </a:r>
          <a:endParaRPr lang="zh-TW" sz="2400" b="1" kern="1200" dirty="0"/>
        </a:p>
      </dsp:txBody>
      <dsp:txXfrm>
        <a:off x="111389" y="1681115"/>
        <a:ext cx="4281111" cy="2854800"/>
      </dsp:txXfrm>
    </dsp:sp>
    <dsp:sp modelId="{5748C1A2-6021-4B2D-B275-8DE165012091}">
      <dsp:nvSpPr>
        <dsp:cNvPr id="0" name=""/>
        <dsp:cNvSpPr/>
      </dsp:nvSpPr>
      <dsp:spPr>
        <a:xfrm>
          <a:off x="4464511" y="36084"/>
          <a:ext cx="4281111" cy="1645031"/>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lvl="0" algn="ctr" defTabSz="1244600" rtl="0">
            <a:lnSpc>
              <a:spcPct val="90000"/>
            </a:lnSpc>
            <a:spcBef>
              <a:spcPct val="0"/>
            </a:spcBef>
            <a:spcAft>
              <a:spcPct val="35000"/>
            </a:spcAft>
          </a:pPr>
          <a:r>
            <a:rPr lang="zh-TW" sz="2800" b="1" kern="1200" dirty="0" smtClean="0"/>
            <a:t>訂定住院病人自殺高風險篩檢流程及啟動時機</a:t>
          </a:r>
          <a:endParaRPr lang="zh-TW" sz="2800" b="1" kern="1200" dirty="0"/>
        </a:p>
      </dsp:txBody>
      <dsp:txXfrm>
        <a:off x="4464511" y="36084"/>
        <a:ext cx="4281111" cy="1645031"/>
      </dsp:txXfrm>
    </dsp:sp>
    <dsp:sp modelId="{C275D253-5E09-4748-A9ED-C4B29DCFA28A}">
      <dsp:nvSpPr>
        <dsp:cNvPr id="0" name=""/>
        <dsp:cNvSpPr/>
      </dsp:nvSpPr>
      <dsp:spPr>
        <a:xfrm>
          <a:off x="4464511" y="1681115"/>
          <a:ext cx="4281111" cy="28548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36000" rIns="36000" bIns="36000" numCol="1" spcCol="1270" anchor="t" anchorCtr="0">
          <a:noAutofit/>
        </a:bodyPr>
        <a:lstStyle/>
        <a:p>
          <a:pPr marL="228600" lvl="1" indent="-228600" algn="l" defTabSz="1066800" rtl="0">
            <a:lnSpc>
              <a:spcPct val="90000"/>
            </a:lnSpc>
            <a:spcBef>
              <a:spcPct val="0"/>
            </a:spcBef>
            <a:spcAft>
              <a:spcPct val="15000"/>
            </a:spcAft>
            <a:buChar char="••"/>
          </a:pPr>
          <a:r>
            <a:rPr lang="zh-TW" sz="2400" b="1" kern="1200" dirty="0" smtClean="0"/>
            <a:t>制定符合單位特性之自殺高危險因子篩檢工具</a:t>
          </a:r>
          <a:endParaRPr lang="zh-TW" sz="2400" b="1" kern="1200" dirty="0"/>
        </a:p>
        <a:p>
          <a:pPr marL="228600" lvl="1" indent="-228600" algn="l" defTabSz="1066800" rtl="0">
            <a:lnSpc>
              <a:spcPct val="90000"/>
            </a:lnSpc>
            <a:spcBef>
              <a:spcPct val="0"/>
            </a:spcBef>
            <a:spcAft>
              <a:spcPct val="15000"/>
            </a:spcAft>
            <a:buChar char="••"/>
          </a:pPr>
          <a:r>
            <a:rPr lang="zh-TW" altLang="en-US" sz="2400" b="1" kern="1200" dirty="0" smtClean="0"/>
            <a:t>注意</a:t>
          </a:r>
          <a:r>
            <a:rPr lang="zh-TW" sz="2400" b="1" kern="1200" dirty="0" smtClean="0"/>
            <a:t>住院</a:t>
          </a:r>
          <a:r>
            <a:rPr lang="zh-TW" altLang="en-US" sz="2400" b="1" kern="1200" dirty="0" smtClean="0"/>
            <a:t>病人可能</a:t>
          </a:r>
          <a:r>
            <a:rPr lang="zh-TW" sz="2400" b="1" kern="1200" dirty="0" smtClean="0"/>
            <a:t>因疾病診斷或生活事件引發適應或情緒障礙</a:t>
          </a:r>
          <a:r>
            <a:rPr lang="zh-TW" altLang="en-US" sz="2400" b="1" kern="1200" dirty="0" smtClean="0"/>
            <a:t>者</a:t>
          </a:r>
          <a:endParaRPr lang="zh-TW" sz="2400" b="1" kern="1200" dirty="0"/>
        </a:p>
      </dsp:txBody>
      <dsp:txXfrm>
        <a:off x="4464511" y="1681115"/>
        <a:ext cx="4281111"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2A94-3AB1-490E-859D-068929B3B991}">
      <dsp:nvSpPr>
        <dsp:cNvPr id="0" name=""/>
        <dsp:cNvSpPr/>
      </dsp:nvSpPr>
      <dsp:spPr>
        <a:xfrm rot="10800000">
          <a:off x="882664" y="144318"/>
          <a:ext cx="7178624" cy="1439854"/>
        </a:xfrm>
        <a:prstGeom prst="homePlat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936" tIns="76200" rIns="142240" bIns="76200" numCol="1" spcCol="1270" anchor="ctr" anchorCtr="0">
          <a:noAutofit/>
        </a:bodyPr>
        <a:lstStyle/>
        <a:p>
          <a:pPr lvl="0" algn="l" defTabSz="889000" rtl="0">
            <a:lnSpc>
              <a:spcPct val="90000"/>
            </a:lnSpc>
            <a:spcBef>
              <a:spcPct val="0"/>
            </a:spcBef>
            <a:spcAft>
              <a:spcPct val="35000"/>
            </a:spcAft>
          </a:pPr>
          <a:r>
            <a:rPr lang="en-US" sz="2000" b="1" kern="1200" dirty="0" smtClean="0"/>
            <a:t>4.1.1</a:t>
          </a:r>
          <a:r>
            <a:rPr lang="zh-TW" sz="2000" b="1" kern="1200" dirty="0" smtClean="0"/>
            <a:t>醫療機構之電腦醫令系統，應優先建立自動偵測病人重複用藥、劑量、藥品交互作用及</a:t>
          </a:r>
          <a:r>
            <a:rPr lang="zh-TW" sz="2000" b="1" u="sng" kern="1200" dirty="0" smtClean="0"/>
            <a:t>特殊族群（如：老人、小兒、孕婦）</a:t>
          </a:r>
          <a:r>
            <a:rPr lang="zh-TW" sz="2000" b="1" kern="1200" dirty="0" smtClean="0"/>
            <a:t>用藥安全之機制。</a:t>
          </a:r>
          <a:endParaRPr lang="zh-TW" sz="2000" kern="1200" dirty="0"/>
        </a:p>
      </dsp:txBody>
      <dsp:txXfrm rot="10800000">
        <a:off x="1242627" y="144318"/>
        <a:ext cx="6818661" cy="1439854"/>
      </dsp:txXfrm>
    </dsp:sp>
    <dsp:sp modelId="{E3EA23CE-56A3-4758-B02A-5279C3833EDB}">
      <dsp:nvSpPr>
        <dsp:cNvPr id="0" name=""/>
        <dsp:cNvSpPr/>
      </dsp:nvSpPr>
      <dsp:spPr>
        <a:xfrm>
          <a:off x="4" y="144318"/>
          <a:ext cx="1439854" cy="1439854"/>
        </a:xfrm>
        <a:prstGeom prst="ellipse">
          <a:avLst/>
        </a:prstGeom>
        <a:solidFill>
          <a:schemeClr val="accent2">
            <a:tint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2">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A4DC63BD-0B06-4B2E-BE58-2F32C598DD60}">
      <dsp:nvSpPr>
        <dsp:cNvPr id="0" name=""/>
        <dsp:cNvSpPr/>
      </dsp:nvSpPr>
      <dsp:spPr>
        <a:xfrm rot="10800000">
          <a:off x="882664" y="1870701"/>
          <a:ext cx="7178624" cy="1439854"/>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936" tIns="76200" rIns="142240" bIns="76200" numCol="1" spcCol="1270" anchor="ctr" anchorCtr="0">
          <a:noAutofit/>
        </a:bodyPr>
        <a:lstStyle/>
        <a:p>
          <a:pPr lvl="0" algn="l" defTabSz="889000" rtl="0">
            <a:lnSpc>
              <a:spcPct val="90000"/>
            </a:lnSpc>
            <a:spcBef>
              <a:spcPct val="0"/>
            </a:spcBef>
            <a:spcAft>
              <a:spcPct val="35000"/>
            </a:spcAft>
          </a:pPr>
          <a:r>
            <a:rPr lang="en-US" sz="2000" b="1" kern="1200" dirty="0" smtClean="0"/>
            <a:t>4.1.2</a:t>
          </a:r>
          <a:r>
            <a:rPr lang="zh-TW" sz="2000" b="1" kern="1200" smtClean="0"/>
            <a:t>應對病人所接受的治療與之前的處方或用藥情形有連貫性的審視。</a:t>
          </a:r>
          <a:r>
            <a:rPr lang="zh-TW" sz="2000" b="1" u="sng" kern="1200" smtClean="0"/>
            <a:t>當病人轉病房或轉院時，應將完整之病人藥品治療明細正確的傳遞給下一位照護者</a:t>
          </a:r>
          <a:r>
            <a:rPr lang="zh-TW" sz="2000" b="1" kern="1200" smtClean="0"/>
            <a:t>。</a:t>
          </a:r>
          <a:endParaRPr lang="zh-TW" sz="2000" kern="1200"/>
        </a:p>
      </dsp:txBody>
      <dsp:txXfrm rot="10800000">
        <a:off x="1242627" y="1870701"/>
        <a:ext cx="6818661" cy="1439854"/>
      </dsp:txXfrm>
    </dsp:sp>
    <dsp:sp modelId="{AAAFA99B-C976-493B-A061-F3EF9D1CCCAC}">
      <dsp:nvSpPr>
        <dsp:cNvPr id="0" name=""/>
        <dsp:cNvSpPr/>
      </dsp:nvSpPr>
      <dsp:spPr>
        <a:xfrm>
          <a:off x="0" y="1870701"/>
          <a:ext cx="1439854" cy="1439854"/>
        </a:xfrm>
        <a:prstGeom prst="ellipse">
          <a:avLst/>
        </a:prstGeom>
        <a:solidFill>
          <a:schemeClr val="accent3">
            <a:tint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3E5D2338-EEAA-44FE-BEB7-1828E3E7EF9F}">
      <dsp:nvSpPr>
        <dsp:cNvPr id="0" name=""/>
        <dsp:cNvSpPr/>
      </dsp:nvSpPr>
      <dsp:spPr>
        <a:xfrm rot="10800000">
          <a:off x="882664" y="3600395"/>
          <a:ext cx="7178624" cy="1439854"/>
        </a:xfrm>
        <a:prstGeom prst="homePlat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4936" tIns="76200" rIns="142240" bIns="76200" numCol="1" spcCol="1270" anchor="ctr" anchorCtr="0">
          <a:noAutofit/>
        </a:bodyPr>
        <a:lstStyle/>
        <a:p>
          <a:pPr lvl="0" algn="l" defTabSz="889000" rtl="0">
            <a:lnSpc>
              <a:spcPct val="90000"/>
            </a:lnSpc>
            <a:spcBef>
              <a:spcPct val="0"/>
            </a:spcBef>
            <a:spcAft>
              <a:spcPct val="35000"/>
            </a:spcAft>
          </a:pPr>
          <a:r>
            <a:rPr lang="en-US" sz="2000" b="1" kern="1200" smtClean="0"/>
            <a:t>4.1.3</a:t>
          </a:r>
          <a:r>
            <a:rPr lang="zh-TW" sz="2000" b="1" kern="1200" smtClean="0"/>
            <a:t>運用多元資訊管道將藥品安全警訊提供給醫療相關人員。</a:t>
          </a:r>
          <a:endParaRPr lang="zh-TW" sz="2000" kern="1200"/>
        </a:p>
      </dsp:txBody>
      <dsp:txXfrm rot="10800000">
        <a:off x="1242627" y="3600395"/>
        <a:ext cx="6818661" cy="1439854"/>
      </dsp:txXfrm>
    </dsp:sp>
    <dsp:sp modelId="{453C12B3-48A5-43AD-A807-D613EF51ECCF}">
      <dsp:nvSpPr>
        <dsp:cNvPr id="0" name=""/>
        <dsp:cNvSpPr/>
      </dsp:nvSpPr>
      <dsp:spPr>
        <a:xfrm>
          <a:off x="0" y="3597083"/>
          <a:ext cx="1439854" cy="1439854"/>
        </a:xfrm>
        <a:prstGeom prst="ellipse">
          <a:avLst/>
        </a:prstGeom>
        <a:solidFill>
          <a:schemeClr val="accent4">
            <a:tint val="5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4">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1154-A6A2-4091-A125-BF80F024B9B5}">
      <dsp:nvSpPr>
        <dsp:cNvPr id="0" name=""/>
        <dsp:cNvSpPr/>
      </dsp:nvSpPr>
      <dsp:spPr>
        <a:xfrm rot="16200000">
          <a:off x="973646" y="-973646"/>
          <a:ext cx="2376264" cy="4323556"/>
        </a:xfrm>
        <a:prstGeom prst="round1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rtl="0">
            <a:lnSpc>
              <a:spcPct val="100000"/>
            </a:lnSpc>
            <a:spcBef>
              <a:spcPct val="0"/>
            </a:spcBef>
            <a:spcAft>
              <a:spcPct val="35000"/>
            </a:spcAft>
          </a:pPr>
          <a:r>
            <a:rPr lang="zh-TW" altLang="en-US" sz="2600" b="1" kern="1200" dirty="0" smtClean="0"/>
            <a:t>建置轉介或照會啟動機制</a:t>
          </a:r>
          <a:endParaRPr lang="zh-TW" altLang="en-US" sz="2600" b="1" kern="1200" dirty="0"/>
        </a:p>
      </dsp:txBody>
      <dsp:txXfrm rot="5400000">
        <a:off x="-1" y="1"/>
        <a:ext cx="4323556" cy="1782198"/>
      </dsp:txXfrm>
    </dsp:sp>
    <dsp:sp modelId="{287F119E-362E-4D9D-A469-E2EABF6AE793}">
      <dsp:nvSpPr>
        <dsp:cNvPr id="0" name=""/>
        <dsp:cNvSpPr/>
      </dsp:nvSpPr>
      <dsp:spPr>
        <a:xfrm>
          <a:off x="4323556" y="0"/>
          <a:ext cx="4323556" cy="2376264"/>
        </a:xfrm>
        <a:prstGeom prst="round1Rect">
          <a:avLst/>
        </a:prstGeom>
        <a:solidFill>
          <a:schemeClr val="accent5">
            <a:hueOff val="5107826"/>
            <a:satOff val="-2967"/>
            <a:lumOff val="-183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rtl="0">
            <a:lnSpc>
              <a:spcPct val="100000"/>
            </a:lnSpc>
            <a:spcBef>
              <a:spcPct val="0"/>
            </a:spcBef>
            <a:spcAft>
              <a:spcPct val="35000"/>
            </a:spcAft>
          </a:pPr>
          <a:r>
            <a:rPr lang="zh-TW" altLang="en-US" sz="2600" b="1" kern="1200" dirty="0" smtClean="0"/>
            <a:t>持續評估病人自殺意念的頻率及嚴重度</a:t>
          </a:r>
          <a:endParaRPr lang="zh-TW" altLang="en-US" sz="2600" b="1" kern="1200" dirty="0"/>
        </a:p>
      </dsp:txBody>
      <dsp:txXfrm>
        <a:off x="4323556" y="0"/>
        <a:ext cx="4323556" cy="1782198"/>
      </dsp:txXfrm>
    </dsp:sp>
    <dsp:sp modelId="{D20578A4-CBE8-4FDB-9C03-BC3EF3C51059}">
      <dsp:nvSpPr>
        <dsp:cNvPr id="0" name=""/>
        <dsp:cNvSpPr/>
      </dsp:nvSpPr>
      <dsp:spPr>
        <a:xfrm rot="10800000">
          <a:off x="0" y="2376264"/>
          <a:ext cx="4323556" cy="2376264"/>
        </a:xfrm>
        <a:prstGeom prst="round1Rect">
          <a:avLst/>
        </a:prstGeom>
        <a:solidFill>
          <a:schemeClr val="accent5">
            <a:hueOff val="10215652"/>
            <a:satOff val="-5935"/>
            <a:lumOff val="-366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rtl="0">
            <a:lnSpc>
              <a:spcPct val="100000"/>
            </a:lnSpc>
            <a:spcBef>
              <a:spcPct val="0"/>
            </a:spcBef>
            <a:spcAft>
              <a:spcPct val="35000"/>
            </a:spcAft>
          </a:pPr>
          <a:r>
            <a:rPr lang="zh-TW" altLang="en-US" sz="2600" b="1" kern="1200" dirty="0" smtClean="0"/>
            <a:t>必要時轉介照會精神科醫師、心理師、社工師，並納入出院計畫之考量</a:t>
          </a:r>
          <a:endParaRPr lang="zh-TW" altLang="en-US" sz="2600" b="1" kern="1200" dirty="0"/>
        </a:p>
      </dsp:txBody>
      <dsp:txXfrm rot="10800000">
        <a:off x="0" y="2970329"/>
        <a:ext cx="4323556" cy="1782198"/>
      </dsp:txXfrm>
    </dsp:sp>
    <dsp:sp modelId="{1617E95A-B634-4740-A73A-D0CD3788E485}">
      <dsp:nvSpPr>
        <dsp:cNvPr id="0" name=""/>
        <dsp:cNvSpPr/>
      </dsp:nvSpPr>
      <dsp:spPr>
        <a:xfrm rot="5400000">
          <a:off x="5297202" y="1402618"/>
          <a:ext cx="2376264" cy="4323556"/>
        </a:xfrm>
        <a:prstGeom prst="round1Rect">
          <a:avLst/>
        </a:prstGeom>
        <a:solidFill>
          <a:schemeClr val="accent5">
            <a:hueOff val="15323477"/>
            <a:satOff val="-8902"/>
            <a:lumOff val="-549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rtl="0">
            <a:lnSpc>
              <a:spcPct val="100000"/>
            </a:lnSpc>
            <a:spcBef>
              <a:spcPct val="0"/>
            </a:spcBef>
            <a:spcAft>
              <a:spcPct val="35000"/>
            </a:spcAft>
          </a:pPr>
          <a:r>
            <a:rPr lang="zh-TW" altLang="en-US" sz="2600" b="1" kern="1200" dirty="0" smtClean="0"/>
            <a:t>除對病人家屬輔導支持外，應對</a:t>
          </a:r>
          <a:r>
            <a:rPr lang="zh-TW" altLang="en-US" sz="2600" b="1" kern="1200" dirty="0" smtClean="0">
              <a:solidFill>
                <a:srgbClr val="FFFF00"/>
              </a:solidFill>
            </a:rPr>
            <a:t>照護團隊</a:t>
          </a:r>
          <a:r>
            <a:rPr lang="zh-TW" altLang="en-US" sz="2600" b="1" kern="1200" dirty="0" smtClean="0"/>
            <a:t>適時關懷及情緒之處理</a:t>
          </a:r>
          <a:endParaRPr lang="zh-TW" altLang="en-US" sz="2600" b="1" kern="1200" dirty="0"/>
        </a:p>
      </dsp:txBody>
      <dsp:txXfrm rot="-5400000">
        <a:off x="4323556" y="2970329"/>
        <a:ext cx="4323556" cy="1782198"/>
      </dsp:txXfrm>
    </dsp:sp>
    <dsp:sp modelId="{7E85E542-1E60-497E-A8FA-D81B127C0E9B}">
      <dsp:nvSpPr>
        <dsp:cNvPr id="0" name=""/>
        <dsp:cNvSpPr/>
      </dsp:nvSpPr>
      <dsp:spPr>
        <a:xfrm>
          <a:off x="1856586" y="1713755"/>
          <a:ext cx="4933938" cy="1325016"/>
        </a:xfrm>
        <a:prstGeom prst="roundRect">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80000"/>
            </a:lnSpc>
            <a:spcBef>
              <a:spcPct val="0"/>
            </a:spcBef>
            <a:spcAft>
              <a:spcPct val="35000"/>
            </a:spcAft>
          </a:pPr>
          <a:r>
            <a:rPr lang="zh-TW" altLang="en-US" sz="3400" b="1" kern="1200" dirty="0" smtClean="0"/>
            <a:t>建立支持性醫療照護團隊合作模式</a:t>
          </a:r>
          <a:endParaRPr lang="zh-TW" altLang="en-US" sz="3400" b="1" kern="1200" dirty="0"/>
        </a:p>
      </dsp:txBody>
      <dsp:txXfrm>
        <a:off x="1921268" y="1778437"/>
        <a:ext cx="4804574" cy="11956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48B41-E68A-43B4-A514-3D338E09C6AC}">
      <dsp:nvSpPr>
        <dsp:cNvPr id="0" name=""/>
        <dsp:cNvSpPr/>
      </dsp:nvSpPr>
      <dsp:spPr>
        <a:xfrm>
          <a:off x="2547" y="145471"/>
          <a:ext cx="2484239" cy="892800"/>
        </a:xfrm>
        <a:prstGeom prst="rect">
          <a:avLst/>
        </a:prstGeom>
        <a:solidFill>
          <a:schemeClr val="accent2">
            <a:hueOff val="0"/>
            <a:satOff val="0"/>
            <a:lumOff val="0"/>
            <a:alphaOff val="0"/>
          </a:schemeClr>
        </a:solidFill>
        <a:ln w="10000" cap="flat" cmpd="sng" algn="ctr">
          <a:solidFill>
            <a:schemeClr val="accent2">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zh-TW" sz="3100" b="1" kern="1200" dirty="0" smtClean="0"/>
            <a:t>提</a:t>
          </a:r>
          <a:r>
            <a:rPr lang="zh-TW" altLang="en-US" sz="3100" b="1" kern="1200" dirty="0" smtClean="0"/>
            <a:t>升</a:t>
          </a:r>
          <a:r>
            <a:rPr lang="zh-TW" sz="3100" b="1" kern="1200" dirty="0" smtClean="0"/>
            <a:t>認知</a:t>
          </a:r>
          <a:endParaRPr lang="zh-TW" sz="3100" kern="1200" dirty="0"/>
        </a:p>
      </dsp:txBody>
      <dsp:txXfrm>
        <a:off x="2547" y="145471"/>
        <a:ext cx="2484239" cy="892800"/>
      </dsp:txXfrm>
    </dsp:sp>
    <dsp:sp modelId="{907D99F5-0891-4BD9-AE8D-5DEC28EE1135}">
      <dsp:nvSpPr>
        <dsp:cNvPr id="0" name=""/>
        <dsp:cNvSpPr/>
      </dsp:nvSpPr>
      <dsp:spPr>
        <a:xfrm>
          <a:off x="2547" y="1038271"/>
          <a:ext cx="2484239" cy="3312056"/>
        </a:xfrm>
        <a:prstGeom prst="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altLang="en-US" sz="2400" b="1" kern="1200" dirty="0" smtClean="0"/>
            <a:t>加強用藥教育與指導（醫療人員、病人及主要照顧者）</a:t>
          </a:r>
          <a:endParaRPr lang="zh-TW" altLang="en-US" sz="2400" kern="1200" dirty="0"/>
        </a:p>
      </dsp:txBody>
      <dsp:txXfrm>
        <a:off x="2547" y="1038271"/>
        <a:ext cx="2484239" cy="3312056"/>
      </dsp:txXfrm>
    </dsp:sp>
    <dsp:sp modelId="{7FEA245E-19C9-4758-BF43-947EAEBB8474}">
      <dsp:nvSpPr>
        <dsp:cNvPr id="0" name=""/>
        <dsp:cNvSpPr/>
      </dsp:nvSpPr>
      <dsp:spPr>
        <a:xfrm>
          <a:off x="2834580" y="145471"/>
          <a:ext cx="2484239" cy="892800"/>
        </a:xfrm>
        <a:prstGeom prst="rect">
          <a:avLst/>
        </a:prstGeom>
        <a:solidFill>
          <a:schemeClr val="accent3">
            <a:hueOff val="0"/>
            <a:satOff val="0"/>
            <a:lumOff val="0"/>
            <a:alphaOff val="0"/>
          </a:schemeClr>
        </a:solidFill>
        <a:ln w="10000" cap="flat" cmpd="sng" algn="ctr">
          <a:solidFill>
            <a:schemeClr val="accent3">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zh-TW" sz="3100" b="1" kern="1200" dirty="0" smtClean="0"/>
            <a:t>適當的防護</a:t>
          </a:r>
          <a:endParaRPr lang="zh-TW" sz="3100" kern="1200" dirty="0"/>
        </a:p>
      </dsp:txBody>
      <dsp:txXfrm>
        <a:off x="2834580" y="145471"/>
        <a:ext cx="2484239" cy="892800"/>
      </dsp:txXfrm>
    </dsp:sp>
    <dsp:sp modelId="{8455AD4D-CD4F-4A8E-9952-8886F9CB8649}">
      <dsp:nvSpPr>
        <dsp:cNvPr id="0" name=""/>
        <dsp:cNvSpPr/>
      </dsp:nvSpPr>
      <dsp:spPr>
        <a:xfrm>
          <a:off x="2834580" y="1038271"/>
          <a:ext cx="2484239" cy="3312056"/>
        </a:xfrm>
        <a:prstGeom prst="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altLang="en-US" sz="2400" b="1" kern="1200" dirty="0" smtClean="0"/>
            <a:t>操作特定高警訊藥品的醫療人員應有適當防護</a:t>
          </a:r>
          <a:endParaRPr lang="zh-TW" altLang="en-US" sz="2400" kern="1200" dirty="0"/>
        </a:p>
      </dsp:txBody>
      <dsp:txXfrm>
        <a:off x="2834580" y="1038271"/>
        <a:ext cx="2484239" cy="3312056"/>
      </dsp:txXfrm>
    </dsp:sp>
    <dsp:sp modelId="{9144292F-EB53-4B50-99AE-0F193A1F8DC7}">
      <dsp:nvSpPr>
        <dsp:cNvPr id="0" name=""/>
        <dsp:cNvSpPr/>
      </dsp:nvSpPr>
      <dsp:spPr>
        <a:xfrm>
          <a:off x="5666612" y="145471"/>
          <a:ext cx="2484239" cy="892800"/>
        </a:xfrm>
        <a:prstGeom prst="rect">
          <a:avLst/>
        </a:prstGeom>
        <a:solidFill>
          <a:schemeClr val="accent4">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zh-TW" sz="3100" b="1" kern="1200" dirty="0" smtClean="0"/>
            <a:t>主動監測</a:t>
          </a:r>
          <a:endParaRPr lang="zh-TW" sz="3100" kern="1200" dirty="0"/>
        </a:p>
      </dsp:txBody>
      <dsp:txXfrm>
        <a:off x="5666612" y="145471"/>
        <a:ext cx="2484239" cy="892800"/>
      </dsp:txXfrm>
    </dsp:sp>
    <dsp:sp modelId="{A841B8D4-0469-4EC0-A7E8-06B8508D3272}">
      <dsp:nvSpPr>
        <dsp:cNvPr id="0" name=""/>
        <dsp:cNvSpPr/>
      </dsp:nvSpPr>
      <dsp:spPr>
        <a:xfrm>
          <a:off x="5666612" y="1038271"/>
          <a:ext cx="2484239" cy="3312056"/>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altLang="en-US" sz="2400" b="1" kern="1200" dirty="0" smtClean="0"/>
            <a:t>高警訊藥品進行療效管理與副作用監測機制</a:t>
          </a:r>
          <a:endParaRPr lang="zh-TW" altLang="en-US" sz="2400" kern="1200" dirty="0"/>
        </a:p>
        <a:p>
          <a:pPr marL="228600" lvl="1" indent="-228600" algn="l" defTabSz="1066800" rtl="0">
            <a:lnSpc>
              <a:spcPct val="90000"/>
            </a:lnSpc>
            <a:spcBef>
              <a:spcPct val="0"/>
            </a:spcBef>
            <a:spcAft>
              <a:spcPct val="15000"/>
            </a:spcAft>
            <a:buChar char="••"/>
          </a:pPr>
          <a:r>
            <a:rPr lang="zh-TW" altLang="en-US" sz="2400" b="1" kern="1200" dirty="0" smtClean="0"/>
            <a:t>監測使用劑量與醫囑遵從性</a:t>
          </a:r>
          <a:endParaRPr lang="zh-TW" altLang="en-US" sz="2400" kern="1200" dirty="0"/>
        </a:p>
      </dsp:txBody>
      <dsp:txXfrm>
        <a:off x="5666612" y="1038271"/>
        <a:ext cx="2484239" cy="33120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0C897-3513-4040-809C-3B36DCFE202F}">
      <dsp:nvSpPr>
        <dsp:cNvPr id="0" name=""/>
        <dsp:cNvSpPr/>
      </dsp:nvSpPr>
      <dsp:spPr>
        <a:xfrm>
          <a:off x="0" y="1228"/>
          <a:ext cx="8640960" cy="121634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106680" rIns="106680" bIns="106680" numCol="1" spcCol="1270" anchor="ctr" anchorCtr="0">
          <a:noAutofit/>
        </a:bodyPr>
        <a:lstStyle/>
        <a:p>
          <a:pPr lvl="0" algn="l" defTabSz="1244600" rtl="0">
            <a:lnSpc>
              <a:spcPct val="90000"/>
            </a:lnSpc>
            <a:spcBef>
              <a:spcPct val="0"/>
            </a:spcBef>
            <a:spcAft>
              <a:spcPct val="35000"/>
            </a:spcAft>
          </a:pPr>
          <a:r>
            <a:rPr lang="zh-TW" altLang="en-US" sz="2800" b="1" kern="1200" dirty="0" smtClean="0"/>
            <a:t>一、落實手部衛生遵從性及正確性</a:t>
          </a:r>
          <a:endParaRPr lang="zh-TW" altLang="en-US" sz="2800" b="1" kern="1200" dirty="0"/>
        </a:p>
      </dsp:txBody>
      <dsp:txXfrm>
        <a:off x="59377" y="60605"/>
        <a:ext cx="8522206" cy="1097588"/>
      </dsp:txXfrm>
    </dsp:sp>
    <dsp:sp modelId="{ACA2E674-9ADB-4685-86CA-E9579D75290A}">
      <dsp:nvSpPr>
        <dsp:cNvPr id="0" name=""/>
        <dsp:cNvSpPr/>
      </dsp:nvSpPr>
      <dsp:spPr>
        <a:xfrm>
          <a:off x="0" y="1228032"/>
          <a:ext cx="8640960" cy="1216342"/>
        </a:xfrm>
        <a:prstGeom prst="roundRect">
          <a:avLst/>
        </a:prstGeom>
        <a:solidFill>
          <a:schemeClr val="accent5">
            <a:hueOff val="3005349"/>
            <a:satOff val="-13190"/>
            <a:lumOff val="39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121920" rIns="121920" bIns="121920" numCol="1" spcCol="1270" anchor="ctr" anchorCtr="0">
          <a:noAutofit/>
        </a:bodyPr>
        <a:lstStyle/>
        <a:p>
          <a:pPr lvl="0" algn="l" defTabSz="1422400" rtl="0">
            <a:lnSpc>
              <a:spcPct val="90000"/>
            </a:lnSpc>
            <a:spcBef>
              <a:spcPct val="0"/>
            </a:spcBef>
            <a:spcAft>
              <a:spcPct val="35000"/>
            </a:spcAft>
          </a:pPr>
          <a:r>
            <a:rPr lang="zh-TW" altLang="en-US" sz="3200" b="1" kern="1200" dirty="0" smtClean="0"/>
            <a:t>二、落實抗生素使用管理機制</a:t>
          </a:r>
          <a:endParaRPr lang="zh-TW" altLang="en-US" sz="3200" b="1" kern="1200" dirty="0"/>
        </a:p>
      </dsp:txBody>
      <dsp:txXfrm>
        <a:off x="59377" y="1287409"/>
        <a:ext cx="8522206" cy="1097588"/>
      </dsp:txXfrm>
    </dsp:sp>
    <dsp:sp modelId="{33CED9FB-CF4B-4D7D-A279-CDE2EB2A3B0E}">
      <dsp:nvSpPr>
        <dsp:cNvPr id="0" name=""/>
        <dsp:cNvSpPr/>
      </dsp:nvSpPr>
      <dsp:spPr>
        <a:xfrm>
          <a:off x="0" y="2454837"/>
          <a:ext cx="8640960" cy="1216342"/>
        </a:xfrm>
        <a:prstGeom prst="roundRect">
          <a:avLst/>
        </a:prstGeom>
        <a:solidFill>
          <a:schemeClr val="accent5">
            <a:hueOff val="6010699"/>
            <a:satOff val="-26380"/>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0" tIns="121920" rIns="121920" bIns="121920" numCol="1" spcCol="1270" anchor="ctr" anchorCtr="0">
          <a:noAutofit/>
        </a:bodyPr>
        <a:lstStyle/>
        <a:p>
          <a:pPr marL="622300" lvl="0" indent="-622300" algn="l" defTabSz="1422400" rtl="0">
            <a:lnSpc>
              <a:spcPct val="90000"/>
            </a:lnSpc>
            <a:spcBef>
              <a:spcPct val="0"/>
            </a:spcBef>
            <a:spcAft>
              <a:spcPct val="35000"/>
            </a:spcAft>
          </a:pPr>
          <a:r>
            <a:rPr lang="zh-TW" altLang="en-US" sz="3200" b="1" kern="1200" dirty="0" smtClean="0"/>
            <a:t>三、</a:t>
          </a:r>
          <a:r>
            <a:rPr lang="zh-TW" sz="3200" b="1" kern="1200" dirty="0" smtClean="0"/>
            <a:t>落實組合式照護</a:t>
          </a:r>
          <a:r>
            <a:rPr lang="en-US" sz="3200" b="1" kern="1200" dirty="0" smtClean="0"/>
            <a:t>(bundle care)</a:t>
          </a:r>
          <a:r>
            <a:rPr lang="zh-TW" sz="3200" b="1" kern="1200" dirty="0" smtClean="0"/>
            <a:t>的概念，</a:t>
          </a:r>
          <a:r>
            <a:rPr lang="en-US" altLang="zh-TW" sz="3200" b="1" kern="1200" dirty="0" smtClean="0"/>
            <a:t/>
          </a:r>
          <a:br>
            <a:rPr lang="en-US" altLang="zh-TW" sz="3200" b="1" kern="1200" dirty="0" smtClean="0"/>
          </a:br>
          <a:r>
            <a:rPr lang="en-US" altLang="zh-TW" sz="3200" b="1" kern="1200" dirty="0" smtClean="0"/>
            <a:t> </a:t>
          </a:r>
          <a:r>
            <a:rPr lang="zh-TW" sz="3200" b="1" kern="1200" dirty="0" smtClean="0"/>
            <a:t>降低醫療照護相關感染</a:t>
          </a:r>
          <a:endParaRPr lang="zh-TW" sz="3200" b="1" kern="1200" dirty="0"/>
        </a:p>
      </dsp:txBody>
      <dsp:txXfrm>
        <a:off x="59377" y="2514214"/>
        <a:ext cx="8522206" cy="109758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CB5047-DF5F-4302-BF93-F1BC6E339AFA}" type="datetimeFigureOut">
              <a:rPr lang="zh-TW" altLang="en-US" smtClean="0"/>
              <a:t>2014/7/18</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6F202-BCA9-491E-B54B-C3ED864A5DAA}" type="slidenum">
              <a:rPr lang="zh-TW" altLang="en-US" smtClean="0"/>
              <a:t>‹#›</a:t>
            </a:fld>
            <a:endParaRPr lang="zh-TW" altLang="en-US"/>
          </a:p>
        </p:txBody>
      </p:sp>
    </p:spTree>
    <p:extLst>
      <p:ext uri="{BB962C8B-B14F-4D97-AF65-F5344CB8AC3E}">
        <p14:creationId xmlns:p14="http://schemas.microsoft.com/office/powerpoint/2010/main" val="1013633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4B5A0E4B-F9A7-4690-A7E8-888BA45BBDAA}" type="slidenum">
              <a:rPr lang="en-US" altLang="zh-TW"/>
              <a:pPr>
                <a:defRPr/>
              </a:pPr>
              <a:t>‹#›</a:t>
            </a:fld>
            <a:endParaRPr lang="en-US" altLang="zh-TW"/>
          </a:p>
        </p:txBody>
      </p:sp>
    </p:spTree>
    <p:extLst>
      <p:ext uri="{BB962C8B-B14F-4D97-AF65-F5344CB8AC3E}">
        <p14:creationId xmlns:p14="http://schemas.microsoft.com/office/powerpoint/2010/main" val="4176061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Arial" pitchFamily="34" charset="0"/>
              <a:ea typeface="新細明體"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pPr>
            <a:r>
              <a:rPr lang="zh-TW" altLang="en-US" sz="2400" dirty="0" smtClean="0">
                <a:solidFill>
                  <a:srgbClr val="FF0000"/>
                </a:solidFill>
                <a:latin typeface="Arial" pitchFamily="34" charset="0"/>
              </a:rPr>
              <a:t>目標一：</a:t>
            </a:r>
            <a:r>
              <a:rPr lang="zh-TW" altLang="zh-TW" sz="2400" dirty="0" smtClean="0">
                <a:solidFill>
                  <a:srgbClr val="FF0000"/>
                </a:solidFill>
                <a:latin typeface="Arial" pitchFamily="34" charset="0"/>
              </a:rPr>
              <a:t>提升用藥安全</a:t>
            </a:r>
            <a:r>
              <a:rPr lang="zh-TW" altLang="en-US" sz="2400" dirty="0" smtClean="0">
                <a:solidFill>
                  <a:srgbClr val="FF0000"/>
                </a:solidFill>
                <a:latin typeface="Arial" pitchFamily="34" charset="0"/>
              </a:rPr>
              <a:t>－－增修策略及參考做法</a:t>
            </a:r>
            <a:endParaRPr lang="en-US" altLang="zh-TW" sz="2400" dirty="0" smtClean="0">
              <a:solidFill>
                <a:srgbClr val="FF0000"/>
              </a:solidFill>
              <a:latin typeface="Arial" pitchFamily="34" charset="0"/>
            </a:endParaRPr>
          </a:p>
          <a:p>
            <a:pPr eaLnBrk="1" hangingPunct="1">
              <a:spcBef>
                <a:spcPct val="40000"/>
              </a:spcBef>
            </a:pPr>
            <a:endParaRPr lang="en-US" altLang="zh-TW" sz="2400" dirty="0" smtClean="0">
              <a:solidFill>
                <a:srgbClr val="FF0000"/>
              </a:solidFill>
              <a:latin typeface="Arial" pitchFamily="34" charset="0"/>
            </a:endParaRPr>
          </a:p>
          <a:p>
            <a:pPr marL="342900" lvl="0" indent="-342900" eaLnBrk="1" hangingPunct="1">
              <a:spcBef>
                <a:spcPct val="40000"/>
              </a:spcBef>
              <a:buFont typeface="Arial" pitchFamily="34" charset="0"/>
              <a:buChar char="•"/>
            </a:pPr>
            <a:r>
              <a:rPr lang="zh-TW" altLang="en-US" sz="2000" dirty="0" smtClean="0"/>
              <a:t>執行策略增加</a:t>
            </a:r>
            <a:r>
              <a:rPr lang="zh-TW" altLang="en-US" sz="2000" b="1" u="sng" dirty="0" smtClean="0"/>
              <a:t>「加強高警訊藥品的使用安全」 </a:t>
            </a:r>
            <a:r>
              <a:rPr lang="zh-TW" altLang="en-US" sz="2000" dirty="0" smtClean="0"/>
              <a:t>。</a:t>
            </a:r>
          </a:p>
          <a:p>
            <a:pPr marL="342900" lvl="0" indent="-342900" eaLnBrk="1" hangingPunct="1">
              <a:spcBef>
                <a:spcPct val="40000"/>
              </a:spcBef>
              <a:buFont typeface="Arial" pitchFamily="34" charset="0"/>
              <a:buChar char="•"/>
            </a:pPr>
            <a:r>
              <a:rPr lang="zh-TW" altLang="en-US" sz="2000" dirty="0" smtClean="0"/>
              <a:t>強調病人用藥過敏及不良反應史之「</a:t>
            </a:r>
            <a:r>
              <a:rPr lang="zh-TW" altLang="en-US" sz="2000" b="1" u="sng" dirty="0" smtClean="0"/>
              <a:t>有效傳遞</a:t>
            </a:r>
            <a:r>
              <a:rPr lang="zh-TW" altLang="en-US" sz="2000" dirty="0" smtClean="0"/>
              <a:t>」 。</a:t>
            </a:r>
          </a:p>
          <a:p>
            <a:pPr marL="342900" lvl="0" indent="-342900" eaLnBrk="1" hangingPunct="1">
              <a:spcBef>
                <a:spcPct val="40000"/>
              </a:spcBef>
              <a:buFont typeface="Arial" pitchFamily="34" charset="0"/>
              <a:buChar char="•"/>
            </a:pPr>
            <a:r>
              <a:rPr lang="zh-TW" altLang="en-US" sz="2000" dirty="0" smtClean="0"/>
              <a:t>運用資訊系統建立偵測機制中，加入「</a:t>
            </a:r>
            <a:r>
              <a:rPr lang="zh-TW" altLang="en-US" sz="2000" b="1" dirty="0" smtClean="0"/>
              <a:t>劑量</a:t>
            </a:r>
            <a:r>
              <a:rPr lang="zh-TW" altLang="en-US" sz="2000" dirty="0" smtClean="0"/>
              <a:t>」及「</a:t>
            </a:r>
            <a:r>
              <a:rPr lang="zh-TW" altLang="en-US" sz="2000" b="1" u="sng" dirty="0" smtClean="0">
                <a:solidFill>
                  <a:srgbClr val="FF0000"/>
                </a:solidFill>
              </a:rPr>
              <a:t>特殊族群</a:t>
            </a:r>
            <a:r>
              <a:rPr lang="zh-TW" altLang="en-US" sz="2000" dirty="0" smtClean="0"/>
              <a:t>（老人、小兒、孕婦）用藥」安全之考量。</a:t>
            </a:r>
          </a:p>
          <a:p>
            <a:pPr eaLnBrk="1" hangingPunct="1"/>
            <a:endParaRPr lang="zh-TW" altLang="en-US" dirty="0" smtClean="0">
              <a:latin typeface="Arial" pitchFamily="34" charset="0"/>
              <a:ea typeface="新細明體" pitchFamily="18" charset="-12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DB5428B-7626-470F-91F0-0595E5B90C0E}" type="slidenum">
              <a:rPr lang="zh-TW" altLang="en-US" smtClean="0">
                <a:solidFill>
                  <a:prstClr val="black"/>
                </a:solidFill>
              </a:rPr>
              <a:pPr/>
              <a:t>100</a:t>
            </a:fld>
            <a:endParaRPr lang="en-US" altLang="zh-TW">
              <a:solidFill>
                <a:prstClr val="black"/>
              </a:solidFill>
            </a:endParaRPr>
          </a:p>
        </p:txBody>
      </p:sp>
    </p:spTree>
    <p:extLst>
      <p:ext uri="{BB962C8B-B14F-4D97-AF65-F5344CB8AC3E}">
        <p14:creationId xmlns:p14="http://schemas.microsoft.com/office/powerpoint/2010/main" val="7133333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6566AF-6224-4391-838C-C84C7B124134}" type="slidenum">
              <a:rPr lang="en-US" altLang="zh-TW" smtClean="0">
                <a:solidFill>
                  <a:prstClr val="black"/>
                </a:solidFill>
              </a:rPr>
              <a:pPr/>
              <a:t>101</a:t>
            </a:fld>
            <a:endParaRPr lang="en-US" altLang="zh-TW">
              <a:solidFill>
                <a:prstClr val="black"/>
              </a:solidFill>
            </a:endParaRPr>
          </a:p>
        </p:txBody>
      </p:sp>
    </p:spTree>
    <p:extLst>
      <p:ext uri="{BB962C8B-B14F-4D97-AF65-F5344CB8AC3E}">
        <p14:creationId xmlns:p14="http://schemas.microsoft.com/office/powerpoint/2010/main" val="33522815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D25C4-A408-41E9-9A0A-273D9C6A97F7}" type="slidenum">
              <a:rPr lang="en-US" altLang="zh-TW">
                <a:solidFill>
                  <a:prstClr val="black"/>
                </a:solidFill>
              </a:rPr>
              <a:pPr/>
              <a:t>102</a:t>
            </a:fld>
            <a:endParaRPr lang="en-US" altLang="zh-TW">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lnSpc>
                <a:spcPct val="176000"/>
              </a:lnSpc>
            </a:pPr>
            <a:r>
              <a:rPr lang="en-US" altLang="zh-TW" dirty="0" smtClean="0"/>
              <a:t>2.1</a:t>
            </a:r>
            <a:r>
              <a:rPr lang="zh-TW" altLang="en-US" dirty="0" smtClean="0"/>
              <a:t>醫療機構訂定醫療人員轉運病人之標準作業程序時，應包括運送之風險評估、人力、設備與運送流程，以確保訊息傳遞之正確性與運送途中之病人安全。</a:t>
            </a:r>
          </a:p>
          <a:p>
            <a:pPr lvl="1">
              <a:lnSpc>
                <a:spcPct val="176000"/>
              </a:lnSpc>
            </a:pPr>
            <a:r>
              <a:rPr lang="en-US" altLang="zh-TW" dirty="0" smtClean="0"/>
              <a:t>2.1.1</a:t>
            </a:r>
            <a:r>
              <a:rPr lang="zh-TW" altLang="en-US" dirty="0" smtClean="0"/>
              <a:t>醫療人員轉送病人應遵照標準作業程序，轉運前後務必親自檢視病人，完成必要的紀錄查核與簽署，並向病人或家屬做必要的說明。</a:t>
            </a:r>
            <a:endParaRPr lang="en-US" altLang="zh-TW" dirty="0" smtClean="0"/>
          </a:p>
          <a:p>
            <a:pPr lvl="1">
              <a:lnSpc>
                <a:spcPct val="176000"/>
              </a:lnSpc>
            </a:pPr>
            <a:r>
              <a:rPr lang="en-US" altLang="zh-TW" dirty="0" smtClean="0"/>
              <a:t>2.1.2</a:t>
            </a:r>
            <a:r>
              <a:rPr lang="zh-TW" altLang="en-US" dirty="0" smtClean="0"/>
              <a:t>運送原則應依據病人嚴重度的差異，訂定符合病人安全照護之作業標準，並有要求醫療人員落實的督導機制。運送安全要點包括事先做風險評估、護送人員資格與層級、運送途中所需監測與維生設備</a:t>
            </a:r>
            <a:r>
              <a:rPr lang="en-US" altLang="zh-TW" dirty="0" smtClean="0"/>
              <a:t>(</a:t>
            </a:r>
            <a:r>
              <a:rPr lang="zh-TW" altLang="en-US" dirty="0" smtClean="0"/>
              <a:t>例如呼吸器、氧氣筒與存量等</a:t>
            </a:r>
            <a:r>
              <a:rPr lang="en-US" altLang="zh-TW" dirty="0" smtClean="0"/>
              <a:t>) </a:t>
            </a:r>
            <a:r>
              <a:rPr lang="zh-TW" altLang="en-US" dirty="0" smtClean="0"/>
              <a:t>、重要藥品輸注幫浦、緊急狀況之應變計畫及事先通知送達單位必要備物等。</a:t>
            </a:r>
            <a:endParaRPr lang="en-US" altLang="zh-TW" dirty="0" smtClean="0"/>
          </a:p>
          <a:p>
            <a:pPr lvl="1">
              <a:lnSpc>
                <a:spcPct val="176000"/>
              </a:lnSpc>
            </a:pPr>
            <a:r>
              <a:rPr lang="en-US" altLang="zh-TW" dirty="0" smtClean="0"/>
              <a:t>2.1.3</a:t>
            </a:r>
            <a:r>
              <a:rPr lang="zh-TW" altLang="en-US" dirty="0" smtClean="0"/>
              <a:t>醫療機構內或院際間運送病人到其他部門檢查或治療，應依照病人交接標準作業程序執行，確實做好病人辨識，準時接送病人，且應確認病人及家屬瞭解即將接受的檢查</a:t>
            </a:r>
            <a:r>
              <a:rPr lang="en-US" altLang="zh-TW" dirty="0" smtClean="0"/>
              <a:t>/</a:t>
            </a:r>
            <a:r>
              <a:rPr lang="zh-TW" altLang="en-US" dirty="0" smtClean="0"/>
              <a:t>治療項目，備妥正確資料、設備與藥物，檢測病人生命徵象並記錄，交由護送人員負責運送。必要時可用電話聯絡再作交代，或依病人的嚴重程度決定是否親自護送病人。</a:t>
            </a:r>
            <a:endParaRPr lang="zh-TW" altLang="zh-TW"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6246D-5EAE-4454-846E-9FC6E2A609F2}" type="slidenum">
              <a:rPr lang="en-US" altLang="zh-TW">
                <a:solidFill>
                  <a:prstClr val="black"/>
                </a:solidFill>
              </a:rPr>
              <a:pPr/>
              <a:t>103</a:t>
            </a:fld>
            <a:endParaRPr lang="en-US" altLang="zh-TW">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lnSpc>
                <a:spcPct val="176000"/>
              </a:lnSpc>
            </a:pPr>
            <a:r>
              <a:rPr lang="en-US" altLang="zh-TW" dirty="0" smtClean="0"/>
              <a:t>3.1</a:t>
            </a:r>
            <a:r>
              <a:rPr lang="zh-TW" altLang="en-US" dirty="0" smtClean="0"/>
              <a:t>訊息傳遞與記錄應採多重方式（例如：口頭、書面、資訊），任何不清楚的地方，應有提問與回應的機制。</a:t>
            </a:r>
          </a:p>
          <a:p>
            <a:pPr lvl="1">
              <a:lnSpc>
                <a:spcPct val="176000"/>
              </a:lnSpc>
            </a:pPr>
            <a:r>
              <a:rPr lang="en-US" altLang="zh-TW" dirty="0" smtClean="0"/>
              <a:t>3.1.1</a:t>
            </a:r>
            <a:r>
              <a:rPr lang="zh-TW" altLang="en-US" dirty="0" smtClean="0"/>
              <a:t>接受口頭訊息交待時，訊息接受者應先作紀錄，然後依紀錄內容覆誦，再由訊息傳遞者確認其正確性，以確定資訊傳遞無誤。紀錄應於單位內保存，以利備查。</a:t>
            </a:r>
          </a:p>
          <a:p>
            <a:pPr lvl="1">
              <a:lnSpc>
                <a:spcPct val="176000"/>
              </a:lnSpc>
            </a:pPr>
            <a:r>
              <a:rPr lang="en-US" altLang="zh-TW" dirty="0" smtClean="0"/>
              <a:t>3.1.2</a:t>
            </a:r>
            <a:r>
              <a:rPr lang="zh-TW" altLang="en-US" dirty="0" smtClean="0"/>
              <a:t>書寫時字跡應清楚、易辨認，避免使用容易誤解或罕用的縮寫。</a:t>
            </a:r>
          </a:p>
          <a:p>
            <a:pPr lvl="1">
              <a:lnSpc>
                <a:spcPct val="176000"/>
              </a:lnSpc>
            </a:pPr>
            <a:r>
              <a:rPr lang="en-US" altLang="zh-TW" dirty="0" smtClean="0"/>
              <a:t>3.1.3</a:t>
            </a:r>
            <a:r>
              <a:rPr lang="zh-TW" altLang="en-US" dirty="0" smtClean="0"/>
              <a:t>資訊系統設計時，應注意介面字體清晰可辨認，避免使用縮寫與代號。同時可利用資訊系統的優點，設計防誤的註記與提醒，以減少錯誤。</a:t>
            </a:r>
          </a:p>
          <a:p>
            <a:endParaRPr lang="zh-TW" altLang="zh-TW"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ED23A-5209-4CC5-99CE-6D839015FEC9}" type="slidenum">
              <a:rPr lang="en-US" altLang="zh-TW">
                <a:solidFill>
                  <a:prstClr val="black"/>
                </a:solidFill>
              </a:rPr>
              <a:pPr/>
              <a:t>104</a:t>
            </a:fld>
            <a:endParaRPr lang="en-US" altLang="zh-TW">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lvl="0" rtl="0">
              <a:buChar char="•"/>
            </a:pPr>
            <a:r>
              <a:rPr lang="en-US" altLang="zh-TW" b="1" dirty="0" smtClean="0"/>
              <a:t>4.1</a:t>
            </a:r>
            <a:r>
              <a:rPr lang="zh-TW" altLang="zh-TW" b="1" dirty="0" smtClean="0"/>
              <a:t>醫療機構應定期量測並評估各項檢查、檢驗與病理報告的時效性。</a:t>
            </a:r>
          </a:p>
          <a:p>
            <a:pPr lvl="1" rtl="0">
              <a:buChar char="•"/>
            </a:pPr>
            <a:r>
              <a:rPr lang="en-US" altLang="zh-TW" dirty="0" smtClean="0"/>
              <a:t>4.1.1</a:t>
            </a:r>
            <a:r>
              <a:rPr lang="zh-TW" altLang="zh-TW" dirty="0" smtClean="0"/>
              <a:t>設定相關指標，定期監測各項結果與報告時間，尤其是針對緊急與重症個案，訂定合理時間予以追蹤確核。</a:t>
            </a:r>
          </a:p>
          <a:p>
            <a:pPr lvl="1" rtl="0">
              <a:buChar char="•"/>
            </a:pPr>
            <a:r>
              <a:rPr lang="en-US" altLang="zh-TW" dirty="0" smtClean="0"/>
              <a:t>4.1.2</a:t>
            </a:r>
            <a:r>
              <a:rPr lang="zh-TW" altLang="zh-TW" dirty="0" smtClean="0"/>
              <a:t>定期檢討檢驗、檢查、病理報告之危急值通報機制。</a:t>
            </a:r>
          </a:p>
          <a:p>
            <a:pPr lvl="0" rtl="0">
              <a:buChar char="•"/>
            </a:pPr>
            <a:r>
              <a:rPr lang="en-US" altLang="zh-TW" b="1" dirty="0" smtClean="0"/>
              <a:t>4.2</a:t>
            </a:r>
            <a:r>
              <a:rPr lang="zh-TW" altLang="zh-TW" b="1" dirty="0" smtClean="0"/>
              <a:t>對於重要之檢查、檢驗異常值、病理重要報告應採取策略，確保能及時知會相關醫護人員。</a:t>
            </a:r>
          </a:p>
          <a:p>
            <a:pPr lvl="1" rtl="0">
              <a:buChar char="•"/>
            </a:pPr>
            <a:r>
              <a:rPr lang="en-US" altLang="zh-TW" dirty="0" smtClean="0"/>
              <a:t>4.2.1</a:t>
            </a:r>
            <a:r>
              <a:rPr lang="zh-TW" altLang="zh-TW" dirty="0" smtClean="0"/>
              <a:t>可運用各項資訊與通訊科技，提升異常檢驗</a:t>
            </a:r>
            <a:r>
              <a:rPr lang="en-US" altLang="zh-TW" dirty="0" smtClean="0"/>
              <a:t>/</a:t>
            </a:r>
            <a:r>
              <a:rPr lang="zh-TW" altLang="zh-TW" dirty="0" smtClean="0"/>
              <a:t>檢查值與報告回饋給相關醫護人員之及時性。</a:t>
            </a:r>
          </a:p>
          <a:p>
            <a:pPr lvl="1" rtl="0">
              <a:buChar char="•"/>
            </a:pPr>
            <a:r>
              <a:rPr lang="en-US" altLang="zh-TW" dirty="0" smtClean="0"/>
              <a:t>4.2.2 </a:t>
            </a:r>
            <a:r>
              <a:rPr lang="zh-TW" altLang="zh-TW" dirty="0" smtClean="0"/>
              <a:t>對於緊急、嚴重個案，醫院應有機制追蹤處理情況。</a:t>
            </a:r>
          </a:p>
          <a:p>
            <a:endParaRPr lang="zh-TW" altLang="zh-TW"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2F9E7-1F8B-4C8E-A539-E4123C2FF6B2}" type="slidenum">
              <a:rPr lang="en-US" altLang="zh-TW">
                <a:solidFill>
                  <a:prstClr val="black"/>
                </a:solidFill>
              </a:rPr>
              <a:pPr/>
              <a:t>105</a:t>
            </a:fld>
            <a:endParaRPr lang="en-US" altLang="zh-TW">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lnSpc>
                <a:spcPct val="176000"/>
              </a:lnSpc>
            </a:pPr>
            <a:r>
              <a:rPr lang="en-US" altLang="zh-TW" dirty="0" smtClean="0"/>
              <a:t>5.1</a:t>
            </a:r>
            <a:r>
              <a:rPr lang="zh-TW" altLang="en-US" dirty="0" smtClean="0"/>
              <a:t>建立醫療團隊間溝通模式，強化團隊合作的概念與行動。</a:t>
            </a:r>
          </a:p>
          <a:p>
            <a:pPr lvl="1">
              <a:lnSpc>
                <a:spcPct val="176000"/>
              </a:lnSpc>
            </a:pPr>
            <a:r>
              <a:rPr lang="en-US" altLang="zh-TW" dirty="0" smtClean="0"/>
              <a:t>5.1.1</a:t>
            </a:r>
            <a:r>
              <a:rPr lang="zh-TW" altLang="en-US" dirty="0" smtClean="0"/>
              <a:t>利用相關活動或教育訓練，加強醫療照護人員對團隊溝通之重視。宜以模擬演練方式促進團隊合作技能。</a:t>
            </a:r>
          </a:p>
          <a:p>
            <a:pPr lvl="1">
              <a:lnSpc>
                <a:spcPct val="176000"/>
              </a:lnSpc>
            </a:pPr>
            <a:r>
              <a:rPr lang="en-US" altLang="zh-TW" dirty="0" smtClean="0"/>
              <a:t>5.1.2</a:t>
            </a:r>
            <a:r>
              <a:rPr lang="zh-TW" altLang="en-US" dirty="0" smtClean="0"/>
              <a:t>使用有效的溝通方法，例如事前說明（</a:t>
            </a:r>
            <a:r>
              <a:rPr lang="en-US" altLang="zh-TW" dirty="0" smtClean="0"/>
              <a:t>Brief</a:t>
            </a:r>
            <a:r>
              <a:rPr lang="zh-TW" altLang="en-US" dirty="0" smtClean="0"/>
              <a:t>）、過程中討論（</a:t>
            </a:r>
            <a:r>
              <a:rPr lang="en-US" altLang="zh-TW" dirty="0" smtClean="0"/>
              <a:t>Huddle</a:t>
            </a:r>
            <a:r>
              <a:rPr lang="zh-TW" altLang="en-US" dirty="0" smtClean="0"/>
              <a:t>）、事後檢視（</a:t>
            </a:r>
            <a:r>
              <a:rPr lang="en-US" altLang="zh-TW" dirty="0" smtClean="0"/>
              <a:t>Debrief</a:t>
            </a:r>
            <a:r>
              <a:rPr lang="zh-TW" altLang="en-US" dirty="0" smtClean="0"/>
              <a:t>）等，以強化醫療照護人員間溝通的能力與跨團隊合作。</a:t>
            </a:r>
          </a:p>
          <a:p>
            <a:endParaRPr lang="zh-TW" altLang="zh-TW"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D68B6169-33B3-421A-B037-1C06126E74D4}" type="slidenum">
              <a:rPr lang="en-US" altLang="zh-TW">
                <a:solidFill>
                  <a:prstClr val="black"/>
                </a:solidFill>
                <a:ea typeface="新細明體" pitchFamily="18" charset="-120"/>
              </a:rPr>
              <a:pPr eaLnBrk="1" hangingPunct="1"/>
              <a:t>106</a:t>
            </a:fld>
            <a:endParaRPr lang="en-US" altLang="zh-TW">
              <a:solidFill>
                <a:prstClr val="black"/>
              </a:solidFill>
              <a:ea typeface="新細明體" pitchFamily="18" charset="-12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zh-TW" altLang="zh-TW"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A19FEBA3-45AE-49C9-882B-6DAF42AC2A8D}" type="slidenum">
              <a:rPr lang="en-US" altLang="zh-TW">
                <a:solidFill>
                  <a:prstClr val="black"/>
                </a:solidFill>
                <a:ea typeface="新細明體" pitchFamily="18" charset="-120"/>
              </a:rPr>
              <a:pPr eaLnBrk="1" hangingPunct="1"/>
              <a:t>107</a:t>
            </a:fld>
            <a:endParaRPr lang="en-US" altLang="zh-TW">
              <a:solidFill>
                <a:prstClr val="black"/>
              </a:solidFill>
              <a:ea typeface="新細明體" pitchFamily="18" charset="-12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31FE23BC-9DA8-4207-B5E0-9128EE2C0B96}" type="slidenum">
              <a:rPr lang="en-US" altLang="zh-TW">
                <a:solidFill>
                  <a:prstClr val="black"/>
                </a:solidFill>
                <a:ea typeface="新細明體" pitchFamily="18" charset="-120"/>
              </a:rPr>
              <a:pPr eaLnBrk="1" hangingPunct="1"/>
              <a:t>108</a:t>
            </a:fld>
            <a:endParaRPr lang="en-US" altLang="zh-TW">
              <a:solidFill>
                <a:prstClr val="black"/>
              </a:solidFill>
              <a:ea typeface="新細明體" pitchFamily="18" charset="-12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0845514F-A046-4A2F-B54A-9A1A2DE88D0C}" type="slidenum">
              <a:rPr lang="en-US" altLang="zh-TW">
                <a:solidFill>
                  <a:prstClr val="black"/>
                </a:solidFill>
                <a:ea typeface="新細明體" pitchFamily="18" charset="-120"/>
              </a:rPr>
              <a:pPr eaLnBrk="1" hangingPunct="1"/>
              <a:t>109</a:t>
            </a:fld>
            <a:endParaRPr lang="en-US" altLang="zh-TW">
              <a:solidFill>
                <a:prstClr val="black"/>
              </a:solidFill>
              <a:ea typeface="新細明體" pitchFamily="18" charset="-12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3000" y="685800"/>
            <a:ext cx="4572000" cy="342900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pPr>
            <a:r>
              <a:rPr lang="zh-TW" altLang="en-US" sz="2400" dirty="0" smtClean="0">
                <a:solidFill>
                  <a:srgbClr val="FF0000"/>
                </a:solidFill>
                <a:latin typeface="Arial" pitchFamily="34" charset="0"/>
              </a:rPr>
              <a:t>目標二：</a:t>
            </a:r>
            <a:r>
              <a:rPr lang="zh-TW" altLang="zh-TW" sz="2400" dirty="0" smtClean="0">
                <a:solidFill>
                  <a:srgbClr val="FF0000"/>
                </a:solidFill>
                <a:latin typeface="Arial" pitchFamily="34" charset="0"/>
              </a:rPr>
              <a:t>落實感染管制</a:t>
            </a:r>
            <a:r>
              <a:rPr lang="zh-TW" altLang="en-US" sz="2400" dirty="0" smtClean="0">
                <a:solidFill>
                  <a:srgbClr val="FF0000"/>
                </a:solidFill>
                <a:latin typeface="Arial" pitchFamily="34" charset="0"/>
              </a:rPr>
              <a:t>－－修訂目標用詞、新增執行策略</a:t>
            </a:r>
            <a:endParaRPr lang="en-US" altLang="zh-TW" sz="2400" dirty="0" smtClean="0">
              <a:solidFill>
                <a:srgbClr val="FF0000"/>
              </a:solidFill>
              <a:latin typeface="Arial" pitchFamily="34" charset="0"/>
            </a:endParaRPr>
          </a:p>
          <a:p>
            <a:pPr eaLnBrk="1" hangingPunct="1">
              <a:spcBef>
                <a:spcPct val="40000"/>
              </a:spcBef>
            </a:pPr>
            <a:endParaRPr lang="en-US" altLang="zh-TW" sz="2400" dirty="0" smtClean="0">
              <a:solidFill>
                <a:srgbClr val="FF0000"/>
              </a:solidFill>
              <a:latin typeface="Arial" pitchFamily="34" charset="0"/>
            </a:endParaRPr>
          </a:p>
          <a:p>
            <a:pPr marL="342900" lvl="0" indent="-342900" eaLnBrk="1" hangingPunct="1">
              <a:spcBef>
                <a:spcPct val="40000"/>
              </a:spcBef>
              <a:buFont typeface="Arial" pitchFamily="34" charset="0"/>
              <a:buChar char="•"/>
            </a:pPr>
            <a:r>
              <a:rPr lang="zh-TW" altLang="en-US" sz="2000" u="sng" dirty="0" smtClean="0">
                <a:latin typeface="Arial" pitchFamily="34" charset="0"/>
              </a:rPr>
              <a:t>「</a:t>
            </a:r>
            <a:r>
              <a:rPr lang="zh-TW" altLang="en-US" sz="2000" b="1" u="sng" dirty="0" smtClean="0">
                <a:solidFill>
                  <a:srgbClr val="009900"/>
                </a:solidFill>
                <a:latin typeface="Arial" pitchFamily="34" charset="0"/>
              </a:rPr>
              <a:t>落實感染控制</a:t>
            </a:r>
            <a:r>
              <a:rPr lang="zh-TW" altLang="en-US" sz="2000" u="sng" dirty="0" smtClean="0">
                <a:latin typeface="Arial" pitchFamily="34" charset="0"/>
              </a:rPr>
              <a:t>」</a:t>
            </a:r>
            <a:r>
              <a:rPr lang="zh-TW" altLang="en-US" sz="2000" dirty="0" smtClean="0">
                <a:latin typeface="Arial" pitchFamily="34" charset="0"/>
              </a:rPr>
              <a:t>修改為</a:t>
            </a:r>
            <a:r>
              <a:rPr lang="zh-TW" altLang="en-US" sz="2000" u="sng" dirty="0" smtClean="0">
                <a:latin typeface="Arial" pitchFamily="34" charset="0"/>
              </a:rPr>
              <a:t>「</a:t>
            </a:r>
            <a:r>
              <a:rPr lang="zh-TW" altLang="zh-TW" sz="2000" b="1" u="sng" dirty="0" smtClean="0">
                <a:solidFill>
                  <a:srgbClr val="009900"/>
                </a:solidFill>
                <a:latin typeface="Arial" pitchFamily="34" charset="0"/>
              </a:rPr>
              <a:t>落實感染管制</a:t>
            </a:r>
            <a:r>
              <a:rPr lang="zh-TW" altLang="en-US" sz="2000" u="sng" dirty="0" smtClean="0">
                <a:latin typeface="Arial" pitchFamily="34" charset="0"/>
              </a:rPr>
              <a:t>」 </a:t>
            </a:r>
            <a:r>
              <a:rPr lang="zh-TW" altLang="en-US" sz="2000" dirty="0" smtClean="0"/>
              <a:t>。</a:t>
            </a:r>
            <a:endParaRPr lang="zh-TW" altLang="en-US" sz="2000" dirty="0" smtClean="0">
              <a:latin typeface="Arial" pitchFamily="34" charset="0"/>
            </a:endParaRPr>
          </a:p>
          <a:p>
            <a:pPr marL="342900" lvl="0" indent="-342900" eaLnBrk="1" hangingPunct="1">
              <a:spcBef>
                <a:spcPct val="40000"/>
              </a:spcBef>
              <a:buFont typeface="Arial" pitchFamily="34" charset="0"/>
              <a:buChar char="•"/>
            </a:pPr>
            <a:r>
              <a:rPr lang="zh-TW" altLang="en-US" sz="2000" dirty="0" smtClean="0">
                <a:latin typeface="Arial" pitchFamily="34" charset="0"/>
              </a:rPr>
              <a:t>新增執行策略</a:t>
            </a:r>
            <a:r>
              <a:rPr lang="zh-TW" altLang="en-US" sz="2000" u="sng" dirty="0" smtClean="0">
                <a:latin typeface="Arial" pitchFamily="34" charset="0"/>
              </a:rPr>
              <a:t>「</a:t>
            </a:r>
            <a:r>
              <a:rPr lang="zh-TW" altLang="en-US" sz="2000" b="1" u="sng" dirty="0" smtClean="0">
                <a:solidFill>
                  <a:srgbClr val="009900"/>
                </a:solidFill>
                <a:latin typeface="Arial" pitchFamily="34" charset="0"/>
              </a:rPr>
              <a:t>落實組合式照護（</a:t>
            </a:r>
            <a:r>
              <a:rPr lang="en-US" altLang="zh-TW" sz="2000" b="1" u="sng" dirty="0" smtClean="0">
                <a:solidFill>
                  <a:srgbClr val="009900"/>
                </a:solidFill>
                <a:latin typeface="Arial" pitchFamily="34" charset="0"/>
              </a:rPr>
              <a:t>bundle care</a:t>
            </a:r>
            <a:r>
              <a:rPr lang="zh-TW" altLang="en-US" sz="2000" u="sng" dirty="0" smtClean="0">
                <a:latin typeface="Arial" pitchFamily="34" charset="0"/>
              </a:rPr>
              <a:t>）</a:t>
            </a:r>
            <a:r>
              <a:rPr lang="zh-TW" altLang="en-US" sz="2000" dirty="0" smtClean="0">
                <a:latin typeface="Arial" pitchFamily="34" charset="0"/>
              </a:rPr>
              <a:t>的概念，降低醫療照護相關感染」 </a:t>
            </a:r>
            <a:r>
              <a:rPr lang="zh-TW" altLang="en-US" sz="2000" dirty="0" smtClean="0"/>
              <a:t>。</a:t>
            </a:r>
          </a:p>
          <a:p>
            <a:pPr eaLnBrk="1" hangingPunct="1"/>
            <a:endParaRPr lang="zh-TW" altLang="en-US" dirty="0" smtClean="0">
              <a:latin typeface="Arial" pitchFamily="34" charset="0"/>
              <a:ea typeface="新細明體" pitchFamily="18" charset="-12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AC4C1AC1-521B-42D5-936B-C77045F7BF08}" type="slidenum">
              <a:rPr lang="en-US" altLang="zh-TW">
                <a:solidFill>
                  <a:prstClr val="black"/>
                </a:solidFill>
                <a:ea typeface="新細明體" pitchFamily="18" charset="-120"/>
              </a:rPr>
              <a:pPr eaLnBrk="1" hangingPunct="1"/>
              <a:t>110</a:t>
            </a:fld>
            <a:endParaRPr lang="en-US" altLang="zh-TW">
              <a:solidFill>
                <a:prstClr val="black"/>
              </a:solidFill>
              <a:ea typeface="新細明體" pitchFamily="18" charset="-12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a:lnSpc>
                <a:spcPct val="176000"/>
              </a:lnSpc>
            </a:pPr>
            <a:r>
              <a:rPr lang="en-US" altLang="zh-TW" dirty="0" smtClean="0">
                <a:latin typeface="Times New Roman" pitchFamily="18" charset="0"/>
              </a:rPr>
              <a:t>1.1</a:t>
            </a:r>
            <a:r>
              <a:rPr lang="zh-TW" altLang="en-US" dirty="0" smtClean="0">
                <a:latin typeface="Times New Roman" pitchFamily="18" charset="0"/>
              </a:rPr>
              <a:t>臨床醫療人員宜將病人及其家屬納入醫療團隊，共同維護病人安全。</a:t>
            </a:r>
          </a:p>
          <a:p>
            <a:pPr lvl="1">
              <a:lnSpc>
                <a:spcPct val="176000"/>
              </a:lnSpc>
            </a:pPr>
            <a:r>
              <a:rPr lang="en-US" altLang="zh-TW" dirty="0" smtClean="0">
                <a:latin typeface="Times New Roman" pitchFamily="18" charset="0"/>
              </a:rPr>
              <a:t>1.1.1</a:t>
            </a:r>
            <a:r>
              <a:rPr lang="zh-TW" altLang="en-US" dirty="0" smtClean="0">
                <a:latin typeface="Times New Roman" pitchFamily="18" charset="0"/>
              </a:rPr>
              <a:t>醫療人員能以病人為中心對每一位病人及其家屬主動告知其權利與責任，包括病情、診斷、病況發展、治療計畫及服用藥物之注意事項，且誠懇回覆病人及其家屬之問題並尊重其決定。</a:t>
            </a:r>
          </a:p>
          <a:p>
            <a:pPr lvl="1">
              <a:lnSpc>
                <a:spcPct val="176000"/>
              </a:lnSpc>
            </a:pPr>
            <a:r>
              <a:rPr lang="en-US" altLang="zh-TW" dirty="0" smtClean="0">
                <a:latin typeface="Times New Roman" pitchFamily="18" charset="0"/>
              </a:rPr>
              <a:t>1.1.2</a:t>
            </a:r>
            <a:r>
              <a:rPr lang="zh-TW" altLang="en-US" dirty="0" smtClean="0">
                <a:latin typeface="Times New Roman" pitchFamily="18" charset="0"/>
              </a:rPr>
              <a:t>臨床醫療人員應主動提醒病人或家屬在醫療團隊中扮演的角色，即應協助配合就醫過程中之照護，例如：配合管路照護、遵從醫囑、配合維護就醫環境等行為。</a:t>
            </a:r>
          </a:p>
          <a:p>
            <a:pPr eaLnBrk="1" hangingPunct="1"/>
            <a:endParaRPr lang="zh-TW" altLang="zh-TW"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A057A70A-1962-4B01-A4DE-7988F16B5746}" type="slidenum">
              <a:rPr lang="en-US" altLang="zh-TW" smtClean="0"/>
              <a:pPr>
                <a:defRPr/>
              </a:pPr>
              <a:t>111</a:t>
            </a:fld>
            <a:endParaRPr lang="en-US" altLang="zh-TW"/>
          </a:p>
        </p:txBody>
      </p:sp>
    </p:spTree>
    <p:extLst>
      <p:ext uri="{BB962C8B-B14F-4D97-AF65-F5344CB8AC3E}">
        <p14:creationId xmlns:p14="http://schemas.microsoft.com/office/powerpoint/2010/main" val="26688846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DD26EF99-0DB2-424B-8A26-0DC36C54667C}" type="slidenum">
              <a:rPr lang="en-US" altLang="zh-TW">
                <a:solidFill>
                  <a:prstClr val="black"/>
                </a:solidFill>
                <a:ea typeface="新細明體" pitchFamily="18" charset="-120"/>
              </a:rPr>
              <a:pPr eaLnBrk="1" hangingPunct="1"/>
              <a:t>112</a:t>
            </a:fld>
            <a:endParaRPr lang="en-US" altLang="zh-TW">
              <a:solidFill>
                <a:prstClr val="black"/>
              </a:solidFill>
              <a:ea typeface="新細明體" pitchFamily="18" charset="-12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a:lnSpc>
                <a:spcPct val="176000"/>
              </a:lnSpc>
            </a:pPr>
            <a:r>
              <a:rPr lang="en-US" altLang="zh-TW" dirty="0" smtClean="0">
                <a:latin typeface="Times New Roman" pitchFamily="18" charset="0"/>
              </a:rPr>
              <a:t>2.1</a:t>
            </a:r>
            <a:r>
              <a:rPr lang="zh-TW" altLang="en-US" dirty="0" smtClean="0">
                <a:latin typeface="Times New Roman" pitchFamily="18" charset="0"/>
              </a:rPr>
              <a:t>與病人相關的作業，宜有機制蒐集病人及家屬意見。</a:t>
            </a:r>
          </a:p>
          <a:p>
            <a:pPr lvl="1">
              <a:lnSpc>
                <a:spcPct val="176000"/>
              </a:lnSpc>
            </a:pPr>
            <a:r>
              <a:rPr lang="en-US" altLang="zh-TW" dirty="0" smtClean="0">
                <a:latin typeface="Times New Roman" pitchFamily="18" charset="0"/>
              </a:rPr>
              <a:t>2.1.1.</a:t>
            </a:r>
            <a:r>
              <a:rPr lang="zh-TW" altLang="en-US" dirty="0" smtClean="0">
                <a:latin typeface="Times New Roman" pitchFamily="18" charset="0"/>
              </a:rPr>
              <a:t>邀請病人及其家屬、醫療機構志工、社區民眾或病人團體代表等參與病人安全委員會。參與方式可多元化，例如：列席表達意見、提供書面意見、接受諮詢、或擔任委員會委員皆可。</a:t>
            </a:r>
          </a:p>
          <a:p>
            <a:pPr lvl="1">
              <a:lnSpc>
                <a:spcPct val="176000"/>
              </a:lnSpc>
            </a:pPr>
            <a:r>
              <a:rPr lang="en-US" altLang="zh-TW" dirty="0" smtClean="0">
                <a:latin typeface="Times New Roman" pitchFamily="18" charset="0"/>
              </a:rPr>
              <a:t>2.1.2</a:t>
            </a:r>
            <a:r>
              <a:rPr lang="zh-TW" altLang="en-US" dirty="0" smtClean="0">
                <a:latin typeface="Times New Roman" pitchFamily="18" charset="0"/>
              </a:rPr>
              <a:t>邀請民眾代表參與各類同意書與衛生教育教材之修正。徵詢民眾對衛教方式與內容的意見，藉以增進民眾對健康及醫療之認知，並提升自我健康照護能力。</a:t>
            </a:r>
          </a:p>
          <a:p>
            <a:pPr eaLnBrk="1" hangingPunct="1"/>
            <a:endParaRPr lang="zh-TW" altLang="zh-TW"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7A7303E4-5978-4C6C-B1BF-2549DF7BC1E1}" type="slidenum">
              <a:rPr lang="en-US" altLang="zh-TW">
                <a:solidFill>
                  <a:prstClr val="black"/>
                </a:solidFill>
                <a:ea typeface="新細明體" pitchFamily="18" charset="-120"/>
              </a:rPr>
              <a:pPr eaLnBrk="1" hangingPunct="1"/>
              <a:t>113</a:t>
            </a:fld>
            <a:endParaRPr lang="en-US" altLang="zh-TW">
              <a:solidFill>
                <a:prstClr val="black"/>
              </a:solidFill>
              <a:ea typeface="新細明體" pitchFamily="18" charset="-12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nSpc>
                <a:spcPct val="176000"/>
              </a:lnSpc>
            </a:pPr>
            <a:r>
              <a:rPr lang="en-US" altLang="zh-TW" dirty="0" smtClean="0">
                <a:latin typeface="Times New Roman" pitchFamily="18" charset="0"/>
              </a:rPr>
              <a:t>3.1</a:t>
            </a:r>
            <a:r>
              <a:rPr lang="zh-TW" altLang="en-US" dirty="0" smtClean="0">
                <a:latin typeface="Times New Roman" pitchFamily="18" charset="0"/>
              </a:rPr>
              <a:t>醫療人員應營造信任的溝通氣氛，主動邀請病人及其家屬表達所關心的病情照顧與安全的問題。</a:t>
            </a:r>
          </a:p>
          <a:p>
            <a:pPr lvl="1">
              <a:lnSpc>
                <a:spcPct val="176000"/>
              </a:lnSpc>
            </a:pPr>
            <a:r>
              <a:rPr lang="en-US" altLang="zh-TW" dirty="0" smtClean="0">
                <a:latin typeface="Times New Roman" pitchFamily="18" charset="0"/>
              </a:rPr>
              <a:t>3.1.1</a:t>
            </a:r>
            <a:r>
              <a:rPr lang="zh-TW" altLang="en-US" dirty="0" smtClean="0">
                <a:latin typeface="Times New Roman" pitchFamily="18" charset="0"/>
              </a:rPr>
              <a:t>醫療人員應以溫和、親切、耐心及平等的態度與病人及其家屬溝通任何與疾病治療照顧有關的議題。</a:t>
            </a:r>
          </a:p>
          <a:p>
            <a:pPr lvl="1">
              <a:lnSpc>
                <a:spcPct val="176000"/>
              </a:lnSpc>
            </a:pPr>
            <a:r>
              <a:rPr lang="en-US" altLang="zh-TW" dirty="0" smtClean="0">
                <a:latin typeface="Times New Roman" pitchFamily="18" charset="0"/>
              </a:rPr>
              <a:t>3.1.2</a:t>
            </a:r>
            <a:r>
              <a:rPr lang="zh-TW" altLang="en-US" dirty="0" smtClean="0">
                <a:latin typeface="Times New Roman" pitchFamily="18" charset="0"/>
              </a:rPr>
              <a:t>醫療人員能於診療時主動邀請病人及其家屬提出任何與治療或處置有關的疑問與擔心。</a:t>
            </a:r>
            <a:endParaRPr lang="en-US" altLang="zh-TW" dirty="0" smtClean="0">
              <a:latin typeface="Times New Roman" pitchFamily="18" charset="0"/>
            </a:endParaRPr>
          </a:p>
          <a:p>
            <a:pPr lvl="1">
              <a:lnSpc>
                <a:spcPct val="176000"/>
              </a:lnSpc>
            </a:pPr>
            <a:r>
              <a:rPr lang="en-US" altLang="zh-TW" dirty="0" smtClean="0">
                <a:latin typeface="Times New Roman" pitchFamily="18" charset="0"/>
              </a:rPr>
              <a:t>3.1.3</a:t>
            </a:r>
            <a:r>
              <a:rPr lang="zh-TW" altLang="en-US" dirty="0" smtClean="0">
                <a:latin typeface="Times New Roman" pitchFamily="18" charset="0"/>
              </a:rPr>
              <a:t>設法了解病人及其家屬關切之病安問題或為醫護人員、病人與家屬雙方舉辦交流會議，討論彼此對病人安全關注的議題。</a:t>
            </a:r>
          </a:p>
          <a:p>
            <a:pPr lvl="1">
              <a:lnSpc>
                <a:spcPct val="176000"/>
              </a:lnSpc>
            </a:pPr>
            <a:r>
              <a:rPr lang="en-US" altLang="zh-TW" dirty="0" smtClean="0">
                <a:latin typeface="Times New Roman" pitchFamily="18" charset="0"/>
              </a:rPr>
              <a:t>3.1.4</a:t>
            </a:r>
            <a:r>
              <a:rPr lang="zh-TW" altLang="en-US" dirty="0" smtClean="0">
                <a:latin typeface="Times New Roman" pitchFamily="18" charset="0"/>
              </a:rPr>
              <a:t>對於民眾通報之病安問題，應即時給予回饋，以營造信任的溝通氛圍。</a:t>
            </a:r>
          </a:p>
          <a:p>
            <a:pPr>
              <a:lnSpc>
                <a:spcPct val="176000"/>
              </a:lnSpc>
            </a:pPr>
            <a:r>
              <a:rPr lang="en-US" altLang="zh-TW" dirty="0" smtClean="0">
                <a:latin typeface="Times New Roman" pitchFamily="18" charset="0"/>
              </a:rPr>
              <a:t>3.2</a:t>
            </a:r>
            <a:r>
              <a:rPr lang="zh-TW" altLang="en-US" dirty="0" smtClean="0">
                <a:latin typeface="Times New Roman" pitchFamily="18" charset="0"/>
              </a:rPr>
              <a:t>鼓勵病人及其家屬勇於說出對其所接受的治療與處置之任何疑問。</a:t>
            </a:r>
          </a:p>
          <a:p>
            <a:pPr lvl="1">
              <a:lnSpc>
                <a:spcPct val="176000"/>
              </a:lnSpc>
            </a:pPr>
            <a:r>
              <a:rPr lang="en-US" altLang="zh-TW" dirty="0" smtClean="0">
                <a:latin typeface="Times New Roman" pitchFamily="18" charset="0"/>
              </a:rPr>
              <a:t>3.2.1</a:t>
            </a:r>
            <a:r>
              <a:rPr lang="zh-TW" altLang="en-US" dirty="0" smtClean="0">
                <a:latin typeface="Times New Roman" pitchFamily="18" charset="0"/>
              </a:rPr>
              <a:t>運用海報文宣、跑馬燈等傳播媒介宣導病人及其家屬主動向醫療人員提出任何關心的問題。</a:t>
            </a:r>
          </a:p>
          <a:p>
            <a:pPr lvl="1">
              <a:lnSpc>
                <a:spcPct val="176000"/>
              </a:lnSpc>
            </a:pPr>
            <a:r>
              <a:rPr lang="en-US" altLang="zh-TW" dirty="0" smtClean="0">
                <a:latin typeface="Times New Roman" pitchFamily="18" charset="0"/>
              </a:rPr>
              <a:t>3.2.2.</a:t>
            </a:r>
            <a:r>
              <a:rPr lang="zh-TW" altLang="en-US" dirty="0" smtClean="0">
                <a:latin typeface="Times New Roman" pitchFamily="18" charset="0"/>
              </a:rPr>
              <a:t>以徵稿或邀稿方式接受民眾提出與病人安全相關的想法，並於院內刊物或網站刊登。</a:t>
            </a:r>
          </a:p>
          <a:p>
            <a:pPr lvl="1">
              <a:lnSpc>
                <a:spcPct val="176000"/>
              </a:lnSpc>
            </a:pPr>
            <a:r>
              <a:rPr lang="en-US" altLang="zh-TW" dirty="0" smtClean="0">
                <a:latin typeface="Times New Roman" pitchFamily="18" charset="0"/>
              </a:rPr>
              <a:t>3.2.3</a:t>
            </a:r>
            <a:r>
              <a:rPr lang="zh-TW" altLang="en-US" dirty="0" smtClean="0">
                <a:latin typeface="Times New Roman" pitchFamily="18" charset="0"/>
              </a:rPr>
              <a:t>醫療機構應提供便捷之民眾申訴管道、鼓勵民眾主動通報所關心的病人安全問題，並建立檢討與回應機制。</a:t>
            </a:r>
            <a:endParaRPr lang="zh-TW" altLang="zh-TW"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fld id="{975CC906-5A48-4C3D-8A25-FC59F7E97F8F}" type="slidenum">
              <a:rPr lang="en-US" altLang="zh-TW">
                <a:solidFill>
                  <a:prstClr val="black"/>
                </a:solidFill>
                <a:ea typeface="新細明體" pitchFamily="18" charset="-120"/>
              </a:rPr>
              <a:pPr eaLnBrk="1" hangingPunct="1"/>
              <a:t>114</a:t>
            </a:fld>
            <a:endParaRPr lang="en-US" altLang="zh-TW">
              <a:solidFill>
                <a:prstClr val="black"/>
              </a:solidFill>
              <a:ea typeface="新細明體" pitchFamily="18" charset="-12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a:lnSpc>
                <a:spcPct val="176000"/>
              </a:lnSpc>
            </a:pPr>
            <a:r>
              <a:rPr lang="en-US" altLang="zh-TW" dirty="0" smtClean="0">
                <a:latin typeface="Times New Roman" pitchFamily="18" charset="0"/>
              </a:rPr>
              <a:t>4.1</a:t>
            </a:r>
            <a:r>
              <a:rPr lang="zh-TW" altLang="en-US" dirty="0" smtClean="0">
                <a:latin typeface="Times New Roman" pitchFamily="18" charset="0"/>
              </a:rPr>
              <a:t>醫療機構或照護人員可藉由多元方式主動提供病人及其家屬就醫安全相關資訊。</a:t>
            </a:r>
          </a:p>
          <a:p>
            <a:pPr lvl="1">
              <a:lnSpc>
                <a:spcPct val="176000"/>
              </a:lnSpc>
            </a:pPr>
            <a:r>
              <a:rPr lang="en-US" altLang="zh-TW" dirty="0" smtClean="0">
                <a:latin typeface="Times New Roman" pitchFamily="18" charset="0"/>
              </a:rPr>
              <a:t>4.1.1</a:t>
            </a:r>
            <a:r>
              <a:rPr lang="zh-TW" altLang="en-US" dirty="0" smtClean="0">
                <a:latin typeface="Times New Roman" pitchFamily="18" charset="0"/>
              </a:rPr>
              <a:t>醫療機構應主動提供一般民眾就醫安全相關資訊，例如以院內海報、網站及衛教單張等，提供用藥、檢查及手術等注意事項。</a:t>
            </a:r>
          </a:p>
          <a:p>
            <a:pPr lvl="1">
              <a:lnSpc>
                <a:spcPct val="176000"/>
              </a:lnSpc>
            </a:pPr>
            <a:r>
              <a:rPr lang="en-US" altLang="zh-TW" dirty="0" smtClean="0">
                <a:latin typeface="Times New Roman" pitchFamily="18" charset="0"/>
              </a:rPr>
              <a:t>4.1.2</a:t>
            </a:r>
            <a:r>
              <a:rPr lang="zh-TW" altLang="en-US" dirty="0" smtClean="0">
                <a:latin typeface="Times New Roman" pitchFamily="18" charset="0"/>
              </a:rPr>
              <a:t>醫療機構應辦理與疾病、治療或預防相關之衛教講座，提供病人及其家屬參與學習與討論之機會。</a:t>
            </a:r>
          </a:p>
          <a:p>
            <a:pPr lvl="1">
              <a:lnSpc>
                <a:spcPct val="176000"/>
              </a:lnSpc>
            </a:pPr>
            <a:r>
              <a:rPr lang="en-US" altLang="zh-TW" dirty="0" smtClean="0">
                <a:latin typeface="Times New Roman" pitchFamily="18" charset="0"/>
              </a:rPr>
              <a:t>4.1.3</a:t>
            </a:r>
            <a:r>
              <a:rPr lang="zh-TW" altLang="en-US" dirty="0" smtClean="0">
                <a:latin typeface="Times New Roman" pitchFamily="18" charset="0"/>
              </a:rPr>
              <a:t>醫療機構所舉辦之各項病人安全活動可邀請非醫事團體與民眾代表參與，使民眾能表達其需求與建議。</a:t>
            </a:r>
            <a:endParaRPr lang="zh-TW" altLang="zh-TW"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F6977-4977-44ED-8BCD-636CAE8CBF19}" type="slidenum">
              <a:rPr lang="en-US" altLang="zh-TW">
                <a:solidFill>
                  <a:prstClr val="black"/>
                </a:solidFill>
              </a:rPr>
              <a:pPr/>
              <a:t>115</a:t>
            </a:fld>
            <a:endParaRPr lang="en-US" altLang="zh-TW">
              <a:solidFill>
                <a:prstClr val="black"/>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A5B7C-60DA-4B6F-9FD6-67FF49A2EBBE}" type="slidenum">
              <a:rPr lang="en-US" altLang="zh-TW">
                <a:solidFill>
                  <a:prstClr val="black"/>
                </a:solidFill>
              </a:rPr>
              <a:pPr/>
              <a:t>116</a:t>
            </a:fld>
            <a:endParaRPr lang="en-US" altLang="zh-TW">
              <a:solidFill>
                <a:prstClr val="black"/>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239B8-6BD0-499F-B2C9-7221AEA4E108}" type="slidenum">
              <a:rPr lang="en-US" altLang="zh-TW">
                <a:solidFill>
                  <a:prstClr val="black"/>
                </a:solidFill>
              </a:rPr>
              <a:pPr/>
              <a:t>117</a:t>
            </a:fld>
            <a:endParaRPr lang="en-US" altLang="zh-TW">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1D509-926B-4C4B-90CD-B030B3189E52}" type="slidenum">
              <a:rPr lang="en-US" altLang="zh-TW">
                <a:solidFill>
                  <a:prstClr val="black"/>
                </a:solidFill>
              </a:rPr>
              <a:pPr/>
              <a:t>118</a:t>
            </a:fld>
            <a:endParaRPr lang="en-US" altLang="zh-TW">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BBEF8-71A4-4190-89A7-14C380ED480D}" type="slidenum">
              <a:rPr lang="en-US" altLang="zh-TW">
                <a:solidFill>
                  <a:prstClr val="black"/>
                </a:solidFill>
              </a:rPr>
              <a:pPr/>
              <a:t>119</a:t>
            </a:fld>
            <a:endParaRPr lang="en-US" altLang="zh-TW">
              <a:solidFill>
                <a:prstClr val="black"/>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1.1</a:t>
            </a:r>
            <a:r>
              <a:rPr lang="zh-TW" altLang="en-US" dirty="0" smtClean="0">
                <a:latin typeface="Times New Roman" pitchFamily="18" charset="0"/>
              </a:rPr>
              <a:t>確實執行管路放置及移除作業之評估</a:t>
            </a:r>
          </a:p>
          <a:p>
            <a:pPr lvl="1">
              <a:lnSpc>
                <a:spcPct val="176000"/>
              </a:lnSpc>
            </a:pPr>
            <a:r>
              <a:rPr lang="en-US" altLang="zh-TW" dirty="0" smtClean="0">
                <a:latin typeface="Times New Roman" pitchFamily="18" charset="0"/>
              </a:rPr>
              <a:t>1.1.1</a:t>
            </a:r>
            <a:r>
              <a:rPr lang="zh-TW" altLang="en-US" dirty="0" smtClean="0">
                <a:latin typeface="Times New Roman" pitchFamily="18" charset="0"/>
              </a:rPr>
              <a:t>對執行各類侵入性管路應有使用前及使用後留置必要性之評估。</a:t>
            </a:r>
          </a:p>
          <a:p>
            <a:pPr lvl="1">
              <a:lnSpc>
                <a:spcPct val="176000"/>
              </a:lnSpc>
            </a:pPr>
            <a:r>
              <a:rPr lang="en-US" altLang="zh-TW" dirty="0" smtClean="0">
                <a:latin typeface="Times New Roman" pitchFamily="18" charset="0"/>
              </a:rPr>
              <a:t>1.1.2</a:t>
            </a:r>
            <a:r>
              <a:rPr lang="zh-TW" altLang="en-US" dirty="0" smtClean="0">
                <a:latin typeface="Times New Roman" pitchFamily="18" charset="0"/>
              </a:rPr>
              <a:t>同一部位多重管路（例如二條以上相同類型引流管）分次移除時，應有移除確認標準作業流程。</a:t>
            </a:r>
          </a:p>
          <a:p>
            <a:pPr lvl="1">
              <a:lnSpc>
                <a:spcPct val="176000"/>
              </a:lnSpc>
            </a:pPr>
            <a:r>
              <a:rPr lang="en-US" altLang="zh-TW" dirty="0" smtClean="0">
                <a:latin typeface="Times New Roman" pitchFamily="18" charset="0"/>
              </a:rPr>
              <a:t>1.1.3</a:t>
            </a:r>
            <a:r>
              <a:rPr lang="zh-TW" altLang="en-US" dirty="0" smtClean="0">
                <a:latin typeface="Times New Roman" pitchFamily="18" charset="0"/>
              </a:rPr>
              <a:t>應訂定各種管路消毒、清潔、置換週期、脫離訓練等規範。</a:t>
            </a:r>
            <a:endParaRPr lang="en-US" altLang="zh-TW" dirty="0" smtClean="0">
              <a:latin typeface="Times New Roman" pitchFamily="18" charset="0"/>
            </a:endParaRPr>
          </a:p>
          <a:p>
            <a:pPr>
              <a:lnSpc>
                <a:spcPct val="176000"/>
              </a:lnSpc>
            </a:pPr>
            <a:r>
              <a:rPr lang="en-US" altLang="zh-TW" dirty="0" smtClean="0">
                <a:latin typeface="Times New Roman" pitchFamily="18" charset="0"/>
              </a:rPr>
              <a:t>1.2</a:t>
            </a:r>
            <a:r>
              <a:rPr lang="zh-TW" altLang="en-US" dirty="0" smtClean="0">
                <a:latin typeface="Times New Roman" pitchFamily="18" charset="0"/>
              </a:rPr>
              <a:t>確實執行管路留置照護</a:t>
            </a:r>
          </a:p>
          <a:p>
            <a:pPr lvl="1">
              <a:lnSpc>
                <a:spcPct val="176000"/>
              </a:lnSpc>
            </a:pPr>
            <a:r>
              <a:rPr lang="en-US" altLang="zh-TW" dirty="0" smtClean="0">
                <a:latin typeface="Times New Roman" pitchFamily="18" charset="0"/>
              </a:rPr>
              <a:t>1.2.1</a:t>
            </a:r>
            <a:r>
              <a:rPr lang="zh-TW" altLang="en-US" dirty="0" smtClean="0">
                <a:latin typeface="Times New Roman" pitchFamily="18" charset="0"/>
              </a:rPr>
              <a:t>應有各類管路照護標準作業流程，照護重點含管路類型、尺寸、位置、深度、固定、清潔方式、藥品劑量設定、通暢與否等，並列入交班內容。</a:t>
            </a:r>
          </a:p>
          <a:p>
            <a:pPr lvl="1">
              <a:lnSpc>
                <a:spcPct val="176000"/>
              </a:lnSpc>
            </a:pPr>
            <a:r>
              <a:rPr lang="en-US" altLang="zh-TW" dirty="0" smtClean="0">
                <a:latin typeface="Times New Roman" pitchFamily="18" charset="0"/>
              </a:rPr>
              <a:t>1.2.2</a:t>
            </a:r>
            <a:r>
              <a:rPr lang="zh-TW" altLang="en-US" dirty="0" smtClean="0">
                <a:latin typeface="Times New Roman" pitchFamily="18" charset="0"/>
              </a:rPr>
              <a:t>高危險管路系統或多重輸液管路，應建立標準作業程序以防止錯接，建議管路源頭及病人端應有顏色區分及標註。</a:t>
            </a:r>
          </a:p>
          <a:p>
            <a:pPr lvl="1">
              <a:lnSpc>
                <a:spcPct val="176000"/>
              </a:lnSpc>
            </a:pPr>
            <a:r>
              <a:rPr lang="en-US" altLang="zh-TW" dirty="0" smtClean="0">
                <a:latin typeface="Times New Roman" pitchFamily="18" charset="0"/>
              </a:rPr>
              <a:t>1.2.3 </a:t>
            </a:r>
            <a:r>
              <a:rPr lang="zh-TW" altLang="en-US" dirty="0" smtClean="0">
                <a:latin typeface="Times New Roman" pitchFamily="18" charset="0"/>
              </a:rPr>
              <a:t>當管路自拔狀況不斷發生時，應即時檢討管路繼續留置的合宜性。</a:t>
            </a:r>
          </a:p>
          <a:p>
            <a:pPr lvl="1">
              <a:lnSpc>
                <a:spcPct val="176000"/>
              </a:lnSpc>
            </a:pPr>
            <a:r>
              <a:rPr lang="en-US" altLang="zh-TW" dirty="0" smtClean="0">
                <a:latin typeface="Times New Roman" pitchFamily="18" charset="0"/>
              </a:rPr>
              <a:t>1.2.4</a:t>
            </a:r>
            <a:r>
              <a:rPr lang="zh-TW" altLang="en-US" dirty="0" smtClean="0">
                <a:latin typeface="Times New Roman" pitchFamily="18" charset="0"/>
              </a:rPr>
              <a:t>為了避免壓瘡及感染之發生，管路留置期間應注意口腔清潔與皮膚照護。</a:t>
            </a:r>
            <a:endParaRPr lang="zh-TW"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zh-TW" altLang="en-US" sz="2000" dirty="0" smtClean="0">
                <a:latin typeface="Arial" pitchFamily="34" charset="0"/>
              </a:rPr>
              <a:t>目標三：提升手術安全－－擴大涵蓋範圍</a:t>
            </a:r>
            <a:endParaRPr lang="en-US" altLang="zh-TW" sz="2000" dirty="0" smtClean="0">
              <a:latin typeface="Arial"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altLang="zh-TW" sz="2000" dirty="0" smtClean="0">
              <a:latin typeface="Arial" pitchFamily="34" charset="0"/>
            </a:endParaRP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zh-TW" altLang="zh-TW" sz="2000" dirty="0" smtClean="0">
                <a:latin typeface="Arial" pitchFamily="34" charset="0"/>
              </a:rPr>
              <a:t>執行策略</a:t>
            </a:r>
            <a:r>
              <a:rPr lang="zh-TW" altLang="en-US" sz="2000" dirty="0" smtClean="0">
                <a:latin typeface="Arial" pitchFamily="34" charset="0"/>
              </a:rPr>
              <a:t>新增</a:t>
            </a:r>
            <a:r>
              <a:rPr lang="zh-TW" altLang="zh-TW" sz="2000" dirty="0" smtClean="0">
                <a:latin typeface="Arial" pitchFamily="34" charset="0"/>
              </a:rPr>
              <a:t>「避免手術過程中造成的傷害」，提醒應有適當減壓與預防燒燙傷措施</a:t>
            </a:r>
            <a:r>
              <a:rPr lang="zh-TW" altLang="en-US" sz="2000" dirty="0" smtClean="0"/>
              <a:t>。</a:t>
            </a:r>
            <a:endParaRPr lang="zh-TW" altLang="en-US" dirty="0" smtClean="0">
              <a:latin typeface="Arial" pitchFamily="34" charset="0"/>
              <a:ea typeface="新細明體" pitchFamily="18" charset="-12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FABFF-6B5C-4D43-87C2-1E56A95DEE56}" type="slidenum">
              <a:rPr lang="en-US" altLang="zh-TW">
                <a:solidFill>
                  <a:prstClr val="black"/>
                </a:solidFill>
              </a:rPr>
              <a:pPr/>
              <a:t>120</a:t>
            </a:fld>
            <a:endParaRPr lang="en-US" altLang="zh-TW">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zh-TW" dirty="0" smtClean="0"/>
              <a:t>2.1</a:t>
            </a:r>
            <a:r>
              <a:rPr lang="zh-TW" altLang="en-US" dirty="0" smtClean="0"/>
              <a:t>醫療人員能正確置放管路，並有確認機制。</a:t>
            </a:r>
          </a:p>
          <a:p>
            <a:pPr lvl="1"/>
            <a:r>
              <a:rPr lang="en-US" altLang="zh-TW" dirty="0" smtClean="0"/>
              <a:t>2.1.1</a:t>
            </a:r>
            <a:r>
              <a:rPr lang="zh-TW" altLang="en-US" dirty="0" smtClean="0"/>
              <a:t>適當規範可執行管路置放的醫療人員。</a:t>
            </a:r>
          </a:p>
          <a:p>
            <a:pPr lvl="1"/>
            <a:r>
              <a:rPr lang="en-US" altLang="zh-TW" dirty="0" smtClean="0"/>
              <a:t>2.1.2</a:t>
            </a:r>
            <a:r>
              <a:rPr lang="zh-TW" altLang="en-US" dirty="0" smtClean="0"/>
              <a:t>執行侵入性管路置放之醫療人員應接受相關技術操作之教育訓練，熟悉各類管路置放適應症與合併症。 </a:t>
            </a:r>
          </a:p>
          <a:p>
            <a:pPr lvl="1"/>
            <a:r>
              <a:rPr lang="en-US" altLang="zh-TW" dirty="0" smtClean="0"/>
              <a:t>2.1.3</a:t>
            </a:r>
            <a:r>
              <a:rPr lang="zh-TW" altLang="en-US" dirty="0" smtClean="0"/>
              <a:t>各類管路置放應在器械、物料、設備、照明及人力支援等各項資源充沛下進行。</a:t>
            </a:r>
          </a:p>
          <a:p>
            <a:r>
              <a:rPr lang="en-US" altLang="zh-TW" dirty="0" smtClean="0"/>
              <a:t>2.2</a:t>
            </a:r>
            <a:r>
              <a:rPr lang="zh-TW" altLang="en-US" dirty="0" smtClean="0"/>
              <a:t>發生管路意外時有後續處理機制與能力。</a:t>
            </a:r>
          </a:p>
          <a:p>
            <a:pPr lvl="1"/>
            <a:r>
              <a:rPr lang="en-US" altLang="zh-TW" dirty="0" smtClean="0"/>
              <a:t>2.2.1</a:t>
            </a:r>
            <a:r>
              <a:rPr lang="zh-TW" altLang="en-US" dirty="0" smtClean="0"/>
              <a:t>應有各類管路置放位置正確之確認機制，例如：觀察輸液管路回血及輸液流暢度、中心導管影像檢查、鼻胃管位置確認等，並密切觀察病人臨床反應。</a:t>
            </a:r>
          </a:p>
          <a:p>
            <a:pPr lvl="1"/>
            <a:r>
              <a:rPr lang="en-US" altLang="zh-TW" dirty="0" smtClean="0"/>
              <a:t>2.2.2</a:t>
            </a:r>
            <a:r>
              <a:rPr lang="zh-TW" altLang="en-US" dirty="0" smtClean="0"/>
              <a:t>醫療人員應對病人、主要照顧者進行管路照護衛教，並提供適當的衛教資料，以預防管路自拔、滑脫等，提高病人及其照顧者之遵從性。</a:t>
            </a:r>
          </a:p>
          <a:p>
            <a:pPr lvl="1"/>
            <a:r>
              <a:rPr lang="en-US" altLang="zh-TW" dirty="0" smtClean="0"/>
              <a:t>2.2.3</a:t>
            </a:r>
            <a:r>
              <a:rPr lang="zh-TW" altLang="en-US" dirty="0" smtClean="0"/>
              <a:t>對各類管路異常事件，例如錯置、錯接、滑脫、阻塞、折曲、拔錯、感染等意外發生之處理，應有標準化作業程序。</a:t>
            </a:r>
          </a:p>
          <a:p>
            <a:r>
              <a:rPr lang="en-US" altLang="zh-TW" dirty="0" smtClean="0"/>
              <a:t>2.3</a:t>
            </a:r>
            <a:r>
              <a:rPr lang="zh-TW" altLang="en-US" dirty="0" smtClean="0"/>
              <a:t>醫療機構應有管路照護品質管理及異常事件通報之機制。</a:t>
            </a:r>
          </a:p>
          <a:p>
            <a:pPr lvl="1"/>
            <a:r>
              <a:rPr lang="en-US" altLang="zh-TW" dirty="0" smtClean="0"/>
              <a:t>2.3.1</a:t>
            </a:r>
            <a:r>
              <a:rPr lang="zh-TW" altLang="en-US" dirty="0" smtClean="0"/>
              <a:t>定期考評醫療人員執行各類管路照護品質，並進行缺失檢討改善、相關教育訓練，與成效追蹤。</a:t>
            </a:r>
          </a:p>
          <a:p>
            <a:pPr lvl="1"/>
            <a:r>
              <a:rPr lang="en-US" altLang="zh-TW" dirty="0" smtClean="0"/>
              <a:t>2.3.2</a:t>
            </a:r>
            <a:r>
              <a:rPr lang="zh-TW" altLang="en-US" dirty="0" smtClean="0"/>
              <a:t>鼓勵管路異常事件之通報，並針對監測結果作分析及檢討。</a:t>
            </a:r>
            <a:endParaRPr lang="zh-TW" altLang="zh-TW"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18536-D88B-4BC1-8675-D0EAE8F6604C}" type="slidenum">
              <a:rPr lang="en-US" altLang="zh-TW">
                <a:solidFill>
                  <a:prstClr val="black"/>
                </a:solidFill>
              </a:rPr>
              <a:pPr/>
              <a:t>121</a:t>
            </a:fld>
            <a:endParaRPr lang="en-US" altLang="zh-TW">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3.1</a:t>
            </a:r>
            <a:r>
              <a:rPr lang="zh-TW" altLang="en-US" dirty="0" smtClean="0">
                <a:latin typeface="Times New Roman" pitchFamily="18" charset="0"/>
              </a:rPr>
              <a:t>提升管路安全是醫療團隊、病人、家屬及其照顧者的共同責任。</a:t>
            </a:r>
          </a:p>
          <a:p>
            <a:pPr lvl="1">
              <a:lnSpc>
                <a:spcPct val="176000"/>
              </a:lnSpc>
            </a:pPr>
            <a:r>
              <a:rPr lang="en-US" altLang="zh-TW" dirty="0" smtClean="0">
                <a:latin typeface="Times New Roman" pitchFamily="18" charset="0"/>
              </a:rPr>
              <a:t>3.1.1</a:t>
            </a:r>
            <a:r>
              <a:rPr lang="zh-TW" altLang="en-US" dirty="0" smtClean="0">
                <a:latin typeface="Times New Roman" pitchFamily="18" charset="0"/>
              </a:rPr>
              <a:t>建立困難插管或緊急狀況跨專業醫療團隊支援系統，例如麻醉專科支援氣管內管或中心靜脈導管緊急置放。</a:t>
            </a:r>
          </a:p>
          <a:p>
            <a:pPr lvl="1">
              <a:lnSpc>
                <a:spcPct val="176000"/>
              </a:lnSpc>
            </a:pPr>
            <a:r>
              <a:rPr lang="en-US" altLang="zh-TW" dirty="0" smtClean="0">
                <a:latin typeface="Times New Roman" pitchFamily="18" charset="0"/>
              </a:rPr>
              <a:t>3.1.2</a:t>
            </a:r>
            <a:r>
              <a:rPr lang="zh-TW" altLang="en-US" dirty="0" smtClean="0">
                <a:latin typeface="Times New Roman" pitchFamily="18" charset="0"/>
              </a:rPr>
              <a:t>組成管路照護諮詢團隊，協助提供適當照護指引。</a:t>
            </a:r>
          </a:p>
          <a:p>
            <a:pPr lvl="1">
              <a:lnSpc>
                <a:spcPct val="176000"/>
              </a:lnSpc>
            </a:pPr>
            <a:r>
              <a:rPr lang="en-US" altLang="zh-TW" dirty="0" smtClean="0">
                <a:latin typeface="Times New Roman" pitchFamily="18" charset="0"/>
              </a:rPr>
              <a:t>3.1.3 </a:t>
            </a:r>
            <a:r>
              <a:rPr lang="zh-TW" altLang="en-US" dirty="0" smtClean="0">
                <a:latin typeface="Times New Roman" pitchFamily="18" charset="0"/>
              </a:rPr>
              <a:t>管路置放困難時，應立即求援。</a:t>
            </a:r>
          </a:p>
          <a:p>
            <a:endParaRPr lang="zh-TW" altLang="zh-TW"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5EF7E-0FD1-4C13-BFF1-5ADA3179A415}" type="slidenum">
              <a:rPr lang="en-US" altLang="zh-TW">
                <a:solidFill>
                  <a:prstClr val="black"/>
                </a:solidFill>
              </a:rPr>
              <a:pPr/>
              <a:t>122</a:t>
            </a:fld>
            <a:endParaRPr lang="en-US" altLang="zh-TW">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8E6AE-6E70-4472-97AE-0DDE0492B20F}" type="slidenum">
              <a:rPr lang="en-US" altLang="zh-TW">
                <a:solidFill>
                  <a:prstClr val="black"/>
                </a:solidFill>
              </a:rPr>
              <a:pPr/>
              <a:t>123</a:t>
            </a:fld>
            <a:endParaRPr lang="en-US" altLang="zh-TW">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C47FE-BB07-41A0-A0D2-AD94663EC1C1}" type="slidenum">
              <a:rPr lang="en-US" altLang="zh-TW">
                <a:solidFill>
                  <a:prstClr val="black"/>
                </a:solidFill>
              </a:rPr>
              <a:pPr/>
              <a:t>124</a:t>
            </a:fld>
            <a:endParaRPr lang="en-US" altLang="zh-TW">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C28C1-74A6-4B20-99AE-89B52D3E31A1}" type="slidenum">
              <a:rPr lang="en-US" altLang="zh-TW">
                <a:solidFill>
                  <a:prstClr val="black"/>
                </a:solidFill>
              </a:rPr>
              <a:pPr/>
              <a:t>125</a:t>
            </a:fld>
            <a:endParaRPr lang="en-US" altLang="zh-TW">
              <a:solidFill>
                <a:prstClr val="black"/>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D8C47-12C9-48F7-9820-76CDCD732197}" type="slidenum">
              <a:rPr lang="en-US" altLang="zh-TW">
                <a:solidFill>
                  <a:prstClr val="black"/>
                </a:solidFill>
              </a:rPr>
              <a:pPr/>
              <a:t>126</a:t>
            </a:fld>
            <a:endParaRPr lang="en-US" altLang="zh-TW">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D8C47-12C9-48F7-9820-76CDCD732197}" type="slidenum">
              <a:rPr lang="en-US" altLang="zh-TW">
                <a:solidFill>
                  <a:prstClr val="black"/>
                </a:solidFill>
              </a:rPr>
              <a:pPr/>
              <a:t>127</a:t>
            </a:fld>
            <a:endParaRPr lang="en-US" altLang="zh-TW">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10696-B639-43D6-96E4-F5731CF88DCB}" type="slidenum">
              <a:rPr lang="en-US" altLang="zh-TW">
                <a:solidFill>
                  <a:prstClr val="black"/>
                </a:solidFill>
              </a:rPr>
              <a:pPr/>
              <a:t>128</a:t>
            </a:fld>
            <a:endParaRPr lang="en-US" altLang="zh-TW">
              <a:solidFill>
                <a:prstClr val="black"/>
              </a:solidFill>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lnSpc>
                <a:spcPct val="176000"/>
              </a:lnSpc>
            </a:pPr>
            <a:r>
              <a:rPr lang="en-US" altLang="zh-TW" sz="1200" dirty="0" smtClean="0">
                <a:latin typeface="Times New Roman" pitchFamily="18" charset="0"/>
              </a:rPr>
              <a:t>1.2.1 </a:t>
            </a:r>
            <a:r>
              <a:rPr lang="zh-TW" altLang="en-US" sz="1200" dirty="0" smtClean="0">
                <a:latin typeface="Times New Roman" pitchFamily="18" charset="0"/>
              </a:rPr>
              <a:t>所有防火避難設施及消防安全設備包含偵煙探測器、滅火器、消防栓、自動撒水系統、排煙裝置、防火門</a:t>
            </a:r>
            <a:r>
              <a:rPr lang="en-US" altLang="zh-TW" sz="1200" dirty="0" smtClean="0">
                <a:latin typeface="Arial"/>
              </a:rPr>
              <a:t>…</a:t>
            </a:r>
            <a:r>
              <a:rPr lang="zh-TW" altLang="en-US" sz="1200" dirty="0" smtClean="0">
                <a:latin typeface="Times New Roman" pitchFamily="18" charset="0"/>
              </a:rPr>
              <a:t>等，均必須依規定設置，舊有建築亦應一併改善，並定期檢測及記錄，確保有效性。</a:t>
            </a:r>
          </a:p>
          <a:p>
            <a:pPr>
              <a:lnSpc>
                <a:spcPct val="176000"/>
              </a:lnSpc>
            </a:pPr>
            <a:r>
              <a:rPr lang="en-US" altLang="zh-TW" sz="1200" dirty="0" smtClean="0">
                <a:latin typeface="Times New Roman" pitchFamily="18" charset="0"/>
              </a:rPr>
              <a:t>1.2.2 </a:t>
            </a:r>
            <a:r>
              <a:rPr lang="zh-TW" altLang="en-US" sz="1200" dirty="0" smtClean="0">
                <a:latin typeface="Times New Roman" pitchFamily="18" charset="0"/>
              </a:rPr>
              <a:t>火警受信總機連動緊急廣播之原廠預錄緊急廣播內容不適用醫院使用，應重新錄製符合火災實際狀況之緊急廣播內容，且內容能清楚告知應變人員。</a:t>
            </a:r>
            <a:endParaRPr lang="en-US" altLang="zh-TW" sz="1200" dirty="0" smtClean="0">
              <a:latin typeface="Times New Roman" pitchFamily="18" charset="0"/>
            </a:endParaRPr>
          </a:p>
          <a:p>
            <a:pPr>
              <a:lnSpc>
                <a:spcPct val="176000"/>
              </a:lnSpc>
            </a:pPr>
            <a:r>
              <a:rPr lang="en-US" altLang="zh-TW" sz="1200" dirty="0" smtClean="0">
                <a:latin typeface="Times New Roman" pitchFamily="18" charset="0"/>
              </a:rPr>
              <a:t>1.2.3 </a:t>
            </a:r>
            <a:r>
              <a:rPr lang="zh-TW" altLang="en-US" sz="1200" dirty="0" smtClean="0">
                <a:latin typeface="Times New Roman" pitchFamily="18" charset="0"/>
              </a:rPr>
              <a:t>地下美食街、商店街及廚房區域不宜使用偵煙式火警探測器連動排煙閘門，應改為使用偵溫式火警探測器連動。</a:t>
            </a:r>
          </a:p>
          <a:p>
            <a:pPr>
              <a:lnSpc>
                <a:spcPct val="176000"/>
              </a:lnSpc>
            </a:pPr>
            <a:r>
              <a:rPr lang="en-US" altLang="zh-TW" sz="1200" dirty="0" smtClean="0">
                <a:latin typeface="Times New Roman" pitchFamily="18" charset="0"/>
              </a:rPr>
              <a:t>1.2.4</a:t>
            </a:r>
            <a:r>
              <a:rPr lang="zh-TW" altLang="en-US" sz="1200" dirty="0" smtClean="0">
                <a:latin typeface="Times New Roman" pitchFamily="18" charset="0"/>
              </a:rPr>
              <a:t>手術室、加護病房、呼吸照護病房等特殊單位，應依使用特性及需求置放適當之滅火系統。</a:t>
            </a:r>
            <a:endParaRPr lang="zh-TW" altLang="zh-TW"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D45C8-29FE-4533-A405-10BA0D650503}" type="slidenum">
              <a:rPr lang="en-US" altLang="zh-TW">
                <a:solidFill>
                  <a:prstClr val="black"/>
                </a:solidFill>
              </a:rPr>
              <a:pPr/>
              <a:t>129</a:t>
            </a:fld>
            <a:endParaRPr lang="en-US" altLang="zh-TW">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685800"/>
            <a:ext cx="4572000" cy="3429000"/>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40000"/>
              </a:spcBef>
              <a:spcAft>
                <a:spcPct val="0"/>
              </a:spcAft>
              <a:buClrTx/>
              <a:buSzTx/>
              <a:buFontTx/>
              <a:buNone/>
              <a:tabLst/>
              <a:defRPr/>
            </a:pPr>
            <a:r>
              <a:rPr lang="zh-TW" altLang="en-US" sz="2400" b="0" dirty="0" smtClean="0">
                <a:solidFill>
                  <a:srgbClr val="FF0000"/>
                </a:solidFill>
                <a:latin typeface="Arial" pitchFamily="34" charset="0"/>
              </a:rPr>
              <a:t>目標四：預防病人跌倒及降低傷害程度－－</a:t>
            </a:r>
            <a:r>
              <a:rPr kumimoji="1" lang="zh-TW" altLang="zh-TW" sz="1200" b="0" kern="1200" dirty="0" smtClean="0">
                <a:solidFill>
                  <a:schemeClr val="tx1"/>
                </a:solidFill>
                <a:effectLst/>
                <a:latin typeface="Arial" pitchFamily="-112" charset="0"/>
                <a:ea typeface="新細明體" pitchFamily="-112" charset="-120"/>
                <a:cs typeface="新細明體" pitchFamily="-112" charset="-120"/>
              </a:rPr>
              <a:t>擴大涵蓋範圍</a:t>
            </a:r>
            <a:endParaRPr lang="zh-TW" altLang="zh-TW" sz="2400" b="0" dirty="0" smtClean="0">
              <a:effectLst/>
            </a:endParaRPr>
          </a:p>
          <a:p>
            <a:pPr eaLnBrk="1" hangingPunct="1">
              <a:spcBef>
                <a:spcPct val="40000"/>
              </a:spcBef>
            </a:pPr>
            <a:endParaRPr lang="zh-TW" altLang="en-US" sz="2400" dirty="0" smtClean="0">
              <a:solidFill>
                <a:srgbClr val="FF0000"/>
              </a:solidFill>
              <a:latin typeface="Arial" pitchFamily="34" charset="0"/>
            </a:endParaRPr>
          </a:p>
          <a:p>
            <a:pPr marL="342900" lvl="0" indent="-342900">
              <a:spcBef>
                <a:spcPct val="40000"/>
              </a:spcBef>
              <a:buFont typeface="Arial" pitchFamily="34" charset="0"/>
              <a:buChar char="•"/>
            </a:pPr>
            <a:r>
              <a:rPr lang="zh-TW" altLang="en-US" sz="2000" dirty="0" smtClean="0"/>
              <a:t>鼓勵「</a:t>
            </a:r>
            <a:r>
              <a:rPr lang="zh-TW" altLang="en-US" sz="2000" b="1" u="sng" dirty="0" smtClean="0">
                <a:solidFill>
                  <a:srgbClr val="009900"/>
                </a:solidFill>
              </a:rPr>
              <a:t>醫療團隊成員</a:t>
            </a:r>
            <a:r>
              <a:rPr lang="zh-TW" altLang="en-US" sz="2000" dirty="0" smtClean="0"/>
              <a:t>」積極參與跌倒預防工作：</a:t>
            </a:r>
            <a:r>
              <a:rPr lang="zh-TW" altLang="en-US" sz="1800" dirty="0" smtClean="0"/>
              <a:t>將各類醫療人員（護理人員、醫師及物理治療師</a:t>
            </a:r>
            <a:r>
              <a:rPr lang="en-US" altLang="zh-TW" sz="1800" dirty="0" smtClean="0"/>
              <a:t>……</a:t>
            </a:r>
            <a:r>
              <a:rPr lang="zh-TW" altLang="en-US" sz="1800" dirty="0" smtClean="0"/>
              <a:t>等）參考做法改為舉例。</a:t>
            </a:r>
            <a:endParaRPr lang="en-US" altLang="zh-TW" sz="1800" dirty="0" smtClean="0"/>
          </a:p>
          <a:p>
            <a:pPr marL="342900" lvl="0" indent="-342900">
              <a:spcBef>
                <a:spcPct val="40000"/>
              </a:spcBef>
              <a:buFont typeface="Arial" pitchFamily="34" charset="0"/>
              <a:buChar char="•"/>
            </a:pPr>
            <a:r>
              <a:rPr lang="zh-TW" altLang="en-US" sz="2000" dirty="0" smtClean="0"/>
              <a:t>強調落實執行「</a:t>
            </a:r>
            <a:r>
              <a:rPr lang="zh-TW" altLang="en-US" sz="2000" b="1" u="sng" dirty="0" smtClean="0"/>
              <a:t>特定族群</a:t>
            </a:r>
            <a:r>
              <a:rPr lang="zh-TW" altLang="en-US" sz="2000" dirty="0" smtClean="0"/>
              <a:t>（如兒童、老人</a:t>
            </a:r>
            <a:r>
              <a:rPr lang="en-US" altLang="zh-TW" sz="2000" dirty="0" smtClean="0"/>
              <a:t>…</a:t>
            </a:r>
            <a:r>
              <a:rPr lang="zh-TW" altLang="en-US" sz="2000" dirty="0" smtClean="0"/>
              <a:t>等）」之跌倒風險評估及防範措施 。</a:t>
            </a:r>
          </a:p>
          <a:p>
            <a:pPr eaLnBrk="1" hangingPunct="1">
              <a:spcBef>
                <a:spcPct val="40000"/>
              </a:spcBef>
            </a:pPr>
            <a:endParaRPr lang="zh-TW" altLang="en-US" sz="2000" dirty="0" smtClean="0"/>
          </a:p>
          <a:p>
            <a:pPr eaLnBrk="1" hangingPunct="1"/>
            <a:endParaRPr lang="zh-TW" altLang="en-US" dirty="0" smtClean="0">
              <a:latin typeface="Arial" pitchFamily="34" charset="0"/>
              <a:ea typeface="新細明體" pitchFamily="18" charset="-12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187C8-1378-4C78-A509-834144135063}" type="slidenum">
              <a:rPr lang="en-US" altLang="zh-TW">
                <a:solidFill>
                  <a:prstClr val="black"/>
                </a:solidFill>
              </a:rPr>
              <a:pPr/>
              <a:t>130</a:t>
            </a:fld>
            <a:endParaRPr lang="en-US" altLang="zh-TW">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zh-TW" dirty="0" smtClean="0"/>
              <a:t>1.4.1</a:t>
            </a:r>
            <a:r>
              <a:rPr lang="zh-TW" altLang="en-US" dirty="0" smtClean="0"/>
              <a:t>院內應有全院及符合單位特性之用電設備及易燃物品之管理及保養規範。</a:t>
            </a:r>
          </a:p>
          <a:p>
            <a:r>
              <a:rPr lang="en-US" altLang="zh-TW" dirty="0" smtClean="0"/>
              <a:t>1.4.2</a:t>
            </a:r>
            <a:r>
              <a:rPr lang="zh-TW" altLang="en-US" dirty="0" smtClean="0"/>
              <a:t>醫療機構火災原因常與電器電路相關，至少每年一次對全院機電與各類醫療儀器設備進行普查、及時維修、汰換老舊功能不良者，並注意電量負載情形。如以紅外線熱影像儀或紅外線單點雷射檢測器進行檢測。</a:t>
            </a:r>
          </a:p>
          <a:p>
            <a:r>
              <a:rPr lang="en-US" altLang="zh-TW" dirty="0" smtClean="0"/>
              <a:t>1.4.3</a:t>
            </a:r>
            <a:r>
              <a:rPr lang="zh-TW" altLang="en-US" dirty="0" smtClean="0"/>
              <a:t>病房及辦公室之高耗能電器如電暖器、烤箱、電爐、電鍋、乾衣機、烘碗機、烤麵包機、電磁爐、微波爐等非醫療設備，均應列冊管理，並張貼電器安檢標籤；延長線插座均應符合安全規範。</a:t>
            </a:r>
            <a:endParaRPr lang="en-US" altLang="zh-TW" dirty="0" smtClean="0"/>
          </a:p>
          <a:p>
            <a:r>
              <a:rPr lang="en-US" altLang="zh-TW" dirty="0" smtClean="0"/>
              <a:t>1.4.4</a:t>
            </a:r>
            <a:r>
              <a:rPr lang="zh-TW" altLang="en-US" dirty="0" smtClean="0"/>
              <a:t>各單位溫熱食物設備（如溫箱、微波爐等），應張貼使用警語，如有定時、控溫、或有防止過熱感應裝置更佳。</a:t>
            </a:r>
          </a:p>
          <a:p>
            <a:r>
              <a:rPr lang="en-US" altLang="zh-TW" dirty="0" smtClean="0"/>
              <a:t>1.4.5</a:t>
            </a:r>
            <a:r>
              <a:rPr lang="zh-TW" altLang="en-US" dirty="0" smtClean="0"/>
              <a:t>各單位易燃物品如酒精、揮發性消毒液、氧氣及笑氣（</a:t>
            </a:r>
            <a:r>
              <a:rPr lang="en-US" altLang="zh-TW" dirty="0" smtClean="0"/>
              <a:t>N2O</a:t>
            </a:r>
            <a:r>
              <a:rPr lang="zh-TW" altLang="en-US" dirty="0" smtClean="0"/>
              <a:t>）瓶等之置放及管理規範，應注意防火需求。建議置放處應有耐震、防傾倒之設計，且儲放位置應避免於插座附近。</a:t>
            </a:r>
          </a:p>
          <a:p>
            <a:r>
              <a:rPr lang="en-US" altLang="zh-TW" dirty="0" smtClean="0"/>
              <a:t>1.4.6</a:t>
            </a:r>
            <a:r>
              <a:rPr lang="zh-TW" altLang="en-US" dirty="0" smtClean="0"/>
              <a:t>對於使用或備存之醫療氣體鋼瓶，其擺放位置應避免於避難通道</a:t>
            </a:r>
            <a:r>
              <a:rPr lang="en-US" altLang="zh-TW" dirty="0" smtClean="0"/>
              <a:t>/</a:t>
            </a:r>
            <a:r>
              <a:rPr lang="zh-TW" altLang="en-US" dirty="0" smtClean="0"/>
              <a:t>緊急發電機房。</a:t>
            </a:r>
          </a:p>
          <a:p>
            <a:r>
              <a:rPr lang="en-US" altLang="zh-TW" dirty="0" smtClean="0"/>
              <a:t>1.4.7</a:t>
            </a:r>
            <a:r>
              <a:rPr lang="zh-TW" altLang="en-US" dirty="0" smtClean="0"/>
              <a:t>院內應使用合格且具安全斷電裝置之延長線，並訂有管理規則。且應不定期巡視及定期查核是否有超出用電負載、過度串接、積污導電、電線破損及額外使用之情形。</a:t>
            </a:r>
            <a:endParaRPr lang="zh-TW" altLang="zh-TW"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621BB-D9EB-41AB-8E55-24876BE0A8A9}" type="slidenum">
              <a:rPr lang="en-US" altLang="zh-TW">
                <a:solidFill>
                  <a:prstClr val="black"/>
                </a:solidFill>
              </a:rPr>
              <a:pPr/>
              <a:t>131</a:t>
            </a:fld>
            <a:endParaRPr lang="en-US" altLang="zh-TW">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0" indent="0">
              <a:lnSpc>
                <a:spcPct val="176000"/>
              </a:lnSpc>
              <a:buFont typeface="Arial" pitchFamily="34" charset="0"/>
              <a:buNone/>
            </a:pPr>
            <a:r>
              <a:rPr lang="en-US" altLang="zh-TW" dirty="0" smtClean="0">
                <a:latin typeface="Times New Roman" pitchFamily="18" charset="0"/>
              </a:rPr>
              <a:t>1.5.1</a:t>
            </a:r>
            <a:r>
              <a:rPr lang="zh-TW" altLang="en-US" dirty="0" smtClean="0">
                <a:latin typeface="Times New Roman" pitchFamily="18" charset="0"/>
              </a:rPr>
              <a:t>手術步驟應具防火意識，針對帶電之手術器械操作注意事項應列入標準作業流程。例如：消毒區域乾燥再鋪上無菌單、電燒筆暫停使用時應置入絕緣套、內視鏡光源及雷射探頭不用時應關閉電源等。</a:t>
            </a:r>
          </a:p>
          <a:p>
            <a:pPr marL="0" indent="0">
              <a:lnSpc>
                <a:spcPct val="176000"/>
              </a:lnSpc>
              <a:buFont typeface="Arial" pitchFamily="34" charset="0"/>
              <a:buNone/>
            </a:pPr>
            <a:r>
              <a:rPr lang="en-US" altLang="zh-TW" dirty="0" smtClean="0">
                <a:latin typeface="Times New Roman" pitchFamily="18" charset="0"/>
              </a:rPr>
              <a:t>1.5.2</a:t>
            </a:r>
            <a:r>
              <a:rPr lang="zh-TW" altLang="en-US" dirty="0" smtClean="0">
                <a:latin typeface="Times New Roman" pitchFamily="18" charset="0"/>
              </a:rPr>
              <a:t>氣道內為高含氧環境，進行氣道手術時儘可能避免使用高濃度氧氣（濃度</a:t>
            </a:r>
            <a:r>
              <a:rPr lang="en-US" altLang="zh-TW" dirty="0" smtClean="0">
                <a:latin typeface="Times New Roman" pitchFamily="18" charset="0"/>
              </a:rPr>
              <a:t>&gt;50%</a:t>
            </a:r>
            <a:r>
              <a:rPr lang="zh-TW" altLang="en-US" dirty="0" smtClean="0">
                <a:latin typeface="Times New Roman" pitchFamily="18" charset="0"/>
              </a:rPr>
              <a:t>）及電燒切入，氣管內管應進行絕緣措施。雷射手術時應使用專用氣管內管，防止穿透燃燒。</a:t>
            </a:r>
          </a:p>
          <a:p>
            <a:endParaRPr lang="zh-TW" altLang="zh-TW"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85BB1-119E-4FB9-8DEE-E6D98C2DBA98}" type="slidenum">
              <a:rPr lang="en-US" altLang="zh-TW">
                <a:solidFill>
                  <a:prstClr val="black"/>
                </a:solidFill>
              </a:rPr>
              <a:pPr/>
              <a:t>132</a:t>
            </a:fld>
            <a:endParaRPr lang="en-US" altLang="zh-TW">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2BBAA-9891-442F-BB5C-7B6EDDC45586}" type="slidenum">
              <a:rPr lang="en-US" altLang="zh-TW">
                <a:solidFill>
                  <a:prstClr val="black"/>
                </a:solidFill>
              </a:rPr>
              <a:pPr/>
              <a:t>133</a:t>
            </a:fld>
            <a:endParaRPr lang="en-US" altLang="zh-TW">
              <a:solidFill>
                <a:prstClr val="black"/>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zh-TW" dirty="0" smtClean="0"/>
              <a:t>2.1.1</a:t>
            </a:r>
            <a:r>
              <a:rPr lang="zh-TW" altLang="en-US" dirty="0" smtClean="0"/>
              <a:t>各單位同仁應進行火災緊急應變編組，瞭解自己在火災時之職掌及責任，並清楚單位、全院之防火指揮官，以及白天和夜晚之緊急應變計畫與聯繫方式。</a:t>
            </a:r>
          </a:p>
          <a:p>
            <a:r>
              <a:rPr lang="en-US" altLang="zh-TW" dirty="0" smtClean="0"/>
              <a:t>2.1.2</a:t>
            </a:r>
            <a:r>
              <a:rPr lang="zh-TW" altLang="en-US" dirty="0" smtClean="0"/>
              <a:t>醫療機構因病人居多，進行整棟完全疏散困難度高，故火警疏散以水平避難為主。</a:t>
            </a:r>
          </a:p>
          <a:p>
            <a:r>
              <a:rPr lang="en-US" altLang="zh-TW" dirty="0" smtClean="0"/>
              <a:t>2.1.3</a:t>
            </a:r>
            <a:r>
              <a:rPr lang="zh-TW" altLang="en-US" dirty="0" smtClean="0"/>
              <a:t>特殊單位（如手術室、加護病房）應依病人特性訂定防火管理及緊急應變計畫，並進行教育及落實演練，重點為初期滅火、通報、及時疏散病人</a:t>
            </a:r>
          </a:p>
          <a:p>
            <a:r>
              <a:rPr lang="en-US" altLang="zh-TW" dirty="0" smtClean="0"/>
              <a:t>2.1.4</a:t>
            </a:r>
            <a:r>
              <a:rPr lang="zh-TW" altLang="en-US" dirty="0" smtClean="0"/>
              <a:t>若為不方便移動之病人，建議應施行「就地避難」策略，以維持病人生命、進行未完成醫療作業。</a:t>
            </a:r>
          </a:p>
          <a:p>
            <a:r>
              <a:rPr lang="en-US" altLang="zh-TW" dirty="0" smtClean="0"/>
              <a:t>2.1.5</a:t>
            </a:r>
            <a:r>
              <a:rPr lang="zh-TW" altLang="en-US" dirty="0" smtClean="0"/>
              <a:t>醫院餐廳或美食街如設置於院內，應併入醫院之火災緊急應變作業規範及演練。</a:t>
            </a:r>
          </a:p>
          <a:p>
            <a:r>
              <a:rPr lang="en-US" altLang="zh-TW" dirty="0" smtClean="0"/>
              <a:t>2.1.6</a:t>
            </a:r>
            <a:r>
              <a:rPr lang="zh-TW" altLang="en-US" dirty="0" smtClean="0"/>
              <a:t>防災應變計畫之規劃應納入災害發生時序、情境與空間人員屬性概念，且應考量日夜間不同時段之應變機制。</a:t>
            </a:r>
          </a:p>
          <a:p>
            <a:r>
              <a:rPr lang="en-US" altLang="zh-TW" dirty="0" smtClean="0"/>
              <a:t>2.1.7</a:t>
            </a:r>
            <a:r>
              <a:rPr lang="zh-TW" altLang="en-US" dirty="0" smtClean="0"/>
              <a:t>避難動線與消防救援動線應該避免衝突。</a:t>
            </a:r>
            <a:endParaRPr lang="zh-TW" altLang="zh-TW"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8E748-537B-4C83-9FC3-01A26ECE087B}" type="slidenum">
              <a:rPr lang="en-US" altLang="zh-TW">
                <a:solidFill>
                  <a:prstClr val="black"/>
                </a:solidFill>
              </a:rPr>
              <a:pPr/>
              <a:t>134</a:t>
            </a:fld>
            <a:endParaRPr lang="en-US" altLang="zh-TW">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8E748-537B-4C83-9FC3-01A26ECE087B}" type="slidenum">
              <a:rPr lang="en-US" altLang="zh-TW">
                <a:solidFill>
                  <a:prstClr val="black"/>
                </a:solidFill>
              </a:rPr>
              <a:pPr/>
              <a:t>135</a:t>
            </a:fld>
            <a:endParaRPr lang="en-US" altLang="zh-TW">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lnSpc>
                <a:spcPct val="150000"/>
              </a:lnSpc>
            </a:pPr>
            <a:r>
              <a:rPr lang="en-US" altLang="zh-TW" sz="1600" dirty="0" smtClean="0">
                <a:latin typeface="Times New Roman" pitchFamily="18" charset="0"/>
              </a:rPr>
              <a:t>3.1.1</a:t>
            </a:r>
            <a:r>
              <a:rPr lang="zh-TW" altLang="en-US" sz="1600" dirty="0" smtClean="0">
                <a:latin typeface="Times New Roman" pitchFamily="18" charset="0"/>
              </a:rPr>
              <a:t>單位內每位同仁須確實瞭解單位內緊急用物放置處，包括手電筒、電池、滅火器、濃煙逃生袋、防煙面罩與備份鑰匙等，並將緊急狀況通報電話張貼於明顯處。同仁並應清楚院內火警代號。</a:t>
            </a:r>
            <a:endParaRPr lang="en-US" altLang="zh-TW" sz="1600" dirty="0" smtClean="0">
              <a:latin typeface="Times New Roman" pitchFamily="18" charset="0"/>
            </a:endParaRPr>
          </a:p>
          <a:p>
            <a:pPr>
              <a:lnSpc>
                <a:spcPct val="150000"/>
              </a:lnSpc>
            </a:pPr>
            <a:r>
              <a:rPr lang="en-US" altLang="zh-TW" sz="1600" dirty="0" smtClean="0">
                <a:latin typeface="Times New Roman" pitchFamily="18" charset="0"/>
              </a:rPr>
              <a:t>3.1.2</a:t>
            </a:r>
            <a:r>
              <a:rPr lang="zh-TW" altLang="en-US" sz="1600" dirty="0" smtClean="0">
                <a:latin typeface="Times New Roman" pitchFamily="18" charset="0"/>
              </a:rPr>
              <a:t>可以「</a:t>
            </a:r>
            <a:r>
              <a:rPr lang="en-US" altLang="zh-TW" sz="1600" dirty="0" smtClean="0">
                <a:latin typeface="Times New Roman" pitchFamily="18" charset="0"/>
              </a:rPr>
              <a:t>RACE</a:t>
            </a:r>
            <a:r>
              <a:rPr lang="zh-TW" altLang="en-US" sz="1600" dirty="0" smtClean="0">
                <a:latin typeface="Times New Roman" pitchFamily="18" charset="0"/>
              </a:rPr>
              <a:t>」做為火災緊急疏散的基本流程，方便員工記憶。內容如下：</a:t>
            </a:r>
          </a:p>
          <a:p>
            <a:pPr lvl="1">
              <a:lnSpc>
                <a:spcPct val="150000"/>
              </a:lnSpc>
            </a:pPr>
            <a:r>
              <a:rPr lang="en-US" altLang="zh-TW" sz="1600" dirty="0" smtClean="0">
                <a:latin typeface="Times New Roman" pitchFamily="18" charset="0"/>
              </a:rPr>
              <a:t>R</a:t>
            </a:r>
            <a:r>
              <a:rPr lang="zh-TW" altLang="en-US" sz="1600" dirty="0" smtClean="0">
                <a:latin typeface="Times New Roman" pitchFamily="18" charset="0"/>
              </a:rPr>
              <a:t>（</a:t>
            </a:r>
            <a:r>
              <a:rPr lang="en-US" altLang="zh-TW" sz="1600" dirty="0" smtClean="0">
                <a:latin typeface="Times New Roman" pitchFamily="18" charset="0"/>
              </a:rPr>
              <a:t>Remove, Rescue</a:t>
            </a:r>
            <a:r>
              <a:rPr lang="zh-TW" altLang="en-US" sz="1600" dirty="0" smtClean="0">
                <a:latin typeface="Times New Roman" pitchFamily="18" charset="0"/>
              </a:rPr>
              <a:t>）：將病人移出著火的區域或房間。</a:t>
            </a:r>
          </a:p>
          <a:p>
            <a:pPr lvl="1">
              <a:lnSpc>
                <a:spcPct val="150000"/>
              </a:lnSpc>
            </a:pPr>
            <a:r>
              <a:rPr lang="en-US" altLang="zh-TW" sz="1600" dirty="0" smtClean="0">
                <a:latin typeface="Times New Roman" pitchFamily="18" charset="0"/>
              </a:rPr>
              <a:t>A(Alarm):</a:t>
            </a:r>
            <a:r>
              <a:rPr lang="zh-TW" altLang="en-US" sz="1600" dirty="0" smtClean="0">
                <a:latin typeface="Times New Roman" pitchFamily="18" charset="0"/>
              </a:rPr>
              <a:t>啟動警報及警示周邊的人，例如啟動警鈴、廣播或是通知其他周邊的人員等。</a:t>
            </a:r>
          </a:p>
          <a:p>
            <a:pPr lvl="1">
              <a:lnSpc>
                <a:spcPct val="150000"/>
              </a:lnSpc>
            </a:pPr>
            <a:r>
              <a:rPr lang="en-US" altLang="zh-TW" sz="1600" dirty="0" smtClean="0">
                <a:latin typeface="Times New Roman" pitchFamily="18" charset="0"/>
              </a:rPr>
              <a:t>C(Contain)</a:t>
            </a:r>
            <a:r>
              <a:rPr lang="zh-TW" altLang="en-US" sz="1600" dirty="0" smtClean="0">
                <a:latin typeface="Times New Roman" pitchFamily="18" charset="0"/>
              </a:rPr>
              <a:t>：人員撤離著火的病房，立即關上房門，把火及煙侷限在某一個區域，以利人員疏散。</a:t>
            </a:r>
          </a:p>
          <a:p>
            <a:pPr lvl="1">
              <a:lnSpc>
                <a:spcPct val="150000"/>
              </a:lnSpc>
            </a:pPr>
            <a:r>
              <a:rPr lang="en-US" altLang="zh-TW" sz="1600" dirty="0" smtClean="0">
                <a:latin typeface="Times New Roman" pitchFamily="18" charset="0"/>
              </a:rPr>
              <a:t>E(Extinguish, Evacuate)</a:t>
            </a:r>
            <a:r>
              <a:rPr lang="zh-TW" altLang="en-US" sz="1600" dirty="0" smtClean="0">
                <a:latin typeface="Times New Roman" pitchFamily="18" charset="0"/>
              </a:rPr>
              <a:t>：先用滅火器進行初期滅火，如果無法撲滅，就要進行疏散。</a:t>
            </a:r>
            <a:endParaRPr lang="en-US" altLang="zh-TW" sz="1600" dirty="0" smtClean="0">
              <a:latin typeface="Times New Roman" pitchFamily="18" charset="0"/>
            </a:endParaRPr>
          </a:p>
          <a:p>
            <a:pPr>
              <a:lnSpc>
                <a:spcPct val="150000"/>
              </a:lnSpc>
            </a:pPr>
            <a:r>
              <a:rPr lang="en-US" altLang="zh-TW" sz="1600" dirty="0" smtClean="0">
                <a:latin typeface="Times New Roman" pitchFamily="18" charset="0"/>
              </a:rPr>
              <a:t>3.1.3 </a:t>
            </a:r>
            <a:r>
              <a:rPr lang="zh-TW" altLang="en-US" sz="1600" dirty="0" smtClean="0">
                <a:latin typeface="Times New Roman" pitchFamily="18" charset="0"/>
              </a:rPr>
              <a:t>初期滅火最重要。同仁須清楚單位滅火器及消防栓地點，並可獨自操作。滅火器操作可以採用「拉拉壓」的口訣來進行：拉拔插銷、拉噴嘴、壓把手。</a:t>
            </a:r>
          </a:p>
          <a:p>
            <a:endParaRPr lang="zh-TW" altLang="zh-TW"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057F4-8D0F-469C-92CA-3089ABF043A5}" type="slidenum">
              <a:rPr lang="en-US" altLang="zh-TW">
                <a:solidFill>
                  <a:prstClr val="black"/>
                </a:solidFill>
              </a:rPr>
              <a:pPr/>
              <a:t>136</a:t>
            </a:fld>
            <a:endParaRPr lang="en-US" altLang="zh-TW">
              <a:solidFill>
                <a:prstClr val="black"/>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3.2.1</a:t>
            </a:r>
            <a:r>
              <a:rPr lang="zh-TW" altLang="en-US" dirty="0" smtClean="0">
                <a:latin typeface="Times New Roman" pitchFamily="18" charset="0"/>
              </a:rPr>
              <a:t>每年應至少舉辦一次消防演習，演練整個計畫或計畫的一部分，並執行緊急災害疏散作業演練和緊急疏散桌上模擬演練，邀請當地消防單位參與，根據演習結果進行應變計畫的追蹤改善。</a:t>
            </a:r>
          </a:p>
          <a:p>
            <a:pPr>
              <a:lnSpc>
                <a:spcPct val="176000"/>
              </a:lnSpc>
            </a:pPr>
            <a:r>
              <a:rPr lang="en-US" altLang="zh-TW" dirty="0" smtClean="0">
                <a:latin typeface="Times New Roman" pitchFamily="18" charset="0"/>
              </a:rPr>
              <a:t>3.2.2</a:t>
            </a:r>
            <a:r>
              <a:rPr lang="zh-TW" altLang="en-US" dirty="0" smtClean="0">
                <a:latin typeface="Times New Roman" pitchFamily="18" charset="0"/>
              </a:rPr>
              <a:t>同仁應清楚二條以上逃生路線，閉著眼亦能打開逃生門。各病房、護理站、辦公室逃生路線圖應公告於單位明顯處所。且逃生避難動線及通道不可堆置物品。</a:t>
            </a:r>
            <a:endParaRPr lang="en-US" altLang="zh-TW" dirty="0" smtClean="0">
              <a:latin typeface="Times New Roman" pitchFamily="18" charset="0"/>
            </a:endParaRPr>
          </a:p>
          <a:p>
            <a:pPr>
              <a:lnSpc>
                <a:spcPct val="176000"/>
              </a:lnSpc>
            </a:pPr>
            <a:r>
              <a:rPr lang="en-US" altLang="zh-TW" dirty="0" smtClean="0">
                <a:latin typeface="Times New Roman" pitchFamily="18" charset="0"/>
              </a:rPr>
              <a:t>3.2.3</a:t>
            </a:r>
            <a:r>
              <a:rPr lang="zh-TW" altLang="en-US" dirty="0" smtClean="0">
                <a:latin typeface="Times New Roman" pitchFamily="18" charset="0"/>
              </a:rPr>
              <a:t>重要特殊空間宜規劃獨立之避難路徑。規劃時應考量通道是否有不利輪椅或病床疏散之節點（如：階梯、門檻</a:t>
            </a:r>
            <a:r>
              <a:rPr lang="en-US" altLang="zh-TW" dirty="0" smtClean="0">
                <a:latin typeface="Times New Roman" pitchFamily="18" charset="0"/>
              </a:rPr>
              <a:t>..</a:t>
            </a:r>
            <a:r>
              <a:rPr lang="zh-TW" altLang="en-US" dirty="0" smtClean="0">
                <a:latin typeface="Times New Roman" pitchFamily="18" charset="0"/>
              </a:rPr>
              <a:t>等）。</a:t>
            </a:r>
            <a:endParaRPr lang="zh-TW" altLang="zh-TW"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3DF75-070A-4123-A9BA-00FDEB1A3236}" type="slidenum">
              <a:rPr lang="en-US" altLang="zh-TW">
                <a:solidFill>
                  <a:prstClr val="black"/>
                </a:solidFill>
              </a:rPr>
              <a:pPr/>
              <a:t>137</a:t>
            </a:fld>
            <a:endParaRPr lang="en-US" altLang="zh-TW">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3.3.1</a:t>
            </a:r>
            <a:r>
              <a:rPr lang="zh-TW" altLang="en-US" dirty="0" smtClean="0">
                <a:latin typeface="Times New Roman" pitchFamily="18" charset="0"/>
              </a:rPr>
              <a:t>火警事件（包含不明煙霧）均應立即通報，事後確實檢討並進行異常事件通報。</a:t>
            </a:r>
          </a:p>
          <a:p>
            <a:pPr>
              <a:lnSpc>
                <a:spcPct val="176000"/>
              </a:lnSpc>
            </a:pPr>
            <a:r>
              <a:rPr lang="en-US" altLang="zh-TW" dirty="0" smtClean="0">
                <a:latin typeface="Times New Roman" pitchFamily="18" charset="0"/>
              </a:rPr>
              <a:t>3.3.2 </a:t>
            </a:r>
            <a:r>
              <a:rPr lang="zh-TW" altLang="en-US" dirty="0" smtClean="0">
                <a:latin typeface="Times New Roman" pitchFamily="18" charset="0"/>
              </a:rPr>
              <a:t>手術室發生火災時，應第一時間解除手術控台之按鈕，以俾利直接將手術中之病患移開。</a:t>
            </a:r>
          </a:p>
          <a:p>
            <a:pPr>
              <a:lnSpc>
                <a:spcPct val="176000"/>
              </a:lnSpc>
            </a:pPr>
            <a:r>
              <a:rPr lang="en-US" altLang="zh-TW" dirty="0" smtClean="0">
                <a:latin typeface="Times New Roman" pitchFamily="18" charset="0"/>
              </a:rPr>
              <a:t>3.3.3</a:t>
            </a:r>
            <a:r>
              <a:rPr lang="zh-TW" altLang="en-US" dirty="0" smtClean="0">
                <a:latin typeface="Times New Roman" pitchFamily="18" charset="0"/>
              </a:rPr>
              <a:t>醫護人員應熟知手術室作業所需之各式氣體開關閥之正確位置及緊急時切斷之時機。</a:t>
            </a:r>
          </a:p>
          <a:p>
            <a:endParaRPr lang="zh-TW" altLang="zh-TW"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D847D-72F6-4755-9B5E-BA4F61EE5C27}" type="slidenum">
              <a:rPr lang="en-US" altLang="zh-TW">
                <a:solidFill>
                  <a:prstClr val="black"/>
                </a:solidFill>
              </a:rPr>
              <a:pPr/>
              <a:t>138</a:t>
            </a:fld>
            <a:endParaRPr lang="en-US" altLang="zh-TW">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D05F4-B5B0-471D-8ABB-5EE157FA8FD5}" type="slidenum">
              <a:rPr lang="en-US" altLang="zh-TW">
                <a:solidFill>
                  <a:prstClr val="black"/>
                </a:solidFill>
              </a:rPr>
              <a:pPr/>
              <a:t>139</a:t>
            </a:fld>
            <a:endParaRPr lang="en-US" altLang="zh-TW">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3000" y="685800"/>
            <a:ext cx="4572000" cy="3429000"/>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pPr>
            <a:r>
              <a:rPr lang="zh-TW" altLang="en-US" sz="2400" dirty="0" smtClean="0">
                <a:solidFill>
                  <a:srgbClr val="FF0000"/>
                </a:solidFill>
                <a:latin typeface="Arial" pitchFamily="34" charset="0"/>
              </a:rPr>
              <a:t>目標五：</a:t>
            </a:r>
            <a:r>
              <a:rPr lang="zh-TW" altLang="zh-TW" sz="2400" dirty="0" smtClean="0">
                <a:solidFill>
                  <a:srgbClr val="FF0000"/>
                </a:solidFill>
                <a:latin typeface="Arial" pitchFamily="34" charset="0"/>
              </a:rPr>
              <a:t>落實病人安全異常事件管理</a:t>
            </a:r>
            <a:r>
              <a:rPr lang="zh-TW" altLang="en-US" sz="2400" dirty="0" smtClean="0">
                <a:solidFill>
                  <a:srgbClr val="FF0000"/>
                </a:solidFill>
                <a:latin typeface="Arial" pitchFamily="34" charset="0"/>
              </a:rPr>
              <a:t>－－提升運用層面</a:t>
            </a:r>
          </a:p>
          <a:p>
            <a:pPr eaLnBrk="1" hangingPunct="1">
              <a:spcBef>
                <a:spcPct val="40000"/>
              </a:spcBef>
            </a:pPr>
            <a:endParaRPr lang="en-US" altLang="zh-TW" sz="2400" dirty="0" smtClean="0">
              <a:solidFill>
                <a:srgbClr val="FF0000"/>
              </a:solidFill>
              <a:latin typeface="Arial" pitchFamily="34" charset="0"/>
            </a:endParaRPr>
          </a:p>
          <a:p>
            <a:pPr marL="342900" lvl="0" indent="-342900" eaLnBrk="1" hangingPunct="1">
              <a:spcBef>
                <a:spcPct val="40000"/>
              </a:spcBef>
              <a:buFont typeface="Arial" pitchFamily="34" charset="0"/>
              <a:buChar char="•"/>
            </a:pPr>
            <a:r>
              <a:rPr lang="zh-TW" altLang="en-US" sz="2000" b="0" dirty="0" smtClean="0"/>
              <a:t>目標名稱由「</a:t>
            </a:r>
            <a:r>
              <a:rPr lang="zh-TW" altLang="en-US" sz="2000" b="0" dirty="0" smtClean="0">
                <a:solidFill>
                  <a:srgbClr val="009900"/>
                </a:solidFill>
                <a:latin typeface="Arial" pitchFamily="34" charset="0"/>
              </a:rPr>
              <a:t>鼓勵異常事件通報</a:t>
            </a:r>
            <a:r>
              <a:rPr lang="zh-TW" altLang="en-US" sz="2000" b="0" dirty="0" smtClean="0"/>
              <a:t>」修改為「</a:t>
            </a:r>
            <a:r>
              <a:rPr lang="zh-TW" altLang="en-US" sz="2000" b="0" dirty="0" smtClean="0">
                <a:solidFill>
                  <a:srgbClr val="009900"/>
                </a:solidFill>
                <a:latin typeface="Arial" pitchFamily="34" charset="0"/>
              </a:rPr>
              <a:t>落實病人安全異常事件管理</a:t>
            </a:r>
            <a:r>
              <a:rPr lang="zh-TW" altLang="en-US" sz="2000" b="0" dirty="0" smtClean="0"/>
              <a:t>」</a:t>
            </a:r>
          </a:p>
          <a:p>
            <a:pPr marL="342900" lvl="0" indent="-342900" eaLnBrk="1" hangingPunct="1">
              <a:spcBef>
                <a:spcPct val="40000"/>
              </a:spcBef>
              <a:buFont typeface="Arial" pitchFamily="34" charset="0"/>
              <a:buChar char="•"/>
            </a:pPr>
            <a:r>
              <a:rPr lang="zh-TW" altLang="en-US" sz="1000" b="1" dirty="0" smtClean="0">
                <a:solidFill>
                  <a:srgbClr val="FF3300"/>
                </a:solidFill>
                <a:latin typeface="Arial" pitchFamily="34" charset="0"/>
                <a:ea typeface="新細明體" pitchFamily="18" charset="-120"/>
              </a:rPr>
              <a:t>新版執行策略「對異常事件進行分析：整併舊版「</a:t>
            </a:r>
            <a:r>
              <a:rPr lang="zh-TW" altLang="en-US" sz="1000" b="1" dirty="0" smtClean="0">
                <a:latin typeface="Arial" pitchFamily="34" charset="0"/>
                <a:ea typeface="新細明體" pitchFamily="18" charset="-120"/>
              </a:rPr>
              <a:t>對重大異常事件進行</a:t>
            </a:r>
            <a:r>
              <a:rPr lang="zh-TW" altLang="en-US" sz="1000" b="1" dirty="0" smtClean="0">
                <a:solidFill>
                  <a:schemeClr val="bg2"/>
                </a:solidFill>
                <a:latin typeface="Arial" pitchFamily="34" charset="0"/>
                <a:ea typeface="新細明體" pitchFamily="18" charset="-120"/>
              </a:rPr>
              <a:t>根本原因</a:t>
            </a:r>
            <a:r>
              <a:rPr lang="zh-TW" altLang="en-US" sz="1000" b="1" dirty="0" smtClean="0">
                <a:latin typeface="Arial" pitchFamily="34" charset="0"/>
                <a:ea typeface="新細明體" pitchFamily="18" charset="-120"/>
              </a:rPr>
              <a:t>分析」、「</a:t>
            </a:r>
            <a:r>
              <a:rPr lang="zh-TW" altLang="en-US" sz="1000" b="1" dirty="0" smtClean="0">
                <a:solidFill>
                  <a:schemeClr val="bg2"/>
                </a:solidFill>
                <a:latin typeface="Arial" pitchFamily="34" charset="0"/>
                <a:ea typeface="新細明體" pitchFamily="18" charset="-120"/>
              </a:rPr>
              <a:t>定期分析通報資料，採取適當預防及改善措施</a:t>
            </a:r>
            <a:r>
              <a:rPr lang="en-US" altLang="zh-TW" sz="1000" b="1" dirty="0" smtClean="0">
                <a:solidFill>
                  <a:schemeClr val="bg2"/>
                </a:solidFill>
                <a:latin typeface="Arial" pitchFamily="34" charset="0"/>
                <a:ea typeface="新細明體" pitchFamily="18" charset="-120"/>
              </a:rPr>
              <a:t> </a:t>
            </a:r>
            <a:r>
              <a:rPr lang="zh-TW" altLang="en-US" sz="1000" b="1" dirty="0" smtClean="0">
                <a:solidFill>
                  <a:srgbClr val="FF3300"/>
                </a:solidFill>
                <a:latin typeface="Arial" pitchFamily="34" charset="0"/>
                <a:ea typeface="新細明體" pitchFamily="18" charset="-120"/>
              </a:rPr>
              <a:t>」</a:t>
            </a:r>
            <a:endParaRPr lang="en-US" altLang="zh-TW" sz="1000" b="1" dirty="0" smtClean="0">
              <a:solidFill>
                <a:srgbClr val="FF3300"/>
              </a:solidFill>
              <a:latin typeface="Arial" pitchFamily="34" charset="0"/>
              <a:ea typeface="新細明體" pitchFamily="18" charset="-120"/>
            </a:endParaRPr>
          </a:p>
          <a:p>
            <a:pPr marL="342900" lvl="0" indent="-342900" eaLnBrk="1" hangingPunct="1">
              <a:spcBef>
                <a:spcPct val="40000"/>
              </a:spcBef>
              <a:buFont typeface="Arial" pitchFamily="34" charset="0"/>
              <a:buChar char="•"/>
            </a:pPr>
            <a:r>
              <a:rPr lang="zh-TW" altLang="en-US" sz="1000" b="0" dirty="0" smtClean="0">
                <a:solidFill>
                  <a:srgbClr val="FF3300"/>
                </a:solidFill>
                <a:latin typeface="Arial" pitchFamily="34" charset="0"/>
                <a:ea typeface="新細明體" pitchFamily="18" charset="-120"/>
              </a:rPr>
              <a:t>原</a:t>
            </a:r>
            <a:r>
              <a:rPr lang="en-US" altLang="zh-TW" sz="1000" b="0" dirty="0" smtClean="0">
                <a:solidFill>
                  <a:srgbClr val="FF3300"/>
                </a:solidFill>
                <a:latin typeface="Arial" pitchFamily="34" charset="0"/>
                <a:ea typeface="新細明體" pitchFamily="18" charset="-120"/>
              </a:rPr>
              <a:t>99-100</a:t>
            </a:r>
            <a:r>
              <a:rPr lang="zh-TW" altLang="en-US" sz="1000" b="0" dirty="0" smtClean="0">
                <a:solidFill>
                  <a:srgbClr val="FF3300"/>
                </a:solidFill>
                <a:latin typeface="Arial" pitchFamily="34" charset="0"/>
                <a:ea typeface="新細明體" pitchFamily="18" charset="-120"/>
              </a:rPr>
              <a:t>年執行策略與參考做法中，感染管制、跌倒預防、管路安全均提及建置通報制度，鼓勵通報與分析。</a:t>
            </a:r>
            <a:r>
              <a:rPr lang="en-US" altLang="zh-TW" sz="1000" b="0" dirty="0" smtClean="0">
                <a:solidFill>
                  <a:srgbClr val="FF3300"/>
                </a:solidFill>
                <a:latin typeface="Arial" pitchFamily="34" charset="0"/>
                <a:ea typeface="新細明體" pitchFamily="18" charset="-120"/>
              </a:rPr>
              <a:t/>
            </a:r>
            <a:br>
              <a:rPr lang="en-US" altLang="zh-TW" sz="1000" b="0" dirty="0" smtClean="0">
                <a:solidFill>
                  <a:srgbClr val="FF3300"/>
                </a:solidFill>
                <a:latin typeface="Arial" pitchFamily="34" charset="0"/>
                <a:ea typeface="新細明體" pitchFamily="18" charset="-120"/>
              </a:rPr>
            </a:br>
            <a:r>
              <a:rPr lang="en-US" altLang="zh-TW" sz="1000" b="0" dirty="0" smtClean="0">
                <a:solidFill>
                  <a:srgbClr val="FF3300"/>
                </a:solidFill>
                <a:latin typeface="Arial" pitchFamily="34" charset="0"/>
                <a:ea typeface="新細明體" pitchFamily="18" charset="-120"/>
              </a:rPr>
              <a:t>101-102</a:t>
            </a:r>
            <a:r>
              <a:rPr lang="zh-TW" altLang="en-US" sz="1000" b="0" dirty="0" smtClean="0">
                <a:solidFill>
                  <a:srgbClr val="FF3300"/>
                </a:solidFill>
                <a:latin typeface="Arial" pitchFamily="34" charset="0"/>
                <a:ea typeface="新細明體" pitchFamily="18" charset="-120"/>
              </a:rPr>
              <a:t>年度目標修訂時，因已在目標五中強化落實病人安全異常事件通報及管理，故其餘各目標中不再重複，並配合重整各該目標內容。</a:t>
            </a:r>
            <a:endParaRPr lang="en-US" altLang="zh-TW" sz="1000" b="0" dirty="0" smtClean="0">
              <a:solidFill>
                <a:srgbClr val="FF3300"/>
              </a:solidFill>
              <a:latin typeface="Arial" pitchFamily="34" charset="0"/>
              <a:ea typeface="新細明體" pitchFamily="18" charset="-120"/>
            </a:endParaRPr>
          </a:p>
          <a:p>
            <a:pPr marL="342900" marR="0" lvl="0" indent="-342900" algn="l" defTabSz="914400" rtl="0" eaLnBrk="1" fontAlgn="base" latinLnBrk="0" hangingPunct="1">
              <a:lnSpc>
                <a:spcPct val="100000"/>
              </a:lnSpc>
              <a:spcBef>
                <a:spcPct val="40000"/>
              </a:spcBef>
              <a:spcAft>
                <a:spcPct val="0"/>
              </a:spcAft>
              <a:buClrTx/>
              <a:buSzTx/>
              <a:buFont typeface="Arial" pitchFamily="34" charset="0"/>
              <a:buChar char="•"/>
              <a:tabLst/>
              <a:defRPr/>
            </a:pPr>
            <a:r>
              <a:rPr kumimoji="1" lang="zh-TW" altLang="en-US" sz="2000" b="0" i="0" u="none" strike="noStrike" kern="1200" cap="none" spc="0" normalizeH="0" baseline="0" noProof="0" dirty="0" smtClean="0">
                <a:ln>
                  <a:noFill/>
                </a:ln>
                <a:solidFill>
                  <a:srgbClr val="000000"/>
                </a:solidFill>
                <a:effectLst/>
                <a:uLnTx/>
                <a:uFillTx/>
                <a:latin typeface="Arial" pitchFamily="34" charset="0"/>
                <a:ea typeface="新細明體" pitchFamily="-112" charset="-120"/>
              </a:rPr>
              <a:t>新增執行策略「</a:t>
            </a:r>
            <a:r>
              <a:rPr kumimoji="1" lang="zh-TW" altLang="en-US" sz="2000" b="1" i="0" u="none" strike="noStrike" kern="1200" cap="none" spc="0" normalizeH="0" baseline="0" noProof="0" dirty="0" smtClean="0">
                <a:ln>
                  <a:noFill/>
                </a:ln>
                <a:solidFill>
                  <a:srgbClr val="000000"/>
                </a:solidFill>
                <a:effectLst/>
                <a:uLnTx/>
                <a:uFillTx/>
                <a:latin typeface="Arial" pitchFamily="34" charset="0"/>
                <a:ea typeface="新細明體" pitchFamily="-112" charset="-120"/>
              </a:rPr>
              <a:t>營造正向病安文化，建立異常事件相關人員</a:t>
            </a:r>
            <a:r>
              <a:rPr kumimoji="1" lang="zh-TW" altLang="en-US" sz="2000" b="1" i="0" u="none" strike="noStrike" kern="1200" cap="none" spc="0" normalizeH="0" baseline="0" noProof="0" dirty="0" smtClean="0">
                <a:ln>
                  <a:noFill/>
                </a:ln>
                <a:solidFill>
                  <a:srgbClr val="009900"/>
                </a:solidFill>
                <a:effectLst/>
                <a:uLnTx/>
                <a:uFillTx/>
                <a:latin typeface="Arial" pitchFamily="34" charset="0"/>
                <a:ea typeface="新細明體" pitchFamily="-112" charset="-120"/>
              </a:rPr>
              <a:t>支持系統</a:t>
            </a:r>
            <a:r>
              <a:rPr kumimoji="1" lang="zh-TW" altLang="en-US" sz="2000" b="0" i="0" u="none" strike="noStrike" kern="1200" cap="none" spc="0" normalizeH="0" baseline="0" noProof="0" dirty="0" smtClean="0">
                <a:ln>
                  <a:noFill/>
                </a:ln>
                <a:solidFill>
                  <a:srgbClr val="000000"/>
                </a:solidFill>
                <a:effectLst/>
                <a:uLnTx/>
                <a:uFillTx/>
                <a:latin typeface="Arial" pitchFamily="34" charset="0"/>
                <a:ea typeface="新細明體" pitchFamily="-112" charset="-120"/>
              </a:rPr>
              <a:t>」。</a:t>
            </a:r>
            <a:endParaRPr lang="zh-TW" altLang="en-US" sz="1000" b="0" dirty="0" smtClean="0">
              <a:solidFill>
                <a:srgbClr val="FF3300"/>
              </a:solidFill>
              <a:latin typeface="Arial" pitchFamily="34" charset="0"/>
              <a:ea typeface="新細明體" pitchFamily="18" charset="-120"/>
            </a:endParaRPr>
          </a:p>
          <a:p>
            <a:pPr eaLnBrk="1" hangingPunct="1"/>
            <a:endParaRPr lang="en-US" altLang="zh-TW" sz="1000" b="0" dirty="0" smtClean="0">
              <a:solidFill>
                <a:srgbClr val="FF3300"/>
              </a:solidFill>
              <a:latin typeface="Arial" pitchFamily="34" charset="0"/>
              <a:ea typeface="新細明體" pitchFamily="18" charset="-12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FEBF0-80B0-48FE-8CA6-550134B4FA33}" type="slidenum">
              <a:rPr lang="en-US" altLang="zh-TW">
                <a:solidFill>
                  <a:prstClr val="black"/>
                </a:solidFill>
              </a:rPr>
              <a:pPr/>
              <a:t>140</a:t>
            </a:fld>
            <a:endParaRPr lang="en-US" altLang="zh-TW">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AB1C8AC-1353-4433-B7B0-BC70042D9748}" type="slidenum">
              <a:rPr lang="en-US" altLang="zh-TW" smtClean="0"/>
              <a:pPr/>
              <a:t>141</a:t>
            </a:fld>
            <a:endParaRPr lang="en-US" altLang="zh-TW"/>
          </a:p>
        </p:txBody>
      </p:sp>
    </p:spTree>
    <p:extLst>
      <p:ext uri="{BB962C8B-B14F-4D97-AF65-F5344CB8AC3E}">
        <p14:creationId xmlns:p14="http://schemas.microsoft.com/office/powerpoint/2010/main" val="44989487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AB1C8AC-1353-4433-B7B0-BC70042D9748}" type="slidenum">
              <a:rPr lang="en-US" altLang="zh-TW" smtClean="0"/>
              <a:pPr/>
              <a:t>142</a:t>
            </a:fld>
            <a:endParaRPr lang="en-US" altLang="zh-TW"/>
          </a:p>
        </p:txBody>
      </p:sp>
    </p:spTree>
    <p:extLst>
      <p:ext uri="{BB962C8B-B14F-4D97-AF65-F5344CB8AC3E}">
        <p14:creationId xmlns:p14="http://schemas.microsoft.com/office/powerpoint/2010/main" val="194182028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19F48-2B14-4B4E-A2B0-D614B2DD8771}" type="slidenum">
              <a:rPr lang="en-US" altLang="zh-TW">
                <a:solidFill>
                  <a:prstClr val="black"/>
                </a:solidFill>
              </a:rPr>
              <a:pPr/>
              <a:t>143</a:t>
            </a:fld>
            <a:endParaRPr lang="en-US" altLang="zh-TW">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144</a:t>
            </a:fld>
            <a:endParaRPr lang="en-US" altLang="zh-TW"/>
          </a:p>
        </p:txBody>
      </p:sp>
    </p:spTree>
    <p:extLst>
      <p:ext uri="{BB962C8B-B14F-4D97-AF65-F5344CB8AC3E}">
        <p14:creationId xmlns:p14="http://schemas.microsoft.com/office/powerpoint/2010/main" val="130523934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666C2-6BED-4737-8633-5E6F0ED7237A}" type="slidenum">
              <a:rPr lang="en-US" altLang="zh-TW">
                <a:solidFill>
                  <a:prstClr val="black"/>
                </a:solidFill>
              </a:rPr>
              <a:pPr/>
              <a:t>145</a:t>
            </a:fld>
            <a:endParaRPr lang="en-US" altLang="zh-TW">
              <a:solidFill>
                <a:prstClr val="black"/>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AB1C8AC-1353-4433-B7B0-BC70042D9748}" type="slidenum">
              <a:rPr lang="en-US" altLang="zh-TW" smtClean="0">
                <a:solidFill>
                  <a:prstClr val="black"/>
                </a:solidFill>
              </a:rPr>
              <a:pPr/>
              <a:t>146</a:t>
            </a:fld>
            <a:endParaRPr lang="en-US" altLang="zh-TW">
              <a:solidFill>
                <a:prstClr val="black"/>
              </a:solidFill>
            </a:endParaRPr>
          </a:p>
        </p:txBody>
      </p:sp>
    </p:spTree>
    <p:extLst>
      <p:ext uri="{BB962C8B-B14F-4D97-AF65-F5344CB8AC3E}">
        <p14:creationId xmlns:p14="http://schemas.microsoft.com/office/powerpoint/2010/main" val="12234619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8C213-72BB-47EF-9341-027A9A3D29F8}" type="slidenum">
              <a:rPr lang="en-US" altLang="zh-TW">
                <a:solidFill>
                  <a:prstClr val="black"/>
                </a:solidFill>
              </a:rPr>
              <a:pPr/>
              <a:t>147</a:t>
            </a:fld>
            <a:endParaRPr lang="en-US" altLang="zh-TW">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0A6FC-0649-4CBE-A510-101818F3EAAF}" type="slidenum">
              <a:rPr lang="en-US" altLang="zh-TW">
                <a:solidFill>
                  <a:prstClr val="black"/>
                </a:solidFill>
              </a:rPr>
              <a:pPr/>
              <a:t>148</a:t>
            </a:fld>
            <a:endParaRPr lang="en-US" altLang="zh-TW">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0A6FC-0649-4CBE-A510-101818F3EAAF}" type="slidenum">
              <a:rPr lang="en-US" altLang="zh-TW">
                <a:solidFill>
                  <a:prstClr val="black"/>
                </a:solidFill>
              </a:rPr>
              <a:pPr/>
              <a:t>149</a:t>
            </a:fld>
            <a:endParaRPr lang="en-US" altLang="zh-TW">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30000"/>
              </a:spcBef>
            </a:pPr>
            <a:r>
              <a:rPr lang="zh-TW" altLang="en-US" sz="2400" dirty="0" smtClean="0">
                <a:solidFill>
                  <a:srgbClr val="FF0000"/>
                </a:solidFill>
                <a:latin typeface="Arial" pitchFamily="34" charset="0"/>
              </a:rPr>
              <a:t>目標六：</a:t>
            </a:r>
            <a:r>
              <a:rPr lang="zh-TW" altLang="zh-TW" sz="2400" dirty="0" smtClean="0">
                <a:solidFill>
                  <a:srgbClr val="FF0000"/>
                </a:solidFill>
                <a:latin typeface="Arial" pitchFamily="34" charset="0"/>
              </a:rPr>
              <a:t>提升醫療照護人員間的有效溝通</a:t>
            </a:r>
            <a:r>
              <a:rPr lang="zh-TW" altLang="en-US" sz="2400" dirty="0" smtClean="0">
                <a:solidFill>
                  <a:srgbClr val="FF0000"/>
                </a:solidFill>
                <a:latin typeface="Arial" pitchFamily="34" charset="0"/>
              </a:rPr>
              <a:t>－－新增參考做法</a:t>
            </a:r>
            <a:endParaRPr lang="en-US" altLang="zh-TW" sz="2400" dirty="0" smtClean="0">
              <a:solidFill>
                <a:srgbClr val="FF0000"/>
              </a:solidFill>
              <a:latin typeface="Arial" pitchFamily="34" charset="0"/>
            </a:endParaRPr>
          </a:p>
          <a:p>
            <a:pPr eaLnBrk="1" hangingPunct="1">
              <a:spcBef>
                <a:spcPct val="30000"/>
              </a:spcBef>
            </a:pPr>
            <a:endParaRPr lang="en-US" altLang="zh-TW" sz="2400" dirty="0" smtClean="0">
              <a:solidFill>
                <a:srgbClr val="FF0000"/>
              </a:solidFill>
              <a:latin typeface="Arial" pitchFamily="34" charset="0"/>
            </a:endParaRPr>
          </a:p>
          <a:p>
            <a:pPr marL="342900" lvl="0" indent="-342900" eaLnBrk="1" hangingPunct="1">
              <a:spcBef>
                <a:spcPct val="30000"/>
              </a:spcBef>
              <a:buFont typeface="Arial" pitchFamily="34" charset="0"/>
              <a:buChar char="•"/>
            </a:pPr>
            <a:r>
              <a:rPr lang="zh-TW" altLang="en-US" sz="2000" dirty="0" smtClean="0">
                <a:latin typeface="Arial" pitchFamily="34" charset="0"/>
              </a:rPr>
              <a:t>新增建立交班共識項目、以結構性方式呈現交班內容、口頭交班搭配書面資料、同步記錄、覆誦及確認</a:t>
            </a:r>
            <a:r>
              <a:rPr lang="en-US" altLang="zh-TW" sz="2000" dirty="0" smtClean="0">
                <a:latin typeface="Arial" pitchFamily="34" charset="0"/>
              </a:rPr>
              <a:t>......</a:t>
            </a:r>
            <a:r>
              <a:rPr lang="zh-TW" altLang="en-US" sz="2000" dirty="0" smtClean="0">
                <a:latin typeface="Arial" pitchFamily="34" charset="0"/>
              </a:rPr>
              <a:t>等相關做法。</a:t>
            </a:r>
          </a:p>
          <a:p>
            <a:pPr marL="342900" lvl="0" indent="-342900" eaLnBrk="1" hangingPunct="1">
              <a:spcBef>
                <a:spcPct val="30000"/>
              </a:spcBef>
              <a:buFont typeface="Arial" pitchFamily="34" charset="0"/>
              <a:buChar char="•"/>
            </a:pPr>
            <a:r>
              <a:rPr lang="zh-TW" altLang="en-US" sz="2000" dirty="0" smtClean="0">
                <a:latin typeface="Arial" pitchFamily="34" charset="0"/>
              </a:rPr>
              <a:t>新增運送病人發生緊急狀況應變計畫相關做法。</a:t>
            </a:r>
          </a:p>
          <a:p>
            <a:pPr marL="342900" lvl="0" indent="-342900" eaLnBrk="1" hangingPunct="1">
              <a:spcBef>
                <a:spcPct val="30000"/>
              </a:spcBef>
              <a:buFont typeface="Arial" pitchFamily="34" charset="0"/>
              <a:buChar char="•"/>
            </a:pPr>
            <a:r>
              <a:rPr lang="zh-TW" altLang="en-US" sz="2000" dirty="0" smtClean="0">
                <a:latin typeface="Arial" pitchFamily="34" charset="0"/>
              </a:rPr>
              <a:t>強調運用</a:t>
            </a:r>
            <a:r>
              <a:rPr lang="en-US" altLang="zh-TW" sz="2000" dirty="0" smtClean="0">
                <a:latin typeface="Arial" pitchFamily="34" charset="0"/>
              </a:rPr>
              <a:t>｢</a:t>
            </a:r>
            <a:r>
              <a:rPr lang="zh-TW" altLang="en-US" sz="2000" dirty="0" smtClean="0">
                <a:latin typeface="Arial" pitchFamily="34" charset="0"/>
              </a:rPr>
              <a:t>團隊資源管理</a:t>
            </a:r>
            <a:r>
              <a:rPr lang="en-US" altLang="zh-TW" sz="2000" dirty="0" smtClean="0">
                <a:latin typeface="Arial" pitchFamily="34" charset="0"/>
              </a:rPr>
              <a:t>｣</a:t>
            </a:r>
            <a:r>
              <a:rPr lang="zh-TW" altLang="en-US" sz="2000" dirty="0" smtClean="0">
                <a:latin typeface="Arial" pitchFamily="34" charset="0"/>
              </a:rPr>
              <a:t>及</a:t>
            </a:r>
            <a:r>
              <a:rPr lang="en-US" altLang="zh-TW" sz="2000" dirty="0" smtClean="0">
                <a:latin typeface="Arial" pitchFamily="34" charset="0"/>
              </a:rPr>
              <a:t>｢</a:t>
            </a:r>
            <a:r>
              <a:rPr lang="zh-TW" altLang="en-US" sz="2000" dirty="0" smtClean="0">
                <a:latin typeface="Arial" pitchFamily="34" charset="0"/>
              </a:rPr>
              <a:t>模擬演練</a:t>
            </a:r>
            <a:r>
              <a:rPr lang="en-US" altLang="zh-TW" sz="2000" dirty="0" smtClean="0">
                <a:latin typeface="Arial" pitchFamily="34" charset="0"/>
              </a:rPr>
              <a:t>｣</a:t>
            </a:r>
            <a:r>
              <a:rPr lang="zh-TW" altLang="en-US" sz="2000" dirty="0" smtClean="0">
                <a:latin typeface="Arial" pitchFamily="34" charset="0"/>
              </a:rPr>
              <a:t>進行教育訓練。</a:t>
            </a:r>
            <a:endParaRPr lang="zh-TW" altLang="en-US" dirty="0" smtClean="0">
              <a:latin typeface="Arial" pitchFamily="34" charset="0"/>
              <a:ea typeface="新細明體" pitchFamily="18" charset="-12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C6686-BC55-4BB1-B9F8-ED8323035196}" type="slidenum">
              <a:rPr lang="en-US" altLang="zh-TW">
                <a:solidFill>
                  <a:prstClr val="black"/>
                </a:solidFill>
              </a:rPr>
              <a:pPr/>
              <a:t>150</a:t>
            </a:fld>
            <a:endParaRPr lang="en-US" altLang="zh-TW">
              <a:solidFill>
                <a:prstClr val="black"/>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C6686-BC55-4BB1-B9F8-ED8323035196}" type="slidenum">
              <a:rPr lang="en-US" altLang="zh-TW">
                <a:solidFill>
                  <a:prstClr val="black"/>
                </a:solidFill>
              </a:rPr>
              <a:pPr/>
              <a:t>151</a:t>
            </a:fld>
            <a:endParaRPr lang="en-US" altLang="zh-TW">
              <a:solidFill>
                <a:prstClr val="black"/>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8FB72-5EC4-4A5D-96BE-EDBC13ECF4D6}" type="slidenum">
              <a:rPr lang="en-US" altLang="zh-TW">
                <a:solidFill>
                  <a:prstClr val="black"/>
                </a:solidFill>
              </a:rPr>
              <a:pPr/>
              <a:t>152</a:t>
            </a:fld>
            <a:endParaRPr lang="en-US" altLang="zh-TW">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C5252-1F18-4A6A-8024-772DE032DCD9}" type="slidenum">
              <a:rPr lang="en-US" altLang="zh-TW">
                <a:solidFill>
                  <a:prstClr val="black"/>
                </a:solidFill>
              </a:rPr>
              <a:pPr/>
              <a:t>153</a:t>
            </a:fld>
            <a:endParaRPr lang="en-US" altLang="zh-TW">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FDEFE-9BF1-465E-A118-2379D31FAF28}" type="slidenum">
              <a:rPr lang="en-US" altLang="zh-TW">
                <a:solidFill>
                  <a:prstClr val="black"/>
                </a:solidFill>
              </a:rPr>
              <a:pPr/>
              <a:t>154</a:t>
            </a:fld>
            <a:endParaRPr lang="en-US" altLang="zh-TW">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4.1</a:t>
            </a:r>
            <a:r>
              <a:rPr lang="zh-TW" altLang="en-US" dirty="0" smtClean="0">
                <a:latin typeface="Times New Roman" pitchFamily="18" charset="0"/>
              </a:rPr>
              <a:t>建立支持性醫療照護團隊合作模式</a:t>
            </a:r>
          </a:p>
          <a:p>
            <a:pPr lvl="1">
              <a:lnSpc>
                <a:spcPct val="176000"/>
              </a:lnSpc>
            </a:pPr>
            <a:r>
              <a:rPr lang="en-US" altLang="zh-TW" dirty="0" smtClean="0">
                <a:latin typeface="Times New Roman" pitchFamily="18" charset="0"/>
              </a:rPr>
              <a:t>4.1.1</a:t>
            </a:r>
            <a:r>
              <a:rPr lang="zh-TW" altLang="en-US" dirty="0" smtClean="0">
                <a:latin typeface="Times New Roman" pitchFamily="18" charset="0"/>
              </a:rPr>
              <a:t>院內應建置轉介或照會啟動機制，如有精神疾病、有自殺史、有自殺或自殘、酗酒、提及自殺意向或缺乏社會支持系統，並教育醫療人員周知及應用。</a:t>
            </a:r>
          </a:p>
          <a:p>
            <a:pPr lvl="1">
              <a:lnSpc>
                <a:spcPct val="176000"/>
              </a:lnSpc>
            </a:pPr>
            <a:r>
              <a:rPr lang="en-US" altLang="zh-TW" dirty="0" smtClean="0">
                <a:latin typeface="Times New Roman" pitchFamily="18" charset="0"/>
              </a:rPr>
              <a:t>4.1.2</a:t>
            </a:r>
            <a:r>
              <a:rPr lang="zh-TW" altLang="en-US" dirty="0" smtClean="0">
                <a:latin typeface="Times New Roman" pitchFamily="18" charset="0"/>
              </a:rPr>
              <a:t>醫療人員應持續評估病人自殺意念的頻率及嚴重度，必要時轉介照會精神科醫師、心理師、社工師提供相關資源，並納入出院計畫之考量。</a:t>
            </a:r>
          </a:p>
          <a:p>
            <a:pPr lvl="1">
              <a:lnSpc>
                <a:spcPct val="176000"/>
              </a:lnSpc>
            </a:pPr>
            <a:r>
              <a:rPr lang="en-US" altLang="zh-TW" dirty="0" smtClean="0">
                <a:latin typeface="Times New Roman" pitchFamily="18" charset="0"/>
              </a:rPr>
              <a:t>4.1.3</a:t>
            </a:r>
            <a:r>
              <a:rPr lang="zh-TW" altLang="en-US" dirty="0" smtClean="0">
                <a:latin typeface="Times New Roman" pitchFamily="18" charset="0"/>
              </a:rPr>
              <a:t>處理病人自殺事件時，除對病人家屬輔導支持外，應對照護團隊適時關懷及情緒之處理。</a:t>
            </a:r>
          </a:p>
          <a:p>
            <a:endParaRPr lang="zh-TW" altLang="zh-TW"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F78AE-CA5D-4782-ADD2-208836AC8396}" type="slidenum">
              <a:rPr lang="en-US" altLang="zh-TW">
                <a:solidFill>
                  <a:prstClr val="black"/>
                </a:solidFill>
              </a:rPr>
              <a:pPr/>
              <a:t>155</a:t>
            </a:fld>
            <a:endParaRPr lang="en-US" altLang="zh-TW">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43000" y="685800"/>
            <a:ext cx="4572000" cy="34290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30000"/>
              </a:spcBef>
            </a:pPr>
            <a:r>
              <a:rPr lang="zh-TW" altLang="en-US" sz="2400" dirty="0" smtClean="0">
                <a:solidFill>
                  <a:srgbClr val="FF0000"/>
                </a:solidFill>
                <a:latin typeface="Arial" pitchFamily="34" charset="0"/>
              </a:rPr>
              <a:t>目標七：</a:t>
            </a:r>
            <a:r>
              <a:rPr lang="zh-TW" altLang="zh-TW" sz="2400" dirty="0" smtClean="0">
                <a:solidFill>
                  <a:srgbClr val="FF0000"/>
                </a:solidFill>
                <a:latin typeface="Arial" pitchFamily="34" charset="0"/>
              </a:rPr>
              <a:t>鼓勵病人及其家屬參與病人安全工作</a:t>
            </a:r>
            <a:r>
              <a:rPr lang="zh-TW" altLang="en-US" sz="2400" dirty="0" smtClean="0">
                <a:solidFill>
                  <a:srgbClr val="FF0000"/>
                </a:solidFill>
                <a:latin typeface="Arial" pitchFamily="34" charset="0"/>
              </a:rPr>
              <a:t>－－擴大涵蓋範圍</a:t>
            </a:r>
            <a:endParaRPr lang="en-US" altLang="zh-TW" sz="2400" dirty="0" smtClean="0">
              <a:solidFill>
                <a:srgbClr val="FF0000"/>
              </a:solidFill>
              <a:latin typeface="Arial" pitchFamily="34" charset="0"/>
            </a:endParaRPr>
          </a:p>
          <a:p>
            <a:pPr eaLnBrk="1" hangingPunct="1">
              <a:spcBef>
                <a:spcPct val="30000"/>
              </a:spcBef>
            </a:pPr>
            <a:endParaRPr lang="en-US" altLang="zh-TW" sz="2400" dirty="0" smtClean="0">
              <a:solidFill>
                <a:srgbClr val="FF0000"/>
              </a:solidFill>
              <a:latin typeface="Arial" pitchFamily="34" charset="0"/>
            </a:endParaRPr>
          </a:p>
          <a:p>
            <a:pPr marL="342900" lvl="0" indent="-342900" eaLnBrk="1" hangingPunct="1">
              <a:spcBef>
                <a:spcPct val="30000"/>
              </a:spcBef>
              <a:buFont typeface="Arial" pitchFamily="34" charset="0"/>
              <a:buChar char="•"/>
            </a:pPr>
            <a:r>
              <a:rPr lang="zh-TW" altLang="zh-TW" sz="2000" dirty="0" smtClean="0">
                <a:latin typeface="Arial" pitchFamily="34" charset="0"/>
              </a:rPr>
              <a:t>以「</a:t>
            </a:r>
            <a:r>
              <a:rPr lang="zh-TW" altLang="zh-TW" sz="2000" b="1" u="sng" dirty="0" smtClean="0">
                <a:solidFill>
                  <a:srgbClr val="009900"/>
                </a:solidFill>
                <a:latin typeface="Arial" pitchFamily="34" charset="0"/>
              </a:rPr>
              <a:t>提供民眾多元參與管道</a:t>
            </a:r>
            <a:r>
              <a:rPr lang="zh-TW" altLang="zh-TW" sz="2000" dirty="0" smtClean="0">
                <a:latin typeface="Arial" pitchFamily="34" charset="0"/>
              </a:rPr>
              <a:t>」取代原執行策略「</a:t>
            </a:r>
            <a:r>
              <a:rPr lang="zh-TW" altLang="zh-TW" sz="2000" b="1" dirty="0" smtClean="0">
                <a:solidFill>
                  <a:srgbClr val="009900"/>
                </a:solidFill>
                <a:latin typeface="Arial" pitchFamily="34" charset="0"/>
              </a:rPr>
              <a:t>擴大病人安全委員會參與層面</a:t>
            </a:r>
            <a:r>
              <a:rPr lang="zh-TW" altLang="zh-TW" sz="2000" dirty="0" smtClean="0">
                <a:latin typeface="Arial" pitchFamily="34" charset="0"/>
              </a:rPr>
              <a:t>」，並修訂相關原則及參考做法</a:t>
            </a:r>
            <a:r>
              <a:rPr lang="zh-TW" altLang="en-US" sz="2000" dirty="0" smtClean="0">
                <a:latin typeface="Arial" pitchFamily="34" charset="0"/>
              </a:rPr>
              <a:t>。</a:t>
            </a:r>
          </a:p>
          <a:p>
            <a:pPr marL="342900" lvl="0" indent="-342900" eaLnBrk="1" hangingPunct="1">
              <a:spcBef>
                <a:spcPct val="30000"/>
              </a:spcBef>
              <a:buFont typeface="Arial" pitchFamily="34" charset="0"/>
              <a:buChar char="•"/>
            </a:pPr>
            <a:r>
              <a:rPr lang="zh-TW" altLang="zh-TW" sz="2000" dirty="0" smtClean="0">
                <a:latin typeface="Arial" pitchFamily="34" charset="0"/>
              </a:rPr>
              <a:t>執行策略「鼓勵民眾通報所關心的病人安全問題」新增相關參考做法。</a:t>
            </a:r>
            <a:endParaRPr lang="zh-TW" altLang="en-US" dirty="0" smtClean="0">
              <a:latin typeface="Arial" pitchFamily="34" charset="0"/>
              <a:ea typeface="新細明體"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43000" y="685800"/>
            <a:ext cx="4572000" cy="3429000"/>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30000"/>
              </a:spcBef>
            </a:pPr>
            <a:r>
              <a:rPr lang="zh-TW" altLang="en-US" sz="2400" dirty="0" smtClean="0">
                <a:solidFill>
                  <a:srgbClr val="FF0000"/>
                </a:solidFill>
                <a:latin typeface="Arial" pitchFamily="34" charset="0"/>
              </a:rPr>
              <a:t>目標八：</a:t>
            </a:r>
            <a:r>
              <a:rPr lang="zh-TW" altLang="zh-TW" sz="2400" dirty="0" smtClean="0">
                <a:solidFill>
                  <a:srgbClr val="FF0000"/>
                </a:solidFill>
                <a:latin typeface="Arial" pitchFamily="34" charset="0"/>
              </a:rPr>
              <a:t>提升管路安全</a:t>
            </a:r>
            <a:r>
              <a:rPr lang="zh-TW" altLang="en-US" sz="2400" dirty="0" smtClean="0">
                <a:solidFill>
                  <a:srgbClr val="FF0000"/>
                </a:solidFill>
                <a:latin typeface="Arial" pitchFamily="34" charset="0"/>
              </a:rPr>
              <a:t>－－執行策略重整</a:t>
            </a:r>
            <a:endParaRPr lang="en-US" altLang="zh-TW" sz="2400" dirty="0" smtClean="0">
              <a:solidFill>
                <a:srgbClr val="FF0000"/>
              </a:solidFill>
              <a:latin typeface="Arial" pitchFamily="34" charset="0"/>
            </a:endParaRPr>
          </a:p>
          <a:p>
            <a:pPr eaLnBrk="1" hangingPunct="1">
              <a:spcBef>
                <a:spcPct val="30000"/>
              </a:spcBef>
            </a:pPr>
            <a:endParaRPr lang="en-US" altLang="zh-TW" sz="2400" dirty="0" smtClean="0">
              <a:solidFill>
                <a:srgbClr val="FF0000"/>
              </a:solidFill>
              <a:latin typeface="Arial" pitchFamily="34" charset="0"/>
            </a:endParaRPr>
          </a:p>
          <a:p>
            <a:pPr marL="342900" lvl="0" indent="-342900" eaLnBrk="1" hangingPunct="1">
              <a:spcBef>
                <a:spcPct val="30000"/>
              </a:spcBef>
              <a:buFont typeface="Arial" pitchFamily="34" charset="0"/>
              <a:buChar char="•"/>
            </a:pPr>
            <a:r>
              <a:rPr lang="zh-TW" altLang="en-US" sz="2000" dirty="0" smtClean="0"/>
              <a:t>加強提醒醫療人員落實評估管路使用。</a:t>
            </a:r>
            <a:endParaRPr lang="en-US" altLang="zh-TW" sz="2000" dirty="0" smtClean="0"/>
          </a:p>
          <a:p>
            <a:pPr marL="342900" lvl="0" indent="-342900" eaLnBrk="1" hangingPunct="1">
              <a:spcBef>
                <a:spcPct val="30000"/>
              </a:spcBef>
              <a:buFont typeface="Arial" pitchFamily="34" charset="0"/>
              <a:buChar char="•"/>
            </a:pPr>
            <a:r>
              <a:rPr lang="zh-TW" altLang="en-US" sz="2000" dirty="0" smtClean="0"/>
              <a:t>鼓勵團隊合作。</a:t>
            </a:r>
            <a:endParaRPr lang="zh-TW" altLang="en-US" dirty="0" smtClean="0">
              <a:latin typeface="Arial" pitchFamily="34" charset="0"/>
              <a:ea typeface="新細明體"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43000" y="685800"/>
            <a:ext cx="4572000" cy="34290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defRPr/>
            </a:pPr>
            <a:r>
              <a:rPr lang="zh-TW" altLang="en-US" sz="2400" dirty="0" smtClean="0">
                <a:solidFill>
                  <a:srgbClr val="FF0000"/>
                </a:solidFill>
                <a:latin typeface="Arial" charset="0"/>
              </a:rPr>
              <a:t>目標九：強化醫院火災預防與應變－－擴大涵蓋範圍</a:t>
            </a:r>
            <a:endParaRPr lang="en-US" altLang="zh-TW" sz="2400" dirty="0" smtClean="0">
              <a:solidFill>
                <a:srgbClr val="FF0000"/>
              </a:solidFill>
              <a:latin typeface="Arial" charset="0"/>
            </a:endParaRPr>
          </a:p>
          <a:p>
            <a:pPr eaLnBrk="1" hangingPunct="1">
              <a:spcBef>
                <a:spcPct val="40000"/>
              </a:spcBef>
              <a:defRPr/>
            </a:pPr>
            <a:endParaRPr lang="zh-TW" altLang="en-US" sz="2400" dirty="0" smtClean="0">
              <a:solidFill>
                <a:srgbClr val="FF0000"/>
              </a:solidFill>
              <a:latin typeface="Arial" charset="0"/>
            </a:endParaRPr>
          </a:p>
          <a:p>
            <a:pPr marL="342900" lvl="0" indent="-342900" eaLnBrk="1" hangingPunct="1">
              <a:spcBef>
                <a:spcPct val="40000"/>
              </a:spcBef>
              <a:buFont typeface="Arial" pitchFamily="34" charset="0"/>
              <a:buChar char="•"/>
              <a:defRPr/>
            </a:pPr>
            <a:r>
              <a:rPr lang="zh-TW" altLang="en-US" sz="2000" dirty="0" smtClean="0">
                <a:latin typeface="Arial" charset="0"/>
              </a:rPr>
              <a:t>著重「火災預防」相關策略及做法，強化「易燃物品」、「醫療氣體鋼瓶」、「電器用品」之管理與防火門的改善。</a:t>
            </a:r>
          </a:p>
          <a:p>
            <a:pPr marL="342900" lvl="0" indent="-342900" eaLnBrk="1" hangingPunct="1">
              <a:spcBef>
                <a:spcPct val="40000"/>
              </a:spcBef>
              <a:buFont typeface="Arial" pitchFamily="34" charset="0"/>
              <a:buChar char="•"/>
              <a:defRPr/>
            </a:pPr>
            <a:r>
              <a:rPr lang="zh-TW" altLang="en-US" sz="2000" dirty="0" smtClean="0">
                <a:latin typeface="Arial" charset="0"/>
              </a:rPr>
              <a:t>應強化「夜間」（人力不足時）發生災害的應變機制。</a:t>
            </a:r>
            <a:endParaRPr lang="zh-TW" altLang="en-US" dirty="0" smtClean="0">
              <a:latin typeface="Arial" pitchFamily="34" charset="0"/>
              <a:ea typeface="新細明體"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43000" y="685800"/>
            <a:ext cx="4572000" cy="34290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40000"/>
              </a:spcBef>
              <a:defRPr/>
            </a:pPr>
            <a:r>
              <a:rPr lang="zh-TW" altLang="en-US" sz="2400" dirty="0" smtClean="0">
                <a:solidFill>
                  <a:srgbClr val="FF0000"/>
                </a:solidFill>
                <a:latin typeface="Arial" charset="0"/>
              </a:rPr>
              <a:t>目標十：加強住院病人自殺防治</a:t>
            </a:r>
            <a:endParaRPr lang="en-US" altLang="zh-TW" sz="2400" dirty="0" smtClean="0">
              <a:solidFill>
                <a:srgbClr val="FF0000"/>
              </a:solidFill>
              <a:latin typeface="Arial" charset="0"/>
            </a:endParaRPr>
          </a:p>
          <a:p>
            <a:pPr marL="342900" lvl="0" indent="-342900" eaLnBrk="1" hangingPunct="1">
              <a:spcBef>
                <a:spcPct val="40000"/>
              </a:spcBef>
              <a:buFont typeface="Arial" pitchFamily="34" charset="0"/>
              <a:buChar char="•"/>
              <a:defRPr/>
            </a:pPr>
            <a:r>
              <a:rPr lang="zh-TW" altLang="en-US" sz="2000" dirty="0" smtClean="0">
                <a:solidFill>
                  <a:srgbClr val="000000"/>
                </a:solidFill>
                <a:latin typeface="Arial" charset="0"/>
              </a:rPr>
              <a:t>有鑑於國內病人安全通報系統住院病人自殺事件通報有成長趨勢，參照國外經驗，新增目標。</a:t>
            </a:r>
            <a:endParaRPr lang="en-US" altLang="zh-TW" sz="2000" dirty="0" smtClean="0">
              <a:solidFill>
                <a:srgbClr val="000000"/>
              </a:solidFill>
              <a:latin typeface="Arial" charset="0"/>
            </a:endParaRPr>
          </a:p>
          <a:p>
            <a:pPr marL="342900" lvl="0" indent="-342900" eaLnBrk="1" hangingPunct="1">
              <a:spcBef>
                <a:spcPct val="40000"/>
              </a:spcBef>
              <a:buFont typeface="Arial" pitchFamily="34" charset="0"/>
              <a:buChar char="•"/>
              <a:defRPr/>
            </a:pPr>
            <a:r>
              <a:rPr lang="zh-TW" altLang="en-US" sz="2000" dirty="0" smtClean="0">
                <a:solidFill>
                  <a:srgbClr val="000000"/>
                </a:solidFill>
                <a:latin typeface="Arial" charset="0"/>
              </a:rPr>
              <a:t>著重強化住院環境安全認知、住院病人自殺風險</a:t>
            </a:r>
            <a:r>
              <a:rPr lang="en-US" altLang="zh-TW" sz="2000" dirty="0" smtClean="0">
                <a:solidFill>
                  <a:srgbClr val="000000"/>
                </a:solidFill>
                <a:latin typeface="Arial" charset="0"/>
              </a:rPr>
              <a:t> </a:t>
            </a:r>
            <a:r>
              <a:rPr lang="zh-TW" altLang="en-US" sz="2000" dirty="0" smtClean="0">
                <a:solidFill>
                  <a:srgbClr val="000000"/>
                </a:solidFill>
                <a:latin typeface="Arial" charset="0"/>
              </a:rPr>
              <a:t>評估機制，提供高風險病人適宜照護，適時尋求專業人員協助，建立轉介照會機制。</a:t>
            </a:r>
            <a:endParaRPr lang="zh-TW" altLang="en-US" dirty="0" smtClean="0">
              <a:latin typeface="Arial" pitchFamily="34" charset="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a typeface="新細明體"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C113A0FF-420B-4D47-B732-4E2E3AD106CF}" type="slidenum">
              <a:rPr lang="en-US" altLang="zh-TW" smtClean="0">
                <a:ea typeface="新細明體" charset="-120"/>
              </a:rPr>
              <a:pPr/>
              <a:t>20</a:t>
            </a:fld>
            <a:endParaRPr lang="en-US" altLang="zh-TW" smtClean="0">
              <a:ea typeface="新細明體" charset="-12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21</a:t>
            </a:fld>
            <a:endParaRPr lang="en-US" altLang="zh-TW"/>
          </a:p>
        </p:txBody>
      </p:sp>
    </p:spTree>
    <p:extLst>
      <p:ext uri="{BB962C8B-B14F-4D97-AF65-F5344CB8AC3E}">
        <p14:creationId xmlns:p14="http://schemas.microsoft.com/office/powerpoint/2010/main" val="3093573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22</a:t>
            </a:fld>
            <a:endParaRPr lang="en-US" altLang="zh-TW"/>
          </a:p>
        </p:txBody>
      </p:sp>
    </p:spTree>
    <p:extLst>
      <p:ext uri="{BB962C8B-B14F-4D97-AF65-F5344CB8AC3E}">
        <p14:creationId xmlns:p14="http://schemas.microsoft.com/office/powerpoint/2010/main" val="3821595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64ECC0FC-A5A4-4BFB-B014-16269CE95E96}" type="slidenum">
              <a:rPr lang="en-US" altLang="zh-TW" smtClean="0">
                <a:ea typeface="新細明體" charset="-120"/>
              </a:rPr>
              <a:pPr/>
              <a:t>23</a:t>
            </a:fld>
            <a:endParaRPr lang="en-US" altLang="zh-TW" smtClean="0">
              <a:ea typeface="新細明體" charset="-12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A32A9944-0A4C-4336-A8E2-BD168733E85E}" type="slidenum">
              <a:rPr lang="en-US" altLang="zh-TW" smtClean="0">
                <a:ea typeface="新細明體" charset="-120"/>
              </a:rPr>
              <a:pPr/>
              <a:t>25</a:t>
            </a:fld>
            <a:endParaRPr lang="en-US" altLang="zh-TW" smtClean="0">
              <a:ea typeface="新細明體" charset="-12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endParaRPr lang="zh-TW" altLang="zh-TW" dirty="0" smtClean="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DF5E2FF-9B0C-4775-953C-8074C7CEDFCA}" type="slidenum">
              <a:rPr lang="en-US" altLang="zh-TW" smtClean="0">
                <a:ea typeface="新細明體" charset="-120"/>
              </a:rPr>
              <a:pPr/>
              <a:t>26</a:t>
            </a:fld>
            <a:endParaRPr lang="en-US" altLang="zh-TW" smtClean="0">
              <a:ea typeface="新細明體" charset="-12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r>
              <a:rPr lang="en-US" altLang="zh-TW" sz="1200" b="1" dirty="0" smtClean="0">
                <a:latin typeface="Times New Roman" pitchFamily="18" charset="0"/>
              </a:rPr>
              <a:t>1.1</a:t>
            </a:r>
            <a:r>
              <a:rPr lang="zh-TW" altLang="en-US" sz="1200" b="1" dirty="0" smtClean="0">
                <a:latin typeface="Times New Roman" pitchFamily="18" charset="0"/>
              </a:rPr>
              <a:t>醫療機構應建立以病人為中心之用藥機制，以加強病人對所用藥品的認識並提高病人對醫囑的遵從性</a:t>
            </a:r>
            <a:endParaRPr lang="en-US" altLang="zh-TW" sz="1200" b="1" dirty="0" smtClean="0">
              <a:latin typeface="Times New Roman" pitchFamily="18" charset="0"/>
            </a:endParaRPr>
          </a:p>
          <a:p>
            <a:pPr eaLnBrk="1" hangingPunct="1"/>
            <a:r>
              <a:rPr lang="en-US" altLang="zh-TW" sz="1200" b="1" dirty="0" smtClean="0">
                <a:latin typeface="Times New Roman" pitchFamily="18" charset="0"/>
                <a:ea typeface="新細明體" charset="-120"/>
              </a:rPr>
              <a:t> 1.1.1</a:t>
            </a:r>
            <a:r>
              <a:rPr lang="zh-TW" altLang="en-US" sz="1200" b="1" dirty="0" smtClean="0">
                <a:latin typeface="Times New Roman" pitchFamily="18" charset="0"/>
              </a:rPr>
              <a:t>醫療人員應依據病人或照顧者之特性及教育程度，</a:t>
            </a:r>
            <a:r>
              <a:rPr lang="zh-TW" altLang="en-US" sz="1200" b="1" u="sng" dirty="0" smtClean="0">
                <a:latin typeface="Times New Roman" pitchFamily="18" charset="0"/>
              </a:rPr>
              <a:t>以病人瞭解的語言或運用適當方式</a:t>
            </a:r>
            <a:r>
              <a:rPr lang="zh-TW" altLang="en-US" sz="1200" b="1" dirty="0" smtClean="0">
                <a:latin typeface="Times New Roman" pitchFamily="18" charset="0"/>
              </a:rPr>
              <a:t>提供用藥資訊及衛教指導。</a:t>
            </a:r>
            <a:endParaRPr lang="en-US" altLang="zh-TW" sz="1200" b="1" dirty="0" smtClean="0">
              <a:latin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1" dirty="0" smtClean="0">
                <a:latin typeface="Times New Roman" pitchFamily="18" charset="0"/>
                <a:ea typeface="新細明體" charset="-120"/>
              </a:rPr>
              <a:t> </a:t>
            </a:r>
            <a:r>
              <a:rPr lang="en-US" altLang="zh-TW" sz="1200" b="1" dirty="0" smtClean="0">
                <a:latin typeface="Times New Roman" pitchFamily="18" charset="0"/>
              </a:rPr>
              <a:t>1.1.2</a:t>
            </a:r>
            <a:r>
              <a:rPr lang="zh-TW" altLang="en-US" sz="1200" b="1" dirty="0" smtClean="0">
                <a:latin typeface="Times New Roman" pitchFamily="18" charset="0"/>
              </a:rPr>
              <a:t>交付藥品給病人前應</a:t>
            </a:r>
            <a:r>
              <a:rPr lang="zh-TW" altLang="en-US" sz="1200" b="1" u="sng" dirty="0" smtClean="0">
                <a:latin typeface="Times New Roman" pitchFamily="18" charset="0"/>
              </a:rPr>
              <a:t>主動提供用藥指導並確認病人已瞭解</a:t>
            </a:r>
            <a:r>
              <a:rPr lang="zh-TW" altLang="en-US" sz="1200" b="1" dirty="0" smtClean="0">
                <a:latin typeface="Times New Roman" pitchFamily="18" charset="0"/>
              </a:rPr>
              <a:t>，說明內容包括藥品名稱、劑型、劑量、用藥方式、服用時間、藥品作用及副作用、服藥時應特別注意事項及忘記服藥時之處理。</a:t>
            </a:r>
            <a:endParaRPr lang="zh-TW" altLang="en-US" sz="1100" b="1" dirty="0" smtClean="0">
              <a:latin typeface="Times New Roman"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TW" sz="1200" b="1" dirty="0" smtClean="0">
                <a:solidFill>
                  <a:prstClr val="black"/>
                </a:solidFill>
                <a:latin typeface="Times New Roman" pitchFamily="18" charset="0"/>
              </a:rPr>
              <a:t>1.1.3</a:t>
            </a:r>
            <a:r>
              <a:rPr lang="zh-TW" altLang="en-US" sz="1200" b="1" dirty="0" smtClean="0">
                <a:solidFill>
                  <a:prstClr val="black"/>
                </a:solidFill>
                <a:latin typeface="Times New Roman" pitchFamily="18" charset="0"/>
              </a:rPr>
              <a:t>醫療機構應</a:t>
            </a:r>
            <a:r>
              <a:rPr lang="zh-TW" altLang="en-US" sz="1200" b="1" u="sng" dirty="0" smtClean="0">
                <a:solidFill>
                  <a:prstClr val="black"/>
                </a:solidFill>
                <a:latin typeface="Times New Roman" pitchFamily="18" charset="0"/>
              </a:rPr>
              <a:t>設有多元管道</a:t>
            </a:r>
            <a:r>
              <a:rPr lang="zh-TW" altLang="en-US" sz="1200" b="1" dirty="0" smtClean="0">
                <a:solidFill>
                  <a:prstClr val="black"/>
                </a:solidFill>
                <a:latin typeface="Times New Roman" pitchFamily="18" charset="0"/>
              </a:rPr>
              <a:t>如藥品諮詢、專題衛教、藥品資訊查詢網站、電話專線等，</a:t>
            </a:r>
            <a:r>
              <a:rPr lang="zh-TW" altLang="en-US" sz="1200" b="1" u="sng" dirty="0" smtClean="0">
                <a:solidFill>
                  <a:prstClr val="black"/>
                </a:solidFill>
                <a:latin typeface="Times New Roman" pitchFamily="18" charset="0"/>
              </a:rPr>
              <a:t>提供病人藥品使用資訊</a:t>
            </a:r>
            <a:r>
              <a:rPr lang="zh-TW" altLang="en-US" sz="1200" b="1" dirty="0" smtClean="0">
                <a:solidFill>
                  <a:prstClr val="black"/>
                </a:solidFill>
                <a:latin typeface="Times New Roman" pitchFamily="18" charset="0"/>
              </a:rPr>
              <a:t>，或反映藥品使用問題，以加強病人對所用藥品的認識並提高病人對醫囑的遵從性。</a:t>
            </a:r>
            <a:endParaRPr lang="zh-TW"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F3D60EA6-7EAB-40F2-A6FA-6F381B7D9E3C}" type="slidenum">
              <a:rPr lang="en-US" altLang="zh-TW" smtClean="0">
                <a:ea typeface="新細明體" charset="-120"/>
              </a:rPr>
              <a:pPr/>
              <a:t>27</a:t>
            </a:fld>
            <a:endParaRPr lang="en-US" altLang="zh-TW" smtClean="0">
              <a:ea typeface="新細明體" charset="-12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r>
              <a:rPr lang="en-US" altLang="zh-TW" sz="1200" b="1" dirty="0" smtClean="0">
                <a:latin typeface="Times New Roman" pitchFamily="18" charset="0"/>
              </a:rPr>
              <a:t>2.1</a:t>
            </a:r>
            <a:r>
              <a:rPr lang="zh-TW" altLang="en-US" sz="1200" b="1" dirty="0" smtClean="0">
                <a:latin typeface="Times New Roman" pitchFamily="18" charset="0"/>
              </a:rPr>
              <a:t>醫療機構應建立慢性疾病病人長期用藥監測機制，避免重複用藥或產生藥品交互作用</a:t>
            </a:r>
            <a:endParaRPr lang="en-US" altLang="zh-TW" sz="1200" b="1" dirty="0" smtClean="0">
              <a:latin typeface="Times New Roman" pitchFamily="18" charset="0"/>
            </a:endParaRPr>
          </a:p>
          <a:p>
            <a:pPr eaLnBrk="1" hangingPunct="1"/>
            <a:r>
              <a:rPr lang="en-US" altLang="zh-TW" sz="1200" b="1" baseline="0" dirty="0" smtClean="0">
                <a:latin typeface="Times New Roman" pitchFamily="18" charset="0"/>
                <a:ea typeface="新細明體" charset="-120"/>
              </a:rPr>
              <a:t> </a:t>
            </a:r>
            <a:r>
              <a:rPr lang="en-US" altLang="zh-TW" sz="1200" b="1" dirty="0" smtClean="0">
                <a:latin typeface="Times New Roman" pitchFamily="18" charset="0"/>
              </a:rPr>
              <a:t>2.1.1</a:t>
            </a:r>
            <a:r>
              <a:rPr lang="zh-TW" altLang="en-US" sz="1200" b="1" dirty="0" smtClean="0">
                <a:latin typeface="Times New Roman" pitchFamily="18" charset="0"/>
              </a:rPr>
              <a:t>慢性疾病病人就診時，醫師應</a:t>
            </a:r>
            <a:r>
              <a:rPr lang="zh-TW" altLang="en-US" sz="1200" b="1" u="sng" dirty="0" smtClean="0">
                <a:latin typeface="Times New Roman" pitchFamily="18" charset="0"/>
              </a:rPr>
              <a:t>主動詢問</a:t>
            </a:r>
            <a:r>
              <a:rPr lang="zh-TW" altLang="en-US" sz="1200" b="1" dirty="0" smtClean="0">
                <a:latin typeface="Times New Roman" pitchFamily="18" charset="0"/>
              </a:rPr>
              <a:t>病人在其他醫療機構</a:t>
            </a:r>
            <a:r>
              <a:rPr lang="en-US" altLang="zh-TW" sz="1200" b="1" dirty="0" smtClean="0">
                <a:latin typeface="Times New Roman" pitchFamily="18" charset="0"/>
              </a:rPr>
              <a:t>/</a:t>
            </a:r>
            <a:r>
              <a:rPr lang="zh-TW" altLang="en-US" sz="1200" b="1" dirty="0" smtClean="0">
                <a:latin typeface="Times New Roman" pitchFamily="18" charset="0"/>
              </a:rPr>
              <a:t>診所的用藥情形，並推廣用藥紀錄卡</a:t>
            </a:r>
            <a:endParaRPr lang="en-US" altLang="zh-TW" sz="1200" b="1" dirty="0" smtClean="0">
              <a:latin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1" dirty="0" smtClean="0">
                <a:latin typeface="Times New Roman" pitchFamily="18" charset="0"/>
              </a:rPr>
              <a:t> 2.1.2 </a:t>
            </a:r>
            <a:r>
              <a:rPr lang="zh-TW" altLang="en-US" sz="1200" b="1" dirty="0" smtClean="0">
                <a:latin typeface="Times New Roman" pitchFamily="18" charset="0"/>
              </a:rPr>
              <a:t>若病人使用與食物有交互作用之高危險藥品或長期使用可能引起副作用之藥品時，醫療機構應</a:t>
            </a:r>
            <a:r>
              <a:rPr lang="zh-TW" altLang="en-US" sz="1200" b="1" u="sng" dirty="0" smtClean="0">
                <a:latin typeface="Times New Roman" pitchFamily="18" charset="0"/>
              </a:rPr>
              <a:t>主動提供</a:t>
            </a:r>
            <a:r>
              <a:rPr lang="zh-TW" altLang="en-US" sz="1200" b="1" dirty="0" smtClean="0">
                <a:latin typeface="Times New Roman" pitchFamily="18" charset="0"/>
              </a:rPr>
              <a:t>相關資料及用藥指導。</a:t>
            </a:r>
            <a:endParaRPr lang="en-US" altLang="zh-TW" sz="1200" b="1" dirty="0" smtClean="0">
              <a:latin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1" dirty="0" smtClean="0">
                <a:latin typeface="Times New Roman" pitchFamily="18" charset="0"/>
              </a:rPr>
              <a:t> 2.1.3</a:t>
            </a:r>
            <a:r>
              <a:rPr lang="zh-TW" altLang="en-US" sz="1200" b="1" dirty="0" smtClean="0">
                <a:latin typeface="Times New Roman" pitchFamily="18" charset="0"/>
              </a:rPr>
              <a:t>醫療機構應</a:t>
            </a:r>
            <a:r>
              <a:rPr lang="zh-TW" altLang="en-US" sz="1200" b="1" u="sng" dirty="0" smtClean="0">
                <a:latin typeface="Times New Roman" pitchFamily="18" charset="0"/>
              </a:rPr>
              <a:t>主動整合</a:t>
            </a:r>
            <a:r>
              <a:rPr lang="zh-TW" altLang="en-US" sz="1200" b="1" dirty="0" smtClean="0">
                <a:latin typeface="Times New Roman" pitchFamily="18" charset="0"/>
              </a:rPr>
              <a:t>病人所有用藥以提升用藥安全。</a:t>
            </a:r>
          </a:p>
          <a:p>
            <a:pPr eaLnBrk="1" hangingPunct="1"/>
            <a:endParaRPr lang="zh-TW" altLang="zh-TW" dirty="0" smtClean="0">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4883A47D-DC11-460B-A8DF-884FD2C07A09}" type="slidenum">
              <a:rPr lang="en-US" altLang="zh-TW" smtClean="0">
                <a:ea typeface="新細明體" charset="-120"/>
              </a:rPr>
              <a:pPr/>
              <a:t>28</a:t>
            </a:fld>
            <a:endParaRPr lang="en-US" altLang="zh-TW" smtClean="0">
              <a:ea typeface="新細明體" charset="-12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r>
              <a:rPr lang="en-US" altLang="zh-TW" smtClean="0">
                <a:ea typeface="新細明體" charset="-120"/>
              </a:rPr>
              <a:t>3.1</a:t>
            </a:r>
            <a:r>
              <a:rPr lang="zh-TW" altLang="en-US" smtClean="0">
                <a:ea typeface="新細明體" charset="-120"/>
              </a:rPr>
              <a:t>醫療人員應主動詢問病人目前用藥情形與用藥過敏史及不良反應史，並確實登錄與更新。</a:t>
            </a:r>
          </a:p>
          <a:p>
            <a:pPr eaLnBrk="1" hangingPunct="1"/>
            <a:r>
              <a:rPr lang="zh-TW" altLang="en-US" smtClean="0">
                <a:ea typeface="新細明體" charset="-120"/>
              </a:rPr>
              <a:t>　</a:t>
            </a:r>
            <a:r>
              <a:rPr lang="en-US" altLang="zh-TW" smtClean="0">
                <a:ea typeface="新細明體" charset="-120"/>
              </a:rPr>
              <a:t>3.1.1</a:t>
            </a:r>
            <a:r>
              <a:rPr lang="zh-TW" altLang="en-US" smtClean="0">
                <a:ea typeface="新細明體" charset="-120"/>
              </a:rPr>
              <a:t>醫療機構應設定藥品過敏及不良反應史的登錄流程；病人就醫時，應主動詢問病人用藥過敏及不良反應史，確實登錄於紙本或電子病歷首頁，並及時更新。</a:t>
            </a:r>
          </a:p>
          <a:p>
            <a:pPr eaLnBrk="1" hangingPunct="1"/>
            <a:r>
              <a:rPr lang="zh-TW" altLang="en-US" smtClean="0">
                <a:ea typeface="新細明體" charset="-120"/>
              </a:rPr>
              <a:t>　</a:t>
            </a:r>
            <a:r>
              <a:rPr lang="en-US" altLang="zh-TW" smtClean="0">
                <a:ea typeface="新細明體" charset="-120"/>
              </a:rPr>
              <a:t>3.1.2</a:t>
            </a:r>
            <a:r>
              <a:rPr lang="zh-TW" altLang="en-US" smtClean="0">
                <a:ea typeface="新細明體" charset="-120"/>
              </a:rPr>
              <a:t>醫師開立處方前，應詢問病人或再次查閱病歷資料，確認病人藥品過敏史。</a:t>
            </a:r>
          </a:p>
          <a:p>
            <a:pPr eaLnBrk="1" hangingPunct="1"/>
            <a:r>
              <a:rPr lang="en-US" altLang="zh-TW" smtClean="0">
                <a:ea typeface="新細明體" charset="-120"/>
              </a:rPr>
              <a:t>3.2</a:t>
            </a:r>
            <a:r>
              <a:rPr lang="zh-TW" altLang="en-US" smtClean="0">
                <a:ea typeface="新細明體" charset="-120"/>
              </a:rPr>
              <a:t>醫療團隊應透過各種方法，有效傳遞病人用藥過敏史。</a:t>
            </a:r>
          </a:p>
          <a:p>
            <a:pPr eaLnBrk="1" hangingPunct="1"/>
            <a:r>
              <a:rPr lang="zh-TW" altLang="en-US" smtClean="0">
                <a:ea typeface="新細明體" charset="-120"/>
              </a:rPr>
              <a:t>　</a:t>
            </a:r>
            <a:r>
              <a:rPr lang="en-US" altLang="zh-TW" smtClean="0">
                <a:ea typeface="新細明體" charset="-120"/>
              </a:rPr>
              <a:t>3.2.1</a:t>
            </a:r>
            <a:r>
              <a:rPr lang="zh-TW" altLang="en-US" smtClean="0">
                <a:ea typeface="新細明體" charset="-120"/>
              </a:rPr>
              <a:t>藥品過敏相關資訊與提示系統，應同步建置或連結於不同醫令系統中，以及時提供予所有醫療照護人員共同把關。</a:t>
            </a:r>
          </a:p>
          <a:p>
            <a:pPr eaLnBrk="1" hangingPunct="1"/>
            <a:r>
              <a:rPr lang="zh-TW" altLang="en-US" smtClean="0">
                <a:ea typeface="新細明體" charset="-120"/>
              </a:rPr>
              <a:t>　</a:t>
            </a:r>
            <a:r>
              <a:rPr lang="en-US" altLang="zh-TW" smtClean="0">
                <a:ea typeface="新細明體" charset="-120"/>
              </a:rPr>
              <a:t>3.2.2</a:t>
            </a:r>
            <a:r>
              <a:rPr lang="zh-TW" altLang="en-US" smtClean="0">
                <a:ea typeface="新細明體" charset="-120"/>
              </a:rPr>
              <a:t>病人藥品過敏史資料應可呈現在各種與病人有關之紙本或資訊醫療紀錄中（如處方箋、配藥單、用藥紀錄或給藥紀錄），讓醫療人員在各項醫療過程中，能再次核對與確認。</a:t>
            </a:r>
          </a:p>
          <a:p>
            <a:pPr eaLnBrk="1" hangingPunct="1"/>
            <a:endParaRPr lang="zh-TW" altLang="zh-TW" smtClean="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29</a:t>
            </a:fld>
            <a:endParaRPr lang="en-US" altLang="zh-TW"/>
          </a:p>
        </p:txBody>
      </p:sp>
    </p:spTree>
    <p:extLst>
      <p:ext uri="{BB962C8B-B14F-4D97-AF65-F5344CB8AC3E}">
        <p14:creationId xmlns:p14="http://schemas.microsoft.com/office/powerpoint/2010/main" val="379490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itchFamily="34" charset="0"/>
              <a:ea typeface="新細明體"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30</a:t>
            </a:fld>
            <a:endParaRPr lang="en-US" altLang="zh-TW"/>
          </a:p>
        </p:txBody>
      </p:sp>
    </p:spTree>
    <p:extLst>
      <p:ext uri="{BB962C8B-B14F-4D97-AF65-F5344CB8AC3E}">
        <p14:creationId xmlns:p14="http://schemas.microsoft.com/office/powerpoint/2010/main" val="3794902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2F3F3E8-D573-4ED2-A602-596A37F00E6C}" type="slidenum">
              <a:rPr lang="zh-TW" altLang="en-US" smtClean="0"/>
              <a:pPr/>
              <a:t>31</a:t>
            </a:fld>
            <a:endParaRPr lang="zh-TW" altLang="en-US"/>
          </a:p>
        </p:txBody>
      </p:sp>
    </p:spTree>
    <p:extLst>
      <p:ext uri="{BB962C8B-B14F-4D97-AF65-F5344CB8AC3E}">
        <p14:creationId xmlns:p14="http://schemas.microsoft.com/office/powerpoint/2010/main" val="3538586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821646F8-E846-4245-97F0-371BE800B873}" type="slidenum">
              <a:rPr lang="en-US" altLang="zh-TW" smtClean="0">
                <a:ea typeface="新細明體" charset="-120"/>
              </a:rPr>
              <a:pPr/>
              <a:t>32</a:t>
            </a:fld>
            <a:endParaRPr lang="en-US" altLang="zh-TW" smtClean="0">
              <a:ea typeface="新細明體" charset="-12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r>
              <a:rPr lang="en-US" altLang="zh-TW" dirty="0" smtClean="0">
                <a:ea typeface="新細明體" charset="-120"/>
              </a:rPr>
              <a:t>4.1 </a:t>
            </a:r>
            <a:r>
              <a:rPr lang="zh-TW" altLang="en-US" dirty="0" smtClean="0">
                <a:ea typeface="新細明體" charset="-120"/>
              </a:rPr>
              <a:t>醫療機構可於照護流程中運用資訊技能，提升用藥安全</a:t>
            </a:r>
            <a:endParaRPr lang="zh-TW" altLang="zh-TW" dirty="0" smtClean="0">
              <a:ea typeface="新細明體" charset="-12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33</a:t>
            </a:fld>
            <a:endParaRPr lang="en-US" altLang="zh-TW"/>
          </a:p>
        </p:txBody>
      </p:sp>
    </p:spTree>
    <p:extLst>
      <p:ext uri="{BB962C8B-B14F-4D97-AF65-F5344CB8AC3E}">
        <p14:creationId xmlns:p14="http://schemas.microsoft.com/office/powerpoint/2010/main" val="189625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miter lim="800000"/>
            <a:headEnd/>
            <a:tailEnd/>
          </a:ln>
        </p:spPr>
        <p:txBody>
          <a:bodyPr/>
          <a:lstStyle/>
          <a:p>
            <a:fld id="{627DD12A-5469-490F-8185-C85B3EB65162}" type="slidenum">
              <a:rPr lang="en-US" altLang="zh-TW" smtClean="0">
                <a:ea typeface="新細明體" charset="-120"/>
              </a:rPr>
              <a:pPr/>
              <a:t>34</a:t>
            </a:fld>
            <a:endParaRPr lang="en-US" altLang="zh-TW" smtClean="0">
              <a:ea typeface="新細明體" charset="-12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lnSpc>
                <a:spcPct val="176000"/>
              </a:lnSpc>
            </a:pPr>
            <a:r>
              <a:rPr lang="en-US" altLang="zh-TW" b="1" smtClean="0">
                <a:latin typeface="Times New Roman" pitchFamily="18" charset="0"/>
                <a:ea typeface="新細明體" charset="-120"/>
              </a:rPr>
              <a:t>5.1 </a:t>
            </a:r>
            <a:r>
              <a:rPr lang="zh-TW" altLang="en-US" b="1" smtClean="0">
                <a:latin typeface="Times New Roman" pitchFamily="18" charset="0"/>
                <a:ea typeface="新細明體" charset="-120"/>
              </a:rPr>
              <a:t>提升高警訊藥品的使用認知</a:t>
            </a:r>
          </a:p>
          <a:p>
            <a:pPr lvl="1" eaLnBrk="1" hangingPunct="1">
              <a:lnSpc>
                <a:spcPct val="176000"/>
              </a:lnSpc>
            </a:pPr>
            <a:r>
              <a:rPr lang="en-US" altLang="zh-TW" b="1" smtClean="0">
                <a:latin typeface="Times New Roman" pitchFamily="18" charset="0"/>
                <a:ea typeface="新細明體" charset="-120"/>
              </a:rPr>
              <a:t>5.1.1</a:t>
            </a:r>
            <a:r>
              <a:rPr lang="zh-TW" altLang="en-US" b="1" smtClean="0">
                <a:latin typeface="Times New Roman" pitchFamily="18" charset="0"/>
                <a:ea typeface="新細明體" charset="-120"/>
              </a:rPr>
              <a:t>對醫療人員、病人及主要照顧者加強用藥教育與指導。</a:t>
            </a:r>
          </a:p>
          <a:p>
            <a:pPr lvl="1" eaLnBrk="1" hangingPunct="1">
              <a:lnSpc>
                <a:spcPct val="176000"/>
              </a:lnSpc>
            </a:pPr>
            <a:r>
              <a:rPr lang="en-US" altLang="zh-TW" b="1" smtClean="0">
                <a:latin typeface="Times New Roman" pitchFamily="18" charset="0"/>
                <a:ea typeface="新細明體" charset="-120"/>
              </a:rPr>
              <a:t>5.1.2</a:t>
            </a:r>
            <a:r>
              <a:rPr lang="zh-TW" altLang="en-US" b="1" smtClean="0">
                <a:latin typeface="Times New Roman" pitchFamily="18" charset="0"/>
                <a:ea typeface="新細明體" charset="-120"/>
              </a:rPr>
              <a:t>操作特定高警訊藥品的醫療人員應有適當的防護。</a:t>
            </a:r>
            <a:endParaRPr lang="en-US" altLang="zh-TW" b="1" smtClean="0">
              <a:latin typeface="Times New Roman" pitchFamily="18" charset="0"/>
              <a:ea typeface="新細明體" charset="-120"/>
            </a:endParaRPr>
          </a:p>
          <a:p>
            <a:pPr eaLnBrk="1" hangingPunct="1">
              <a:lnSpc>
                <a:spcPct val="176000"/>
              </a:lnSpc>
            </a:pPr>
            <a:r>
              <a:rPr lang="en-US" altLang="zh-TW" b="1" smtClean="0">
                <a:latin typeface="Times New Roman" pitchFamily="18" charset="0"/>
                <a:ea typeface="新細明體" charset="-120"/>
              </a:rPr>
              <a:t>5.2 </a:t>
            </a:r>
            <a:r>
              <a:rPr lang="zh-TW" altLang="en-US" b="1" smtClean="0">
                <a:latin typeface="Times New Roman" pitchFamily="18" charset="0"/>
                <a:ea typeface="新細明體" charset="-120"/>
              </a:rPr>
              <a:t>應有主動監測高警訊藥品療效與副作用的機制</a:t>
            </a:r>
          </a:p>
          <a:p>
            <a:pPr lvl="1" eaLnBrk="1" hangingPunct="1">
              <a:lnSpc>
                <a:spcPct val="176000"/>
              </a:lnSpc>
            </a:pPr>
            <a:r>
              <a:rPr lang="en-US" altLang="zh-TW" b="1" smtClean="0">
                <a:latin typeface="Times New Roman" pitchFamily="18" charset="0"/>
                <a:ea typeface="新細明體" charset="-120"/>
              </a:rPr>
              <a:t>5.2.1</a:t>
            </a:r>
            <a:r>
              <a:rPr lang="zh-TW" altLang="en-US" b="1" smtClean="0">
                <a:latin typeface="Times New Roman" pitchFamily="18" charset="0"/>
                <a:ea typeface="新細明體" charset="-120"/>
              </a:rPr>
              <a:t>監測高警訊藥品的使用劑量與醫囑遵從性。 </a:t>
            </a:r>
          </a:p>
          <a:p>
            <a:pPr lvl="1" eaLnBrk="1" hangingPunct="1">
              <a:lnSpc>
                <a:spcPct val="176000"/>
              </a:lnSpc>
            </a:pPr>
            <a:r>
              <a:rPr lang="en-US" altLang="zh-TW" b="1" smtClean="0">
                <a:latin typeface="Times New Roman" pitchFamily="18" charset="0"/>
                <a:ea typeface="新細明體" charset="-120"/>
              </a:rPr>
              <a:t>5.2.2</a:t>
            </a:r>
            <a:r>
              <a:rPr lang="zh-TW" altLang="en-US" b="1" smtClean="0">
                <a:latin typeface="Times New Roman" pitchFamily="18" charset="0"/>
                <a:ea typeface="新細明體" charset="-120"/>
              </a:rPr>
              <a:t>藥品使用時，可能因副作用而危害病人健康者，須進行療效管理並建立評估機制，以避免造成傷害，確保藥品治療品質。</a:t>
            </a:r>
            <a:endParaRPr lang="zh-TW" altLang="zh-TW" smtClean="0">
              <a:ea typeface="新細明體" charset="-12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697ECC-B66B-4DC9-9717-D5A8820ADF0F}" type="slidenum">
              <a:rPr lang="en-US" altLang="zh-TW">
                <a:solidFill>
                  <a:prstClr val="black"/>
                </a:solidFill>
              </a:rPr>
              <a:pPr/>
              <a:t>35</a:t>
            </a:fld>
            <a:endParaRPr lang="en-US" altLang="zh-TW">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09F2C-C99E-49CB-A70B-B2482402DFAB}" type="slidenum">
              <a:rPr lang="en-US" altLang="zh-TW">
                <a:solidFill>
                  <a:prstClr val="black"/>
                </a:solidFill>
              </a:rPr>
              <a:pPr/>
              <a:t>36</a:t>
            </a:fld>
            <a:endParaRPr lang="en-US" altLang="zh-TW">
              <a:solidFill>
                <a:prstClr val="black"/>
              </a:solidFill>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BE60F-4B0D-4F71-AA25-E3F06E817CE5}" type="slidenum">
              <a:rPr lang="en-US" altLang="zh-TW">
                <a:solidFill>
                  <a:prstClr val="black"/>
                </a:solidFill>
              </a:rPr>
              <a:pPr/>
              <a:t>37</a:t>
            </a:fld>
            <a:endParaRPr lang="en-US" altLang="zh-TW">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2786A-B9C0-46F3-926C-3EE9C19D8996}" type="slidenum">
              <a:rPr lang="en-US" altLang="zh-TW">
                <a:solidFill>
                  <a:prstClr val="black"/>
                </a:solidFill>
              </a:rPr>
              <a:pPr/>
              <a:t>38</a:t>
            </a:fld>
            <a:endParaRPr lang="en-US" altLang="zh-TW">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B1C0920-B5E8-4755-9908-745EA03C114E}" type="slidenum">
              <a:rPr lang="en-US" altLang="zh-TW" smtClean="0">
                <a:solidFill>
                  <a:prstClr val="black"/>
                </a:solidFill>
              </a:rPr>
              <a:pPr/>
              <a:t>39</a:t>
            </a:fld>
            <a:endParaRPr lang="en-US" altLang="zh-TW">
              <a:solidFill>
                <a:prstClr val="black"/>
              </a:solidFill>
            </a:endParaRPr>
          </a:p>
        </p:txBody>
      </p:sp>
    </p:spTree>
    <p:extLst>
      <p:ext uri="{BB962C8B-B14F-4D97-AF65-F5344CB8AC3E}">
        <p14:creationId xmlns:p14="http://schemas.microsoft.com/office/powerpoint/2010/main" val="78019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a typeface="新細明體" pitchFamily="18"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0172D-A616-4A64-9E8A-BA3A588C2A26}" type="slidenum">
              <a:rPr lang="en-US" altLang="zh-TW">
                <a:solidFill>
                  <a:prstClr val="black"/>
                </a:solidFill>
              </a:rPr>
              <a:pPr/>
              <a:t>40</a:t>
            </a:fld>
            <a:endParaRPr lang="en-US" altLang="zh-TW">
              <a:solidFill>
                <a:prstClr val="black"/>
              </a:solidFill>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E0314-A9F1-4BC7-A179-6CD84FD85D87}" type="slidenum">
              <a:rPr lang="en-US" altLang="zh-TW">
                <a:solidFill>
                  <a:prstClr val="black"/>
                </a:solidFill>
              </a:rPr>
              <a:pPr/>
              <a:t>41</a:t>
            </a:fld>
            <a:endParaRPr lang="en-US" altLang="zh-TW">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93E6D-F7C4-42F9-9BA9-0D9807F82C9D}" type="slidenum">
              <a:rPr lang="en-US" altLang="zh-TW">
                <a:solidFill>
                  <a:prstClr val="black"/>
                </a:solidFill>
              </a:rPr>
              <a:pPr/>
              <a:t>42</a:t>
            </a:fld>
            <a:endParaRPr lang="en-US" altLang="zh-TW">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8B6A8-BB07-4D13-B7F2-0D507F5ECB61}" type="slidenum">
              <a:rPr lang="en-US" altLang="zh-TW">
                <a:solidFill>
                  <a:prstClr val="black"/>
                </a:solidFill>
              </a:rPr>
              <a:pPr/>
              <a:t>43</a:t>
            </a:fld>
            <a:endParaRPr lang="en-US" altLang="zh-TW">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B1C0920-B5E8-4755-9908-745EA03C114E}" type="slidenum">
              <a:rPr lang="en-US" altLang="zh-TW" smtClean="0">
                <a:solidFill>
                  <a:prstClr val="black"/>
                </a:solidFill>
              </a:rPr>
              <a:pPr/>
              <a:t>44</a:t>
            </a:fld>
            <a:endParaRPr lang="en-US" altLang="zh-TW">
              <a:solidFill>
                <a:prstClr val="black"/>
              </a:solidFill>
            </a:endParaRPr>
          </a:p>
        </p:txBody>
      </p:sp>
    </p:spTree>
    <p:extLst>
      <p:ext uri="{BB962C8B-B14F-4D97-AF65-F5344CB8AC3E}">
        <p14:creationId xmlns:p14="http://schemas.microsoft.com/office/powerpoint/2010/main" val="302799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B1C0920-B5E8-4755-9908-745EA03C114E}" type="slidenum">
              <a:rPr lang="en-US" altLang="zh-TW" smtClean="0">
                <a:solidFill>
                  <a:prstClr val="black"/>
                </a:solidFill>
              </a:rPr>
              <a:pPr/>
              <a:t>45</a:t>
            </a:fld>
            <a:endParaRPr lang="en-US" altLang="zh-TW">
              <a:solidFill>
                <a:prstClr val="black"/>
              </a:solidFill>
            </a:endParaRPr>
          </a:p>
        </p:txBody>
      </p:sp>
    </p:spTree>
    <p:extLst>
      <p:ext uri="{BB962C8B-B14F-4D97-AF65-F5344CB8AC3E}">
        <p14:creationId xmlns:p14="http://schemas.microsoft.com/office/powerpoint/2010/main" val="66917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B1C0920-B5E8-4755-9908-745EA03C114E}" type="slidenum">
              <a:rPr lang="en-US" altLang="zh-TW" smtClean="0">
                <a:solidFill>
                  <a:prstClr val="black"/>
                </a:solidFill>
              </a:rPr>
              <a:pPr/>
              <a:t>46</a:t>
            </a:fld>
            <a:endParaRPr lang="en-US" altLang="zh-TW">
              <a:solidFill>
                <a:prstClr val="black"/>
              </a:solidFill>
            </a:endParaRPr>
          </a:p>
        </p:txBody>
      </p:sp>
    </p:spTree>
    <p:extLst>
      <p:ext uri="{BB962C8B-B14F-4D97-AF65-F5344CB8AC3E}">
        <p14:creationId xmlns:p14="http://schemas.microsoft.com/office/powerpoint/2010/main" val="15392760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0B0D2-C3C9-486B-9EF9-F8A5F8777DFF}" type="slidenum">
              <a:rPr lang="en-US" altLang="zh-TW">
                <a:solidFill>
                  <a:prstClr val="black"/>
                </a:solidFill>
              </a:rPr>
              <a:pPr/>
              <a:t>47</a:t>
            </a:fld>
            <a:endParaRPr lang="en-US" altLang="zh-TW">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0B0D2-C3C9-486B-9EF9-F8A5F8777DFF}" type="slidenum">
              <a:rPr lang="en-US" altLang="zh-TW">
                <a:solidFill>
                  <a:prstClr val="black"/>
                </a:solidFill>
              </a:rPr>
              <a:pPr/>
              <a:t>48</a:t>
            </a:fld>
            <a:endParaRPr lang="en-US" altLang="zh-TW">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0B0D2-C3C9-486B-9EF9-F8A5F8777DFF}" type="slidenum">
              <a:rPr lang="en-US" altLang="zh-TW">
                <a:solidFill>
                  <a:prstClr val="black"/>
                </a:solidFill>
              </a:rPr>
              <a:pPr/>
              <a:t>49</a:t>
            </a:fld>
            <a:endParaRPr lang="en-US" altLang="zh-TW">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3000" y="685800"/>
            <a:ext cx="4572000" cy="342900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pitchFamily="34" charset="0"/>
              <a:ea typeface="新細明體"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FDD6050F-DF7F-4725-96EC-BF65CCFEED71}" type="slidenum">
              <a:rPr lang="en-US" altLang="zh-TW" smtClean="0">
                <a:solidFill>
                  <a:prstClr val="black"/>
                </a:solidFill>
                <a:ea typeface="新細明體" charset="-120"/>
              </a:rPr>
              <a:pPr/>
              <a:t>50</a:t>
            </a:fld>
            <a:endParaRPr lang="en-US" altLang="zh-TW" smtClean="0">
              <a:solidFill>
                <a:prstClr val="black"/>
              </a:solidFill>
              <a:ea typeface="新細明體" charset="-12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57C0190E-21A0-4E45-9D8C-282C78FCC684}" type="slidenum">
              <a:rPr lang="en-US" altLang="zh-TW" smtClean="0">
                <a:solidFill>
                  <a:prstClr val="black"/>
                </a:solidFill>
                <a:ea typeface="新細明體" charset="-120"/>
              </a:rPr>
              <a:pPr/>
              <a:t>51</a:t>
            </a:fld>
            <a:endParaRPr lang="en-US" altLang="zh-TW" smtClean="0">
              <a:solidFill>
                <a:prstClr val="black"/>
              </a:solidFill>
              <a:ea typeface="新細明體" charset="-12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endParaRPr lang="zh-TW" altLang="en-US" smtClean="0">
              <a:ea typeface="新細明體" charset="-12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8872B230-8EB0-4C7C-9629-1986321178F7}" type="slidenum">
              <a:rPr lang="en-US" altLang="zh-TW" smtClean="0">
                <a:solidFill>
                  <a:prstClr val="black"/>
                </a:solidFill>
                <a:ea typeface="新細明體" charset="-120"/>
              </a:rPr>
              <a:pPr/>
              <a:t>53</a:t>
            </a:fld>
            <a:endParaRPr lang="en-US" altLang="zh-TW" smtClean="0">
              <a:solidFill>
                <a:prstClr val="black"/>
              </a:solidFill>
              <a:ea typeface="新細明體" charset="-12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3C02A6C4-2D3A-4BE7-B931-E5F7CB2DA107}" type="slidenum">
              <a:rPr lang="en-US" altLang="zh-TW" smtClean="0">
                <a:solidFill>
                  <a:prstClr val="black"/>
                </a:solidFill>
                <a:ea typeface="新細明體" charset="-120"/>
              </a:rPr>
              <a:pPr/>
              <a:t>54</a:t>
            </a:fld>
            <a:endParaRPr lang="en-US" altLang="zh-TW" smtClean="0">
              <a:solidFill>
                <a:prstClr val="black"/>
              </a:solidFill>
              <a:ea typeface="新細明體" charset="-12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EDCB8D09-6517-4078-B7F4-856660F258A8}" type="slidenum">
              <a:rPr lang="en-US" altLang="zh-TW" smtClean="0">
                <a:solidFill>
                  <a:prstClr val="black"/>
                </a:solidFill>
                <a:ea typeface="新細明體" charset="-120"/>
              </a:rPr>
              <a:pPr/>
              <a:t>55</a:t>
            </a:fld>
            <a:endParaRPr lang="en-US" altLang="zh-TW" smtClean="0">
              <a:solidFill>
                <a:prstClr val="black"/>
              </a:solidFill>
              <a:ea typeface="新細明體" charset="-12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31EAC326-A969-4D25-969A-C27B1B34ECEA}" type="slidenum">
              <a:rPr lang="en-US" altLang="zh-TW" smtClean="0">
                <a:solidFill>
                  <a:prstClr val="black"/>
                </a:solidFill>
                <a:ea typeface="新細明體" charset="-120"/>
              </a:rPr>
              <a:pPr/>
              <a:t>56</a:t>
            </a:fld>
            <a:endParaRPr lang="en-US" altLang="zh-TW" smtClean="0">
              <a:solidFill>
                <a:prstClr val="black"/>
              </a:solidFill>
              <a:ea typeface="新細明體" charset="-12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619AEA41-A638-40BC-AC82-B29046F2F13C}" type="slidenum">
              <a:rPr lang="en-US" altLang="zh-TW" smtClean="0">
                <a:solidFill>
                  <a:prstClr val="black"/>
                </a:solidFill>
                <a:ea typeface="新細明體" charset="-120"/>
              </a:rPr>
              <a:pPr/>
              <a:t>57</a:t>
            </a:fld>
            <a:endParaRPr lang="en-US" altLang="zh-TW" smtClean="0">
              <a:solidFill>
                <a:prstClr val="black"/>
              </a:solidFill>
              <a:ea typeface="新細明體" charset="-12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miter lim="800000"/>
            <a:headEnd/>
            <a:tailEnd/>
          </a:ln>
        </p:spPr>
        <p:txBody>
          <a:bodyPr/>
          <a:lstStyle/>
          <a:p>
            <a:fld id="{619AEA41-A638-40BC-AC82-B29046F2F13C}" type="slidenum">
              <a:rPr lang="en-US" altLang="zh-TW" smtClean="0">
                <a:solidFill>
                  <a:prstClr val="black"/>
                </a:solidFill>
                <a:ea typeface="新細明體" charset="-120"/>
              </a:rPr>
              <a:pPr/>
              <a:t>58</a:t>
            </a:fld>
            <a:endParaRPr lang="en-US" altLang="zh-TW" smtClean="0">
              <a:solidFill>
                <a:prstClr val="black"/>
              </a:solidFill>
              <a:ea typeface="新細明體" charset="-12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4C2C5FC7-9EDA-4406-8F00-7DFD0072CF9A}" type="slidenum">
              <a:rPr lang="en-US" altLang="zh-TW" smtClean="0">
                <a:solidFill>
                  <a:prstClr val="black"/>
                </a:solidFill>
                <a:ea typeface="新細明體" charset="-120"/>
              </a:rPr>
              <a:pPr/>
              <a:t>59</a:t>
            </a:fld>
            <a:endParaRPr lang="en-US" altLang="zh-TW" smtClean="0">
              <a:solidFill>
                <a:prstClr val="black"/>
              </a:solidFill>
              <a:ea typeface="新細明體" charset="-12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3000" y="685800"/>
            <a:ext cx="4572000" cy="342900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a typeface="新細明體" pitchFamily="18"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9F44E5E4-346B-472D-BFA4-F07EB241143E}" type="slidenum">
              <a:rPr lang="en-US" altLang="zh-TW" smtClean="0">
                <a:solidFill>
                  <a:prstClr val="black"/>
                </a:solidFill>
                <a:ea typeface="新細明體" charset="-120"/>
              </a:rPr>
              <a:pPr/>
              <a:t>60</a:t>
            </a:fld>
            <a:endParaRPr lang="en-US" altLang="zh-TW" smtClean="0">
              <a:solidFill>
                <a:prstClr val="black"/>
              </a:solidFill>
              <a:ea typeface="新細明體" charset="-12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9F44E5E4-346B-472D-BFA4-F07EB241143E}" type="slidenum">
              <a:rPr lang="en-US" altLang="zh-TW" smtClean="0">
                <a:solidFill>
                  <a:prstClr val="black"/>
                </a:solidFill>
                <a:ea typeface="新細明體" charset="-120"/>
              </a:rPr>
              <a:pPr/>
              <a:t>61</a:t>
            </a:fld>
            <a:endParaRPr lang="en-US" altLang="zh-TW" smtClean="0">
              <a:solidFill>
                <a:prstClr val="black"/>
              </a:solidFill>
              <a:ea typeface="新細明體" charset="-12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9F44E5E4-346B-472D-BFA4-F07EB241143E}" type="slidenum">
              <a:rPr lang="en-US" altLang="zh-TW" smtClean="0">
                <a:solidFill>
                  <a:prstClr val="black"/>
                </a:solidFill>
                <a:ea typeface="新細明體" charset="-120"/>
              </a:rPr>
              <a:pPr/>
              <a:t>62</a:t>
            </a:fld>
            <a:endParaRPr lang="en-US" altLang="zh-TW" smtClean="0">
              <a:solidFill>
                <a:prstClr val="black"/>
              </a:solidFill>
              <a:ea typeface="新細明體" charset="-12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9F44E5E4-346B-472D-BFA4-F07EB241143E}" type="slidenum">
              <a:rPr lang="en-US" altLang="zh-TW" smtClean="0">
                <a:solidFill>
                  <a:prstClr val="black"/>
                </a:solidFill>
                <a:ea typeface="新細明體" charset="-120"/>
              </a:rPr>
              <a:pPr/>
              <a:t>63</a:t>
            </a:fld>
            <a:endParaRPr lang="en-US" altLang="zh-TW" smtClean="0">
              <a:solidFill>
                <a:prstClr val="black"/>
              </a:solidFill>
              <a:ea typeface="新細明體" charset="-12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miter lim="800000"/>
            <a:headEnd/>
            <a:tailEnd/>
          </a:ln>
        </p:spPr>
        <p:txBody>
          <a:bodyPr/>
          <a:lstStyle/>
          <a:p>
            <a:fld id="{FDAA3AC1-B977-4E81-9E66-BA9BBFD55487}" type="slidenum">
              <a:rPr lang="en-US" altLang="zh-TW" smtClean="0">
                <a:solidFill>
                  <a:prstClr val="black"/>
                </a:solidFill>
                <a:ea typeface="新細明體" charset="-120"/>
              </a:rPr>
              <a:pPr/>
              <a:t>64</a:t>
            </a:fld>
            <a:endParaRPr lang="en-US" altLang="zh-TW" smtClean="0">
              <a:solidFill>
                <a:prstClr val="black"/>
              </a:solidFill>
              <a:ea typeface="新細明體" charset="-12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miter lim="800000"/>
            <a:headEnd/>
            <a:tailEnd/>
          </a:ln>
        </p:spPr>
        <p:txBody>
          <a:bodyPr/>
          <a:lstStyle/>
          <a:p>
            <a:fld id="{FDAA3AC1-B977-4E81-9E66-BA9BBFD55487}" type="slidenum">
              <a:rPr lang="en-US" altLang="zh-TW" smtClean="0">
                <a:solidFill>
                  <a:prstClr val="black"/>
                </a:solidFill>
                <a:ea typeface="新細明體" charset="-120"/>
              </a:rPr>
              <a:pPr/>
              <a:t>65</a:t>
            </a:fld>
            <a:endParaRPr lang="en-US" altLang="zh-TW" smtClean="0">
              <a:solidFill>
                <a:prstClr val="black"/>
              </a:solidFill>
              <a:ea typeface="新細明體" charset="-12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lnSpc>
                <a:spcPct val="176000"/>
              </a:lnSpc>
              <a:defRPr/>
            </a:pPr>
            <a:r>
              <a:rPr lang="en-US" altLang="zh-TW" b="0" dirty="0" smtClean="0">
                <a:latin typeface="Times New Roman" pitchFamily="18" charset="0"/>
              </a:rPr>
              <a:t>2.1.1</a:t>
            </a:r>
            <a:r>
              <a:rPr lang="zh-TW" altLang="en-US" b="0" dirty="0" smtClean="0">
                <a:latin typeface="Times New Roman" pitchFamily="18" charset="0"/>
              </a:rPr>
              <a:t>除急診病人外，麻醉醫師應於病人進入手術室前完成術前訪視並填妥麻醉前評估表。依病情需要進行會診。麻醉計畫、併發症及風險應予說明，確認病人及家屬已了解方可簽署麻醉同意書。</a:t>
            </a:r>
            <a:endParaRPr lang="en-US" altLang="zh-TW" b="0" dirty="0" smtClean="0">
              <a:latin typeface="Times New Roman" pitchFamily="18" charset="0"/>
            </a:endParaRPr>
          </a:p>
          <a:p>
            <a:pPr eaLnBrk="1" hangingPunct="1">
              <a:lnSpc>
                <a:spcPct val="166000"/>
              </a:lnSpc>
              <a:defRPr/>
            </a:pPr>
            <a:r>
              <a:rPr lang="en-US" altLang="zh-TW" b="0" dirty="0" smtClean="0">
                <a:latin typeface="Times New Roman" pitchFamily="18" charset="0"/>
              </a:rPr>
              <a:t>2.1.2</a:t>
            </a:r>
            <a:r>
              <a:rPr lang="zh-TW" altLang="en-US" b="0" dirty="0" smtClean="0">
                <a:latin typeface="Times New Roman" pitchFamily="18" charset="0"/>
              </a:rPr>
              <a:t>全身及區域麻醉，應由麻醉專科醫師負責執行或在其全程指導下由麻醉護理師完成。麻醉護理師應受專門訓練，恢復室護理師應受過麻醉或手術後病人恢復照護之專門訓練。</a:t>
            </a:r>
          </a:p>
          <a:p>
            <a:pPr eaLnBrk="1" hangingPunct="1">
              <a:lnSpc>
                <a:spcPct val="166000"/>
              </a:lnSpc>
              <a:defRPr/>
            </a:pPr>
            <a:r>
              <a:rPr lang="en-US" altLang="zh-TW" b="0" dirty="0" smtClean="0">
                <a:latin typeface="Times New Roman" pitchFamily="18" charset="0"/>
              </a:rPr>
              <a:t>2.1.3</a:t>
            </a:r>
            <a:r>
              <a:rPr lang="zh-TW" altLang="en-US" b="0" dirty="0" smtClean="0">
                <a:latin typeface="Times New Roman" pitchFamily="18" charset="0"/>
              </a:rPr>
              <a:t>對高風險麻醉之病人，應有事先對麻醉團隊提醒之機制；術後對高風險之病人，有對後續照護團隊交班及運送之標準作業流程。</a:t>
            </a:r>
          </a:p>
          <a:p>
            <a:pPr eaLnBrk="1" hangingPunct="1">
              <a:lnSpc>
                <a:spcPct val="166000"/>
              </a:lnSpc>
              <a:defRPr/>
            </a:pPr>
            <a:r>
              <a:rPr lang="en-US" altLang="zh-TW" b="0" dirty="0" smtClean="0">
                <a:latin typeface="Times New Roman" pitchFamily="18" charset="0"/>
              </a:rPr>
              <a:t>2.1.4</a:t>
            </a:r>
            <a:r>
              <a:rPr lang="zh-TW" altLang="en-US" b="0" dirty="0" smtClean="0">
                <a:latin typeface="Times New Roman" pitchFamily="18" charset="0"/>
              </a:rPr>
              <a:t>宜建立病人送出恢復室之標準及流程，包含門診手術病人出院標準及注意事項、住院手術及加護病房手術之病人送出標準及交班流程等。</a:t>
            </a:r>
            <a:endParaRPr lang="zh-TW" altLang="zh-TW" b="0" dirty="0" smtClean="0">
              <a:ea typeface="新細明體" charset="-12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miter lim="800000"/>
            <a:headEnd/>
            <a:tailEnd/>
          </a:ln>
        </p:spPr>
        <p:txBody>
          <a:bodyPr/>
          <a:lstStyle/>
          <a:p>
            <a:fld id="{8CE7E056-4420-4122-8B01-2B1F54A61AF7}" type="slidenum">
              <a:rPr lang="en-US" altLang="zh-TW" smtClean="0">
                <a:solidFill>
                  <a:prstClr val="black"/>
                </a:solidFill>
                <a:ea typeface="新細明體" charset="-120"/>
              </a:rPr>
              <a:pPr/>
              <a:t>66</a:t>
            </a:fld>
            <a:endParaRPr lang="en-US" altLang="zh-TW" smtClean="0">
              <a:solidFill>
                <a:prstClr val="black"/>
              </a:solidFill>
              <a:ea typeface="新細明體" charset="-12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lnSpc>
                <a:spcPct val="176000"/>
              </a:lnSpc>
              <a:defRPr/>
            </a:pPr>
            <a:r>
              <a:rPr lang="en-US" altLang="zh-TW" b="0" dirty="0" smtClean="0">
                <a:latin typeface="Times New Roman" pitchFamily="18" charset="0"/>
              </a:rPr>
              <a:t>2.2</a:t>
            </a:r>
            <a:r>
              <a:rPr lang="zh-TW" altLang="en-US" b="0" dirty="0" smtClean="0">
                <a:latin typeface="Times New Roman" pitchFamily="18" charset="0"/>
              </a:rPr>
              <a:t>麻醉機、各類監視器及麻醉藥物之管理及使用應建立標準機制。</a:t>
            </a:r>
          </a:p>
          <a:p>
            <a:pPr lvl="1" eaLnBrk="1" hangingPunct="1">
              <a:lnSpc>
                <a:spcPct val="176000"/>
              </a:lnSpc>
              <a:defRPr/>
            </a:pPr>
            <a:r>
              <a:rPr lang="en-US" altLang="zh-TW" b="0" dirty="0" smtClean="0">
                <a:latin typeface="Times New Roman" pitchFamily="18" charset="0"/>
              </a:rPr>
              <a:t>2.2.1</a:t>
            </a:r>
            <a:r>
              <a:rPr lang="zh-TW" altLang="en-US" b="0" dirty="0" smtClean="0">
                <a:latin typeface="Times New Roman" pitchFamily="18" charset="0"/>
              </a:rPr>
              <a:t>為提升麻醉安全，應定期檢測麻醉機及基本生理監視器應包含心電圖、血壓計、體溫計、動脈血氧濃度及潮氣末二氧化碳監視器等設備儀器。</a:t>
            </a:r>
          </a:p>
          <a:p>
            <a:pPr lvl="1" eaLnBrk="1" hangingPunct="1">
              <a:lnSpc>
                <a:spcPct val="176000"/>
              </a:lnSpc>
              <a:defRPr/>
            </a:pPr>
            <a:r>
              <a:rPr lang="en-US" altLang="zh-TW" b="0" dirty="0" smtClean="0">
                <a:latin typeface="Times New Roman" pitchFamily="18" charset="0"/>
              </a:rPr>
              <a:t>2.2.2</a:t>
            </a:r>
            <a:r>
              <a:rPr lang="zh-TW" altLang="en-US" b="0" dirty="0" smtClean="0">
                <a:latin typeface="Times New Roman" pitchFamily="18" charset="0"/>
              </a:rPr>
              <a:t>每位麻醉同仁均清楚麻醉和急救藥品及醫材之存放位置，已抽取藥品均應在針筒上以不同顏色標籤標示藥名，並註明藥物濃度。注射前有再確認及覆誦的機制。</a:t>
            </a:r>
          </a:p>
          <a:p>
            <a:pPr lvl="1" eaLnBrk="1" hangingPunct="1">
              <a:lnSpc>
                <a:spcPct val="176000"/>
              </a:lnSpc>
              <a:defRPr/>
            </a:pPr>
            <a:r>
              <a:rPr lang="en-US" altLang="zh-TW" b="0" dirty="0" smtClean="0">
                <a:latin typeface="Times New Roman" pitchFamily="18" charset="0"/>
              </a:rPr>
              <a:t>2.2.3</a:t>
            </a:r>
            <a:r>
              <a:rPr lang="zh-TW" altLang="en-US" b="0" dirty="0" smtClean="0">
                <a:latin typeface="Times New Roman" pitchFamily="18" charset="0"/>
              </a:rPr>
              <a:t>建立麻醉藥品抽藥準備與黏貼標籤標準作業流程。</a:t>
            </a:r>
            <a:endParaRPr lang="zh-TW" altLang="zh-TW" b="0" dirty="0" smtClean="0">
              <a:ea typeface="新細明體" charset="-12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miter lim="800000"/>
            <a:headEnd/>
            <a:tailEnd/>
          </a:ln>
        </p:spPr>
        <p:txBody>
          <a:bodyPr/>
          <a:lstStyle/>
          <a:p>
            <a:fld id="{69C9FA19-AFDE-4D2D-BCDB-9C4037B9CE35}" type="slidenum">
              <a:rPr lang="en-US" altLang="zh-TW" smtClean="0">
                <a:solidFill>
                  <a:prstClr val="black"/>
                </a:solidFill>
                <a:ea typeface="新細明體" charset="-120"/>
              </a:rPr>
              <a:pPr/>
              <a:t>67</a:t>
            </a:fld>
            <a:endParaRPr lang="en-US" altLang="zh-TW" smtClean="0">
              <a:solidFill>
                <a:prstClr val="black"/>
              </a:solidFill>
              <a:ea typeface="新細明體" charset="-12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lnSpc>
                <a:spcPct val="176000"/>
              </a:lnSpc>
              <a:defRPr/>
            </a:pPr>
            <a:r>
              <a:rPr lang="en-US" altLang="zh-TW" b="1" dirty="0" smtClean="0">
                <a:latin typeface="Times New Roman" pitchFamily="18" charset="0"/>
              </a:rPr>
              <a:t>3.1</a:t>
            </a:r>
            <a:r>
              <a:rPr lang="zh-TW" altLang="en-US" b="1" dirty="0" smtClean="0">
                <a:latin typeface="Times New Roman" pitchFamily="18" charset="0"/>
              </a:rPr>
              <a:t>手術儀器及設備應定期保養並留有記錄。手術儀器使用前應確認功能良好及適當。</a:t>
            </a:r>
          </a:p>
          <a:p>
            <a:pPr lvl="1" eaLnBrk="1" hangingPunct="1">
              <a:lnSpc>
                <a:spcPct val="176000"/>
              </a:lnSpc>
              <a:defRPr/>
            </a:pPr>
            <a:r>
              <a:rPr lang="en-US" altLang="zh-TW" b="1" dirty="0" smtClean="0">
                <a:latin typeface="Times New Roman" pitchFamily="18" charset="0"/>
              </a:rPr>
              <a:t>3.1.1</a:t>
            </a:r>
            <a:r>
              <a:rPr lang="zh-TW" altLang="en-US" b="1" dirty="0" smtClean="0">
                <a:latin typeface="Times New Roman" pitchFamily="18" charset="0"/>
              </a:rPr>
              <a:t>手術儀器及設備應定期保養並留有記錄，並視必要與廠商訂定保養合約。適當訂定設備使用次數或年限。</a:t>
            </a:r>
          </a:p>
          <a:p>
            <a:pPr lvl="1" eaLnBrk="1" hangingPunct="1">
              <a:lnSpc>
                <a:spcPct val="176000"/>
              </a:lnSpc>
              <a:defRPr/>
            </a:pPr>
            <a:r>
              <a:rPr lang="en-US" altLang="zh-TW" b="1" dirty="0" smtClean="0">
                <a:latin typeface="Times New Roman" pitchFamily="18" charset="0"/>
              </a:rPr>
              <a:t>3.1.2</a:t>
            </a:r>
            <a:r>
              <a:rPr lang="zh-TW" altLang="en-US" b="1" dirty="0" smtClean="0">
                <a:latin typeface="Times New Roman" pitchFamily="18" charset="0"/>
              </a:rPr>
              <a:t>手術儀器及設備使用前皆須確認功能良好，需用電之特殊設備（如電刀、雷射等）應留意瓦數適當，避免中途故障或造成傷害。</a:t>
            </a:r>
            <a:endParaRPr lang="en-US" altLang="zh-TW" b="1" dirty="0" smtClean="0">
              <a:latin typeface="Times New Roman" pitchFamily="18" charset="0"/>
            </a:endParaRPr>
          </a:p>
          <a:p>
            <a:pPr eaLnBrk="1" hangingPunct="1">
              <a:lnSpc>
                <a:spcPct val="176000"/>
              </a:lnSpc>
              <a:defRPr/>
            </a:pPr>
            <a:r>
              <a:rPr lang="en-US" altLang="zh-TW" b="1" dirty="0" smtClean="0">
                <a:latin typeface="Times New Roman" pitchFamily="18" charset="0"/>
              </a:rPr>
              <a:t>3.2</a:t>
            </a:r>
            <a:r>
              <a:rPr lang="zh-TW" altLang="en-US" b="1" dirty="0" smtClean="0">
                <a:latin typeface="Times New Roman" pitchFamily="18" charset="0"/>
              </a:rPr>
              <a:t>手術器械應有手術前後清點及交班機制。</a:t>
            </a:r>
          </a:p>
          <a:p>
            <a:pPr lvl="1" eaLnBrk="1" hangingPunct="1">
              <a:lnSpc>
                <a:spcPct val="176000"/>
              </a:lnSpc>
              <a:defRPr/>
            </a:pPr>
            <a:r>
              <a:rPr lang="en-US" altLang="zh-TW" b="1" dirty="0" smtClean="0">
                <a:latin typeface="Times New Roman" pitchFamily="18" charset="0"/>
              </a:rPr>
              <a:t>3.2.1</a:t>
            </a:r>
            <a:r>
              <a:rPr lang="zh-TW" altLang="en-US" b="1" dirty="0" smtClean="0">
                <a:latin typeface="Times New Roman" pitchFamily="18" charset="0"/>
              </a:rPr>
              <a:t>手術器械於手術後均應根據清單清點無誤，如發現短少時或無法尋獲，應於最短時間內於手術部位進行放射線攝影等檢查。</a:t>
            </a:r>
            <a:endParaRPr lang="zh-TW" altLang="zh-TW" dirty="0" smtClean="0">
              <a:ea typeface="新細明體" charset="-12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BC76987A-C4E8-42DD-9178-8F8E1D67C321}" type="slidenum">
              <a:rPr lang="en-US" altLang="zh-TW" smtClean="0">
                <a:solidFill>
                  <a:prstClr val="black"/>
                </a:solidFill>
                <a:ea typeface="新細明體" charset="-120"/>
              </a:rPr>
              <a:pPr/>
              <a:t>68</a:t>
            </a:fld>
            <a:endParaRPr lang="en-US" altLang="zh-TW" smtClean="0">
              <a:solidFill>
                <a:prstClr val="black"/>
              </a:solidFill>
              <a:ea typeface="新細明體" charset="-12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r>
              <a:rPr lang="en-US" altLang="zh-TW" sz="1200" b="0" dirty="0" smtClean="0">
                <a:latin typeface="Times New Roman" pitchFamily="18" charset="0"/>
              </a:rPr>
              <a:t>4.1</a:t>
            </a:r>
            <a:r>
              <a:rPr lang="zh-TW" altLang="en-US" sz="1200" b="0" dirty="0" smtClean="0">
                <a:latin typeface="Times New Roman" pitchFamily="18" charset="0"/>
              </a:rPr>
              <a:t>應依病人特性、術式及手術時間，給予適當減壓措施，以利良好循環</a:t>
            </a:r>
            <a:endParaRPr lang="en-US" altLang="zh-TW" sz="1200" b="0" dirty="0" smtClean="0">
              <a:latin typeface="Times New Roman" pitchFamily="18" charset="0"/>
            </a:endParaRPr>
          </a:p>
          <a:p>
            <a:pPr eaLnBrk="1" hangingPunct="1"/>
            <a:r>
              <a:rPr lang="en-US" altLang="zh-TW" sz="1200" b="0" dirty="0" smtClean="0">
                <a:latin typeface="Times New Roman" pitchFamily="18" charset="0"/>
              </a:rPr>
              <a:t>   4.1.1</a:t>
            </a:r>
            <a:r>
              <a:rPr lang="zh-TW" altLang="en-US" sz="1200" b="0" dirty="0" smtClean="0">
                <a:latin typeface="Times New Roman" pitchFamily="18" charset="0"/>
              </a:rPr>
              <a:t>搬動病人時，需有足夠的人員，動作需符合人體工學，以免受傷</a:t>
            </a:r>
            <a:endParaRPr lang="en-US" altLang="zh-TW" sz="1200" b="0" dirty="0" smtClean="0">
              <a:latin typeface="Times New Roman" pitchFamily="18" charset="0"/>
            </a:endParaRPr>
          </a:p>
          <a:p>
            <a:pPr eaLnBrk="1" hangingPunct="1"/>
            <a:r>
              <a:rPr lang="en-US" altLang="zh-TW" sz="1200" b="0" dirty="0" smtClean="0">
                <a:latin typeface="Times New Roman" pitchFamily="18" charset="0"/>
              </a:rPr>
              <a:t>   4.1.2</a:t>
            </a:r>
            <a:r>
              <a:rPr lang="zh-TW" altLang="en-US" sz="1200" b="0" dirty="0" smtClean="0">
                <a:latin typeface="Times New Roman" pitchFamily="18" charset="0"/>
              </a:rPr>
              <a:t>擺位時，應注意不可影響病人呼吸及身體任何部位的血液供應，並必須保護神經，防止受到不適當的壓力</a:t>
            </a:r>
            <a:endParaRPr lang="en-US" altLang="zh-TW" sz="1200" b="0" dirty="0" smtClean="0">
              <a:latin typeface="Times New Roman" pitchFamily="18" charset="0"/>
            </a:endParaRPr>
          </a:p>
          <a:p>
            <a:pPr eaLnBrk="1" hangingPunct="1"/>
            <a:r>
              <a:rPr lang="en-US" altLang="zh-TW" sz="1200" b="0" dirty="0" smtClean="0">
                <a:latin typeface="Times New Roman" pitchFamily="18" charset="0"/>
              </a:rPr>
              <a:t>   4.1.3</a:t>
            </a:r>
            <a:r>
              <a:rPr lang="zh-TW" altLang="en-US" sz="1200" b="0" dirty="0" smtClean="0">
                <a:latin typeface="Times New Roman" pitchFamily="18" charset="0"/>
              </a:rPr>
              <a:t>評估手術中發生壓瘡的風險因子，例如：手術時間、手術擺位、失血量等</a:t>
            </a:r>
            <a:endParaRPr lang="en-US" altLang="zh-TW" sz="1200" b="0" dirty="0" smtClean="0">
              <a:latin typeface="Times New Roman" pitchFamily="18" charset="0"/>
            </a:endParaRPr>
          </a:p>
          <a:p>
            <a:pPr eaLnBrk="1" hangingPunct="1"/>
            <a:r>
              <a:rPr lang="en-US" altLang="zh-TW" sz="1200" b="0" dirty="0" smtClean="0">
                <a:latin typeface="Times New Roman" pitchFamily="18" charset="0"/>
              </a:rPr>
              <a:t>   4.1.4</a:t>
            </a:r>
            <a:r>
              <a:rPr lang="zh-TW" altLang="en-US" sz="1200" b="0" dirty="0" smtClean="0">
                <a:latin typeface="Times New Roman" pitchFamily="18" charset="0"/>
              </a:rPr>
              <a:t>對於長時間手術的病人，應對病人執行減壓措施，以利良好循環</a:t>
            </a:r>
            <a:endParaRPr lang="en-US" altLang="zh-TW" sz="1200" b="0" dirty="0" smtClean="0">
              <a:latin typeface="Times New Roman" pitchFamily="18" charset="0"/>
            </a:endParaRPr>
          </a:p>
          <a:p>
            <a:pPr eaLnBrk="1" hangingPunct="1"/>
            <a:r>
              <a:rPr lang="en-US" altLang="zh-TW" sz="1200" b="0" dirty="0" smtClean="0">
                <a:latin typeface="Times New Roman" pitchFamily="18" charset="0"/>
              </a:rPr>
              <a:t>   4.1.5</a:t>
            </a:r>
            <a:r>
              <a:rPr lang="zh-TW" altLang="en-US" sz="1200" b="0" dirty="0" smtClean="0">
                <a:latin typeface="Times New Roman" pitchFamily="18" charset="0"/>
              </a:rPr>
              <a:t>機構可制定監測手術期壓瘡發生率的計劃</a:t>
            </a:r>
            <a:endParaRPr lang="en-US" altLang="zh-TW" sz="1200" b="0" dirty="0" smtClean="0">
              <a:latin typeface="Times New Roman" pitchFamily="18" charset="0"/>
            </a:endParaRPr>
          </a:p>
          <a:p>
            <a:pPr eaLnBrk="1" hangingPunct="1"/>
            <a:r>
              <a:rPr lang="en-US" altLang="zh-TW" sz="1200" b="0" dirty="0" smtClean="0">
                <a:latin typeface="Times New Roman" pitchFamily="18" charset="0"/>
              </a:rPr>
              <a:t>4.2</a:t>
            </a:r>
            <a:r>
              <a:rPr lang="zh-TW" altLang="en-US" sz="1200" b="0" dirty="0" smtClean="0">
                <a:latin typeface="Times New Roman" pitchFamily="18" charset="0"/>
              </a:rPr>
              <a:t>手術過程中，熱源及易燃物，應有適當防護</a:t>
            </a:r>
            <a:endParaRPr lang="en-US" altLang="zh-TW" sz="1200" b="0" dirty="0" smtClean="0">
              <a:latin typeface="Times New Roman" pitchFamily="18" charset="0"/>
            </a:endParaRPr>
          </a:p>
          <a:p>
            <a:pPr eaLnBrk="1" hangingPunct="1"/>
            <a:r>
              <a:rPr lang="en-US" altLang="zh-TW" sz="1200" b="0" dirty="0" smtClean="0">
                <a:latin typeface="Times New Roman" pitchFamily="18" charset="0"/>
                <a:ea typeface="新細明體" charset="-120"/>
              </a:rPr>
              <a:t>   </a:t>
            </a:r>
            <a:r>
              <a:rPr lang="en-US" altLang="zh-TW" sz="1200" b="0" dirty="0" smtClean="0">
                <a:latin typeface="Times New Roman" pitchFamily="18" charset="0"/>
              </a:rPr>
              <a:t>4.2.1</a:t>
            </a:r>
            <a:r>
              <a:rPr lang="zh-TW" altLang="en-US" sz="1200" b="0" dirty="0" smtClean="0">
                <a:latin typeface="Times New Roman" pitchFamily="18" charset="0"/>
              </a:rPr>
              <a:t>病人在手術中的燙傷大都是因為皮膚接觸各類能源，其中化學藥品、電力、或熱源是首要的原因</a:t>
            </a:r>
            <a:endParaRPr lang="en-US" altLang="zh-TW" sz="1200" b="0" dirty="0" smtClean="0">
              <a:latin typeface="Times New Roman" pitchFamily="18" charset="0"/>
            </a:endParaRPr>
          </a:p>
          <a:p>
            <a:pPr eaLnBrk="1" hangingPunct="1"/>
            <a:r>
              <a:rPr lang="en-US" altLang="zh-TW" sz="1200" b="0" dirty="0" smtClean="0">
                <a:latin typeface="Times New Roman" pitchFamily="18" charset="0"/>
                <a:ea typeface="新細明體" charset="-120"/>
              </a:rPr>
              <a:t>   </a:t>
            </a:r>
            <a:r>
              <a:rPr lang="en-US" altLang="zh-TW" sz="1200" b="0" dirty="0" smtClean="0">
                <a:latin typeface="Times New Roman" pitchFamily="18" charset="0"/>
              </a:rPr>
              <a:t>4.2.2</a:t>
            </a:r>
            <a:r>
              <a:rPr lang="zh-TW" altLang="en-US" sz="1200" b="0" dirty="0" smtClean="0">
                <a:latin typeface="Times New Roman" pitchFamily="18" charset="0"/>
              </a:rPr>
              <a:t>使用於皮膚上之所有易燃性的消毒液還未完全乾燥前，不要鋪單。如果有多餘或積聚的液體時，必須將其擦乾</a:t>
            </a:r>
            <a:endParaRPr lang="en-US" altLang="zh-TW" sz="1200" b="0" dirty="0" smtClean="0">
              <a:latin typeface="Times New Roman" pitchFamily="18" charset="0"/>
            </a:endParaRPr>
          </a:p>
          <a:p>
            <a:pPr eaLnBrk="1" hangingPunct="1"/>
            <a:r>
              <a:rPr lang="en-US" altLang="zh-TW" sz="1200" b="0" dirty="0" smtClean="0">
                <a:latin typeface="Times New Roman" pitchFamily="18" charset="0"/>
                <a:ea typeface="新細明體" charset="-120"/>
              </a:rPr>
              <a:t>   </a:t>
            </a:r>
            <a:r>
              <a:rPr lang="en-US" altLang="zh-TW" sz="1200" b="0" dirty="0" smtClean="0">
                <a:latin typeface="Times New Roman" pitchFamily="18" charset="0"/>
              </a:rPr>
              <a:t>4.2.3</a:t>
            </a:r>
            <a:r>
              <a:rPr lang="zh-TW" altLang="en-US" sz="1200" b="0" dirty="0" smtClean="0">
                <a:latin typeface="Times New Roman" pitchFamily="18" charset="0"/>
              </a:rPr>
              <a:t>在接近手術部位的洞巾開口處之鋪單下可能會有高濃度的氧氣聚積，必須特別注意</a:t>
            </a:r>
            <a:endParaRPr lang="en-US" altLang="zh-TW" sz="1200" b="0" dirty="0" smtClean="0">
              <a:latin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dirty="0" smtClean="0">
                <a:latin typeface="Times New Roman" pitchFamily="18" charset="0"/>
                <a:ea typeface="新細明體" charset="-120"/>
              </a:rPr>
              <a:t>   </a:t>
            </a:r>
            <a:r>
              <a:rPr lang="en-US" altLang="zh-TW" sz="1200" b="0" dirty="0" smtClean="0">
                <a:latin typeface="Times New Roman" pitchFamily="18" charset="0"/>
              </a:rPr>
              <a:t>4.2.4</a:t>
            </a:r>
            <a:r>
              <a:rPr lang="zh-TW" altLang="en-US" sz="1200" b="0" dirty="0" smtClean="0">
                <a:latin typeface="Times New Roman" pitchFamily="18" charset="0"/>
              </a:rPr>
              <a:t>氣道內為高含氧環境，進行氣道手術時儘可能避免使用高濃度氧氣（濃度</a:t>
            </a:r>
            <a:r>
              <a:rPr lang="en-US" altLang="zh-TW" sz="1200" b="0" dirty="0" smtClean="0">
                <a:latin typeface="Times New Roman" pitchFamily="18" charset="0"/>
              </a:rPr>
              <a:t>&gt;50%</a:t>
            </a:r>
            <a:r>
              <a:rPr lang="zh-TW" altLang="en-US" sz="1200" b="0" dirty="0" smtClean="0">
                <a:latin typeface="Times New Roman" pitchFamily="18" charset="0"/>
              </a:rPr>
              <a:t>）及電燒切入，氣管內管應進行絕緣措施。雷射手術時應使用專用氣管內管，防止穿透燃燒。（如：進行氣管切開手術時，宜將麻醉機氧氣濃度降至</a:t>
            </a:r>
            <a:r>
              <a:rPr lang="en-US" altLang="zh-TW" sz="1200" b="0" dirty="0" smtClean="0">
                <a:latin typeface="Times New Roman" pitchFamily="18" charset="0"/>
              </a:rPr>
              <a:t>40%</a:t>
            </a:r>
            <a:r>
              <a:rPr lang="zh-TW" altLang="en-US" sz="1200" b="0" dirty="0" smtClean="0">
                <a:latin typeface="Times New Roman" pitchFamily="18" charset="0"/>
              </a:rPr>
              <a:t>以下，並儘量避免使用電燒來切開氣管。）</a:t>
            </a:r>
            <a:endParaRPr lang="en-US" altLang="zh-TW" sz="1200" b="0" dirty="0" smtClean="0">
              <a:latin typeface="Times New Roman" pitchFamily="18" charset="0"/>
            </a:endParaRPr>
          </a:p>
          <a:p>
            <a:pPr eaLnBrk="1" hangingPunct="1"/>
            <a:r>
              <a:rPr lang="en-US" altLang="zh-TW" b="0" dirty="0" smtClean="0">
                <a:ea typeface="新細明體" charset="-120"/>
              </a:rPr>
              <a:t>  </a:t>
            </a:r>
            <a:r>
              <a:rPr lang="en-US" altLang="zh-TW" sz="1200" b="0" dirty="0" smtClean="0">
                <a:latin typeface="Times New Roman" pitchFamily="18" charset="0"/>
              </a:rPr>
              <a:t>4.2.5</a:t>
            </a:r>
            <a:r>
              <a:rPr lang="zh-TW" altLang="en-US" sz="1200" b="0" dirty="0" smtClean="0">
                <a:latin typeface="Times New Roman" pitchFamily="18" charset="0"/>
              </a:rPr>
              <a:t>針對帶電之手術器械（如各類電刀、電燒、雷射及內視鏡等）其操作注意事項應列入標準作業流程，提醒醫護人員遵行，以達到預防發生手術引起火災的可能性</a:t>
            </a:r>
            <a:endParaRPr lang="zh-TW" altLang="zh-TW" b="0" dirty="0" smtClean="0">
              <a:ea typeface="新細明體" charset="-12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69</a:t>
            </a:fld>
            <a:endParaRPr lang="en-US" altLang="zh-TW"/>
          </a:p>
        </p:txBody>
      </p:sp>
    </p:spTree>
    <p:extLst>
      <p:ext uri="{BB962C8B-B14F-4D97-AF65-F5344CB8AC3E}">
        <p14:creationId xmlns:p14="http://schemas.microsoft.com/office/powerpoint/2010/main" val="408472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5800"/>
            <a:ext cx="4572000" cy="3429000"/>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mtClean="0">
                <a:latin typeface="Arial" pitchFamily="34" charset="0"/>
                <a:ea typeface="新細明體" pitchFamily="18" charset="-120"/>
              </a:rPr>
              <a:t>有鑑於台灣病人安全系統（</a:t>
            </a:r>
            <a:r>
              <a:rPr lang="en-US" altLang="zh-TW" smtClean="0">
                <a:latin typeface="Arial" pitchFamily="34" charset="0"/>
                <a:ea typeface="新細明體" pitchFamily="18" charset="-120"/>
              </a:rPr>
              <a:t>TPR</a:t>
            </a:r>
            <a:r>
              <a:rPr lang="zh-TW" altLang="en-US" smtClean="0">
                <a:latin typeface="Arial" pitchFamily="34" charset="0"/>
                <a:ea typeface="新細明體" pitchFamily="18" charset="-120"/>
              </a:rPr>
              <a:t>）通報案件中，住院病人自殺案件嚴重度較高，且通報件數有成長趨勢，故新增此目標以提醒醫療機構應建立住院病人自殺防治機制。 </a:t>
            </a:r>
          </a:p>
          <a:p>
            <a:pPr eaLnBrk="1" hangingPunct="1"/>
            <a:endParaRPr lang="zh-TW" altLang="en-US" smtClean="0">
              <a:latin typeface="Arial" pitchFamily="34" charset="0"/>
              <a:ea typeface="新細明體" pitchFamily="18" charset="-12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B5A0E4B-F9A7-4690-A7E8-888BA45BBDAA}" type="slidenum">
              <a:rPr lang="en-US" altLang="zh-TW" smtClean="0"/>
              <a:pPr>
                <a:defRPr/>
              </a:pPr>
              <a:t>70</a:t>
            </a:fld>
            <a:endParaRPr lang="en-US" altLang="zh-TW"/>
          </a:p>
        </p:txBody>
      </p:sp>
    </p:spTree>
    <p:extLst>
      <p:ext uri="{BB962C8B-B14F-4D97-AF65-F5344CB8AC3E}">
        <p14:creationId xmlns:p14="http://schemas.microsoft.com/office/powerpoint/2010/main" val="40847227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miter lim="800000"/>
            <a:headEnd/>
            <a:tailEnd/>
          </a:ln>
        </p:spPr>
        <p:txBody>
          <a:bodyPr/>
          <a:lstStyle/>
          <a:p>
            <a:fld id="{8FF0230F-747D-4509-85B9-01294D0B49C8}" type="slidenum">
              <a:rPr lang="en-US" altLang="zh-TW" smtClean="0">
                <a:solidFill>
                  <a:prstClr val="black"/>
                </a:solidFill>
                <a:ea typeface="新細明體" charset="-120"/>
              </a:rPr>
              <a:pPr/>
              <a:t>71</a:t>
            </a:fld>
            <a:endParaRPr lang="en-US" altLang="zh-TW" smtClean="0">
              <a:solidFill>
                <a:prstClr val="black"/>
              </a:solidFill>
              <a:ea typeface="新細明體" charset="-12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38146-8537-4421-B8CA-C71564F7E5CC}" type="slidenum">
              <a:rPr lang="en-US" altLang="zh-TW">
                <a:solidFill>
                  <a:prstClr val="black"/>
                </a:solidFill>
              </a:rPr>
              <a:pPr/>
              <a:t>72</a:t>
            </a:fld>
            <a:endParaRPr lang="en-US" altLang="zh-TW">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36D2A-F170-461F-9E84-C975FDCDB736}" type="slidenum">
              <a:rPr lang="en-US" altLang="zh-TW">
                <a:solidFill>
                  <a:prstClr val="black"/>
                </a:solidFill>
              </a:rPr>
              <a:pPr/>
              <a:t>73</a:t>
            </a:fld>
            <a:endParaRPr lang="en-US" altLang="zh-TW">
              <a:solidFill>
                <a:prstClr val="black"/>
              </a:solidFill>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23957-F862-4E01-9651-FF5A228670C0}" type="slidenum">
              <a:rPr lang="en-US" altLang="zh-TW">
                <a:solidFill>
                  <a:prstClr val="black"/>
                </a:solidFill>
              </a:rPr>
              <a:pPr/>
              <a:t>74</a:t>
            </a:fld>
            <a:endParaRPr lang="en-US" altLang="zh-TW">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35D4A-9FBD-4ADC-85E7-D33A02D11268}" type="slidenum">
              <a:rPr lang="en-US" altLang="zh-TW">
                <a:solidFill>
                  <a:prstClr val="black"/>
                </a:solidFill>
              </a:rPr>
              <a:pPr/>
              <a:t>75</a:t>
            </a:fld>
            <a:endParaRPr lang="en-US" altLang="zh-TW">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4A961-93E9-40BC-B0F3-7FC487F3EA30}" type="slidenum">
              <a:rPr lang="en-US" altLang="zh-TW">
                <a:solidFill>
                  <a:prstClr val="black"/>
                </a:solidFill>
              </a:rPr>
              <a:pPr/>
              <a:t>76</a:t>
            </a:fld>
            <a:endParaRPr lang="en-US" altLang="zh-TW">
              <a:solidFill>
                <a:prstClr val="black"/>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zh-TW" altLang="zh-TW"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DF403-3581-409E-9726-9B5CF9C50038}" type="slidenum">
              <a:rPr lang="en-US" altLang="zh-TW">
                <a:solidFill>
                  <a:prstClr val="black"/>
                </a:solidFill>
              </a:rPr>
              <a:pPr/>
              <a:t>77</a:t>
            </a:fld>
            <a:endParaRPr lang="en-US" altLang="zh-TW">
              <a:solidFill>
                <a:prstClr val="black"/>
              </a:solidFill>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1.1.1</a:t>
            </a:r>
            <a:r>
              <a:rPr lang="zh-TW" altLang="en-US" dirty="0" smtClean="0">
                <a:latin typeface="Times New Roman" pitchFamily="18" charset="0"/>
              </a:rPr>
              <a:t>醫療機構工作人員與一般民眾皆應接受跌倒預防措施的教育，包括教育病人及照顧者如何協助病人下床、離開病人視線範圍時應告知醫護人員、如何正確使用床欄及床上便盆等，指導後務必評估病人及照顧者對於內容的瞭解程度，建立防範跌倒之共識。</a:t>
            </a:r>
            <a:endParaRPr lang="en-US" altLang="zh-TW" dirty="0" smtClean="0">
              <a:latin typeface="Times New Roman" pitchFamily="18" charset="0"/>
            </a:endParaRPr>
          </a:p>
          <a:p>
            <a:pPr>
              <a:lnSpc>
                <a:spcPct val="176000"/>
              </a:lnSpc>
            </a:pPr>
            <a:r>
              <a:rPr lang="en-US" altLang="zh-TW" dirty="0" smtClean="0">
                <a:latin typeface="Times New Roman" pitchFamily="18" charset="0"/>
              </a:rPr>
              <a:t>1.1.2</a:t>
            </a:r>
            <a:r>
              <a:rPr lang="zh-TW" altLang="en-US" dirty="0" smtClean="0">
                <a:latin typeface="Times New Roman" pitchFamily="18" charset="0"/>
              </a:rPr>
              <a:t>醫療機構應訂定易增加跌倒風險藥品的清單，主動提醒病人及照顧者，並積極預防。</a:t>
            </a:r>
          </a:p>
          <a:p>
            <a:pPr>
              <a:lnSpc>
                <a:spcPct val="176000"/>
              </a:lnSpc>
            </a:pPr>
            <a:r>
              <a:rPr lang="en-US" altLang="zh-TW" dirty="0" smtClean="0">
                <a:latin typeface="Times New Roman" pitchFamily="18" charset="0"/>
              </a:rPr>
              <a:t>1.1.3</a:t>
            </a:r>
            <a:r>
              <a:rPr lang="zh-TW" altLang="en-US" dirty="0" smtClean="0">
                <a:latin typeface="Times New Roman" pitchFamily="18" charset="0"/>
              </a:rPr>
              <a:t>應鼓勵醫療團隊成員積極參與跌倒預防工作，如：護理人員訂定預防跌倒評估和照護準則；物理治療師應設計運動訓練，降低跌倒的危險。</a:t>
            </a:r>
            <a:endParaRPr lang="zh-TW" altLang="zh-TW"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5C63A-9912-4B7F-80DB-C6DCC70088C7}" type="slidenum">
              <a:rPr lang="en-US" altLang="zh-TW">
                <a:solidFill>
                  <a:prstClr val="black"/>
                </a:solidFill>
              </a:rPr>
              <a:pPr/>
              <a:t>78</a:t>
            </a:fld>
            <a:endParaRPr lang="en-US" altLang="zh-TW">
              <a:solidFill>
                <a:prstClr val="black"/>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a:lnSpc>
                <a:spcPct val="176000"/>
              </a:lnSpc>
            </a:pPr>
            <a:r>
              <a:rPr lang="en-US" altLang="zh-TW" dirty="0" smtClean="0">
                <a:latin typeface="Times New Roman" pitchFamily="18" charset="0"/>
              </a:rPr>
              <a:t>1.2.1</a:t>
            </a:r>
            <a:r>
              <a:rPr lang="zh-TW" altLang="en-US" dirty="0" smtClean="0">
                <a:latin typeface="Times New Roman" pitchFamily="18" charset="0"/>
              </a:rPr>
              <a:t>病人的病情會隨照護進程而改變（例如：手術後、病情改變、使用高風險藥品等），查房時應與病人或照顧者共同進行跌倒危險評估，加強跌倒預防警覺性，將前一日的評估結果作為判別跌倒高危險群的依據。</a:t>
            </a:r>
          </a:p>
          <a:p>
            <a:pPr>
              <a:lnSpc>
                <a:spcPct val="176000"/>
              </a:lnSpc>
            </a:pPr>
            <a:r>
              <a:rPr lang="en-US" altLang="zh-TW" dirty="0" smtClean="0">
                <a:latin typeface="Times New Roman" pitchFamily="18" charset="0"/>
              </a:rPr>
              <a:t>1.2.2</a:t>
            </a:r>
            <a:r>
              <a:rPr lang="zh-TW" altLang="en-US" dirty="0" smtClean="0">
                <a:latin typeface="Times New Roman" pitchFamily="18" charset="0"/>
              </a:rPr>
              <a:t>針對跌倒高危險族群病人，建議增加探視頻次。</a:t>
            </a:r>
            <a:endParaRPr lang="en-US" altLang="zh-TW" dirty="0" smtClean="0">
              <a:latin typeface="Times New Roman" pitchFamily="18" charset="0"/>
            </a:endParaRPr>
          </a:p>
          <a:p>
            <a:pPr>
              <a:lnSpc>
                <a:spcPct val="176000"/>
              </a:lnSpc>
            </a:pPr>
            <a:r>
              <a:rPr lang="en-US" altLang="zh-TW" dirty="0" smtClean="0">
                <a:latin typeface="Times New Roman" pitchFamily="18" charset="0"/>
              </a:rPr>
              <a:t>1.2.3</a:t>
            </a:r>
            <a:r>
              <a:rPr lang="zh-TW" altLang="en-US" dirty="0" smtClean="0">
                <a:latin typeface="Times New Roman" pitchFamily="18" charset="0"/>
              </a:rPr>
              <a:t>及早辨識病人是否具有跌倒危險因子：如年齡</a:t>
            </a:r>
            <a:r>
              <a:rPr lang="en-US" altLang="zh-TW" dirty="0" smtClean="0">
                <a:latin typeface="Times New Roman" pitchFamily="18" charset="0"/>
              </a:rPr>
              <a:t>65</a:t>
            </a:r>
            <a:r>
              <a:rPr lang="zh-TW" altLang="en-US" dirty="0" smtClean="0">
                <a:latin typeface="Times New Roman" pitchFamily="18" charset="0"/>
              </a:rPr>
              <a:t>歲以上及</a:t>
            </a:r>
            <a:r>
              <a:rPr lang="en-US" altLang="zh-TW" dirty="0" smtClean="0">
                <a:latin typeface="Times New Roman" pitchFamily="18" charset="0"/>
              </a:rPr>
              <a:t>5</a:t>
            </a:r>
            <a:r>
              <a:rPr lang="zh-TW" altLang="en-US" dirty="0" smtClean="0">
                <a:latin typeface="Times New Roman" pitchFamily="18" charset="0"/>
              </a:rPr>
              <a:t>歲以下、曾有住院期間跌倒經驗、過去一年內曾跌倒、生理狀況（頭暈、虛弱感）、身體活動功能（肢體無力、步態不穩、協調或平衡能力差、移位步行需他人協助）、頻繁如廁、藥品使用及意識躁動或不清等，可利用具信效度的跌倒評估工具來篩檢具跌倒危險傾向的病人。若入院後出現有跌倒危險因子項目時，應再行評估並列入交班，給予適當的護理措施。</a:t>
            </a:r>
            <a:endParaRPr lang="en-US" altLang="zh-TW" dirty="0" smtClean="0">
              <a:latin typeface="Times New Roman" pitchFamily="18" charset="0"/>
            </a:endParaRPr>
          </a:p>
          <a:p>
            <a:pPr>
              <a:lnSpc>
                <a:spcPct val="176000"/>
              </a:lnSpc>
            </a:pPr>
            <a:r>
              <a:rPr lang="en-US" altLang="zh-TW" dirty="0" smtClean="0">
                <a:latin typeface="Times New Roman" pitchFamily="18" charset="0"/>
              </a:rPr>
              <a:t>1.2.4</a:t>
            </a:r>
            <a:r>
              <a:rPr lang="zh-TW" altLang="en-US" dirty="0" smtClean="0">
                <a:latin typeface="Times New Roman" pitchFamily="18" charset="0"/>
              </a:rPr>
              <a:t>篩檢後具跌倒高度危險傾向的病人，可利用預防跌倒的警示標誌來提醒工作人員及照顧者的注意，並評估有無可改變的跌倒因子</a:t>
            </a:r>
            <a:r>
              <a:rPr lang="en-US" altLang="zh-TW" dirty="0" smtClean="0">
                <a:latin typeface="Times New Roman" pitchFamily="18" charset="0"/>
              </a:rPr>
              <a:t>(</a:t>
            </a:r>
            <a:r>
              <a:rPr lang="zh-TW" altLang="en-US" dirty="0" smtClean="0">
                <a:latin typeface="Times New Roman" pitchFamily="18" charset="0"/>
              </a:rPr>
              <a:t>如調整藥品、改善視力、姿勢性低血壓處置、提供適當輔具</a:t>
            </a:r>
            <a:r>
              <a:rPr lang="en-US" altLang="zh-TW" dirty="0" smtClean="0">
                <a:latin typeface="Times New Roman" pitchFamily="18" charset="0"/>
              </a:rPr>
              <a:t>…</a:t>
            </a:r>
            <a:r>
              <a:rPr lang="zh-TW" altLang="en-US" dirty="0" smtClean="0">
                <a:latin typeface="Times New Roman" pitchFamily="18" charset="0"/>
              </a:rPr>
              <a:t>等</a:t>
            </a:r>
            <a:r>
              <a:rPr lang="en-US" altLang="zh-TW" dirty="0" smtClean="0">
                <a:latin typeface="Times New Roman" pitchFamily="18" charset="0"/>
              </a:rPr>
              <a:t>)</a:t>
            </a:r>
            <a:r>
              <a:rPr lang="zh-TW" altLang="en-US" dirty="0" smtClean="0">
                <a:latin typeface="Times New Roman" pitchFamily="18" charset="0"/>
              </a:rPr>
              <a:t>。</a:t>
            </a:r>
          </a:p>
          <a:p>
            <a:pPr>
              <a:lnSpc>
                <a:spcPct val="176000"/>
              </a:lnSpc>
            </a:pPr>
            <a:r>
              <a:rPr lang="en-US" altLang="zh-TW" dirty="0" smtClean="0">
                <a:latin typeface="Times New Roman" pitchFamily="18" charset="0"/>
              </a:rPr>
              <a:t>1.2.5</a:t>
            </a:r>
            <a:r>
              <a:rPr lang="zh-TW" altLang="en-US" dirty="0" smtClean="0">
                <a:latin typeface="Times New Roman" pitchFamily="18" charset="0"/>
              </a:rPr>
              <a:t>評估病人是跌倒高危險個案時，照護者與病人要建立關懷的信任關係、給予情緒支持，並說明跌倒可以預防，以避免其自信心降低或增加恐懼。</a:t>
            </a:r>
            <a:endParaRPr lang="en-US" altLang="zh-TW" dirty="0" smtClean="0">
              <a:latin typeface="Times New Roman" pitchFamily="18" charset="0"/>
            </a:endParaRPr>
          </a:p>
          <a:p>
            <a:pPr>
              <a:lnSpc>
                <a:spcPct val="176000"/>
              </a:lnSpc>
            </a:pPr>
            <a:r>
              <a:rPr lang="en-US" altLang="zh-TW" dirty="0" smtClean="0">
                <a:latin typeface="Times New Roman" pitchFamily="18" charset="0"/>
              </a:rPr>
              <a:t>1.2.6 </a:t>
            </a:r>
            <a:r>
              <a:rPr lang="zh-TW" altLang="en-US" dirty="0" smtClean="0">
                <a:latin typeface="Times New Roman" pitchFamily="18" charset="0"/>
              </a:rPr>
              <a:t>應定期檢視各單位跌倒評估作業流程與評估方式、量表之適當性。</a:t>
            </a:r>
            <a:endParaRPr lang="zh-TW" altLang="zh-TW"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6B60A-4513-4484-9D5F-8159AFBDA0AA}" type="slidenum">
              <a:rPr lang="en-US" altLang="zh-TW">
                <a:solidFill>
                  <a:prstClr val="black"/>
                </a:solidFill>
              </a:rPr>
              <a:pPr/>
              <a:t>79</a:t>
            </a:fld>
            <a:endParaRPr lang="en-US" altLang="zh-TW">
              <a:solidFill>
                <a:prstClr val="black"/>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lvl="0">
              <a:lnSpc>
                <a:spcPct val="176000"/>
              </a:lnSpc>
            </a:pPr>
            <a:r>
              <a:rPr lang="en-US" altLang="zh-TW" dirty="0" smtClean="0">
                <a:latin typeface="Times New Roman" pitchFamily="18" charset="0"/>
              </a:rPr>
              <a:t>1.3.1</a:t>
            </a:r>
            <a:r>
              <a:rPr lang="zh-TW" altLang="en-US" dirty="0" smtClean="0">
                <a:latin typeface="Times New Roman" pitchFamily="18" charset="0"/>
              </a:rPr>
              <a:t>應對不同屬性病人建立跌倒後立即處理及後續觀察流程，包括評估時機、頻率、評估內容及病人臨床反應。</a:t>
            </a:r>
          </a:p>
          <a:p>
            <a:pPr marL="228600" lvl="0" indent="-228600"/>
            <a:r>
              <a:rPr lang="en-US" altLang="zh-TW" sz="1200" dirty="0" smtClean="0">
                <a:latin typeface="Times New Roman" pitchFamily="18" charset="0"/>
              </a:rPr>
              <a:t>1.3.2</a:t>
            </a:r>
            <a:r>
              <a:rPr lang="zh-TW" altLang="en-US" sz="1200" dirty="0" smtClean="0">
                <a:latin typeface="Times New Roman" pitchFamily="18" charset="0"/>
              </a:rPr>
              <a:t>照護團隊應依病人個別性執行對應之護理措施，並依危險因子分類提供配套做法。</a:t>
            </a:r>
            <a:r>
              <a:rPr lang="zh-TW" altLang="en-US" sz="1200" dirty="0" smtClean="0"/>
              <a:t>例如：</a:t>
            </a:r>
          </a:p>
          <a:p>
            <a:pPr marL="228600" lvl="0" indent="-228600"/>
            <a:r>
              <a:rPr lang="zh-TW" altLang="en-US" sz="1200" dirty="0" smtClean="0"/>
              <a:t>　</a:t>
            </a:r>
            <a:r>
              <a:rPr lang="en-US" altLang="zh-TW" sz="1200" dirty="0" smtClean="0"/>
              <a:t>(1)</a:t>
            </a:r>
            <a:r>
              <a:rPr lang="zh-TW" altLang="en-US" sz="1200" dirty="0" smtClean="0"/>
              <a:t>依病況或照護情況安排床位，如右側偏癱者應安排在左側下床之床位、或無照顧者應安排在靠近護理站處等，方便照護。</a:t>
            </a:r>
          </a:p>
          <a:p>
            <a:pPr marL="228600" lvl="0" indent="-228600"/>
            <a:r>
              <a:rPr lang="zh-TW" altLang="en-US" sz="1200" dirty="0" smtClean="0"/>
              <a:t>　</a:t>
            </a:r>
            <a:r>
              <a:rPr lang="en-US" altLang="zh-TW" sz="1200" dirty="0" smtClean="0"/>
              <a:t>(2)</a:t>
            </a:r>
            <a:r>
              <a:rPr lang="zh-TW" altLang="en-US" sz="1200" dirty="0" smtClean="0"/>
              <a:t>正確指導安全移動病人的方式，例如：</a:t>
            </a:r>
          </a:p>
          <a:p>
            <a:pPr marL="228600" lvl="0" indent="-228600"/>
            <a:r>
              <a:rPr lang="zh-TW" altLang="en-US" sz="1200" dirty="0" smtClean="0"/>
              <a:t>　　</a:t>
            </a:r>
            <a:r>
              <a:rPr lang="en-US" altLang="zh-TW" sz="1200" dirty="0" smtClean="0"/>
              <a:t>a.</a:t>
            </a:r>
            <a:r>
              <a:rPr lang="zh-TW" altLang="en-US" sz="1200" dirty="0" smtClean="0"/>
              <a:t>預防因姿勢改變引起低血壓狀況，於轉換姿勢時應採漸進式方式。</a:t>
            </a:r>
          </a:p>
          <a:p>
            <a:pPr marL="228600" lvl="0" indent="-228600"/>
            <a:r>
              <a:rPr lang="zh-TW" altLang="en-US" sz="1200" dirty="0" smtClean="0"/>
              <a:t>　　</a:t>
            </a:r>
            <a:r>
              <a:rPr lang="en-US" altLang="zh-TW" sz="1200" dirty="0" smtClean="0"/>
              <a:t>b.</a:t>
            </a:r>
            <a:r>
              <a:rPr lang="zh-TW" altLang="en-US" sz="1200" dirty="0" smtClean="0"/>
              <a:t>病人與家屬需瞭解上下床（輪椅）及使用輔具之安全步驟，並確定先固定輪椅再移位。</a:t>
            </a:r>
          </a:p>
          <a:p>
            <a:pPr marL="228600" lvl="0" indent="-228600"/>
            <a:r>
              <a:rPr lang="zh-TW" altLang="en-US" sz="1200" dirty="0" smtClean="0"/>
              <a:t>　　</a:t>
            </a:r>
            <a:r>
              <a:rPr lang="en-US" altLang="zh-TW" sz="1200" dirty="0" smtClean="0"/>
              <a:t>c.</a:t>
            </a:r>
            <a:r>
              <a:rPr lang="zh-TW" altLang="en-US" sz="1200" dirty="0" smtClean="0"/>
              <a:t>起身時動作放慢、或是改變姿勢時需先坐著休息</a:t>
            </a:r>
            <a:r>
              <a:rPr lang="en-US" altLang="zh-TW" sz="1200" dirty="0" smtClean="0"/>
              <a:t>1~2</a:t>
            </a:r>
            <a:r>
              <a:rPr lang="zh-TW" altLang="en-US" sz="1200" dirty="0" smtClean="0"/>
              <a:t>分鐘後再起來。</a:t>
            </a:r>
          </a:p>
          <a:p>
            <a:pPr marL="228600" lvl="0" indent="-228600"/>
            <a:r>
              <a:rPr lang="zh-TW" altLang="en-US" sz="1200" dirty="0" smtClean="0"/>
              <a:t>　</a:t>
            </a:r>
            <a:r>
              <a:rPr lang="en-US" altLang="zh-TW" sz="1200" dirty="0" smtClean="0"/>
              <a:t>(3)</a:t>
            </a:r>
            <a:r>
              <a:rPr lang="zh-TW" altLang="en-US" sz="1200" dirty="0" smtClean="0"/>
              <a:t>若有骨髓損傷或膝關節受損之病人，可採用高位活動便盆椅。</a:t>
            </a:r>
          </a:p>
          <a:p>
            <a:pPr marL="228600" lvl="0" indent="-228600"/>
            <a:r>
              <a:rPr lang="zh-TW" altLang="en-US" sz="1200" dirty="0" smtClean="0"/>
              <a:t>　</a:t>
            </a:r>
            <a:r>
              <a:rPr lang="en-US" altLang="zh-TW" sz="1200" dirty="0" smtClean="0"/>
              <a:t>(4)</a:t>
            </a:r>
            <a:r>
              <a:rPr lang="zh-TW" altLang="en-US" sz="1200" dirty="0" smtClean="0"/>
              <a:t>對於失智、無家屬陪伴、高齡</a:t>
            </a:r>
            <a:r>
              <a:rPr lang="en-US" altLang="zh-TW" sz="1200" dirty="0" smtClean="0"/>
              <a:t>70</a:t>
            </a:r>
            <a:r>
              <a:rPr lang="zh-TW" altLang="en-US" sz="1200" dirty="0" smtClean="0"/>
              <a:t>歲以上或有多次跌倒史之病人，宜安排使用下床感應式呼叫鈴。</a:t>
            </a:r>
          </a:p>
          <a:p>
            <a:pPr marL="228600" lvl="0" indent="-228600"/>
            <a:r>
              <a:rPr lang="zh-TW" altLang="en-US" sz="1200" dirty="0" smtClean="0"/>
              <a:t>　</a:t>
            </a:r>
            <a:r>
              <a:rPr lang="en-US" altLang="zh-TW" sz="1200" dirty="0" smtClean="0"/>
              <a:t>(5)</a:t>
            </a:r>
            <a:r>
              <a:rPr lang="zh-TW" altLang="en-US" sz="1200" dirty="0" smtClean="0"/>
              <a:t>設計兒童病床床欄正確使用方式之圖示，並放置於病房（床）明顯處。</a:t>
            </a:r>
          </a:p>
          <a:p>
            <a:pPr marL="228600" lvl="0" indent="-228600"/>
            <a:r>
              <a:rPr lang="zh-TW" altLang="en-US" sz="1200" dirty="0" smtClean="0"/>
              <a:t>　</a:t>
            </a:r>
            <a:r>
              <a:rPr lang="en-US" altLang="zh-TW" sz="1200" dirty="0" smtClean="0"/>
              <a:t>(6)</a:t>
            </a:r>
            <a:r>
              <a:rPr lang="zh-TW" altLang="en-US" sz="1200" dirty="0" smtClean="0"/>
              <a:t>於兒科病房浴廁內設置安全座椅，提供病兒父母如廁時妥善安置病兒，確保病兒父母如廁時之病兒安全。</a:t>
            </a:r>
          </a:p>
          <a:p>
            <a:pPr marL="228600" lvl="0" indent="-228600"/>
            <a:r>
              <a:rPr lang="en-US" altLang="zh-TW" sz="1200" dirty="0" smtClean="0"/>
              <a:t>1.3.3</a:t>
            </a:r>
            <a:r>
              <a:rPr lang="zh-TW" altLang="en-US" sz="1200" dirty="0" smtClean="0"/>
              <a:t>針對年長者提供預防跌倒措施或護理指導時，照護人員需以討論方式徵詢意見，以尊重其感受。</a:t>
            </a:r>
          </a:p>
          <a:p>
            <a:pPr marL="228600" lvl="0" indent="-228600"/>
            <a:r>
              <a:rPr lang="zh-TW" altLang="en-US" sz="1200" dirty="0" smtClean="0"/>
              <a:t>　</a:t>
            </a:r>
            <a:r>
              <a:rPr lang="en-US" altLang="zh-TW" sz="1200" dirty="0" smtClean="0"/>
              <a:t>(1)</a:t>
            </a:r>
            <a:r>
              <a:rPr lang="zh-TW" altLang="en-US" sz="1200" dirty="0" smtClean="0"/>
              <a:t>強化病人對跌倒之認知，必要時務必尋求協助。</a:t>
            </a:r>
          </a:p>
          <a:p>
            <a:pPr marL="228600" lvl="0" indent="-228600"/>
            <a:r>
              <a:rPr lang="zh-TW" altLang="en-US" sz="1200" dirty="0" smtClean="0"/>
              <a:t>　</a:t>
            </a:r>
            <a:r>
              <a:rPr lang="en-US" altLang="zh-TW" sz="1200" dirty="0" smtClean="0"/>
              <a:t>(2)</a:t>
            </a:r>
            <a:r>
              <a:rPr lang="zh-TW" altLang="en-US" sz="1200" dirty="0" smtClean="0"/>
              <a:t>教導相關輔具的使用（如：床欄、夜燈、呼叫鈴、便盆椅等），並確認高齡長者確實會</a:t>
            </a:r>
            <a:r>
              <a:rPr kumimoji="1" lang="zh-TW" altLang="zh-TW" sz="1200" kern="1200" dirty="0" smtClean="0">
                <a:solidFill>
                  <a:schemeClr val="tx1"/>
                </a:solidFill>
                <a:effectLst/>
                <a:latin typeface="Arial" charset="0"/>
                <a:ea typeface="新細明體" pitchFamily="18" charset="-120"/>
                <a:cs typeface="+mn-cs"/>
              </a:rPr>
              <a:t>使用</a:t>
            </a:r>
            <a:r>
              <a:rPr kumimoji="1" lang="zh-TW" altLang="en-US" sz="1200" kern="1200" dirty="0" smtClean="0">
                <a:solidFill>
                  <a:schemeClr val="tx1"/>
                </a:solidFill>
                <a:effectLst/>
                <a:latin typeface="Arial" charset="0"/>
                <a:ea typeface="新細明體" pitchFamily="18" charset="-120"/>
                <a:cs typeface="+mn-cs"/>
              </a:rPr>
              <a:t>。</a:t>
            </a:r>
            <a:endParaRPr lang="zh-TW" altLang="zh-TW"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u="sng" smtClean="0">
                <a:latin typeface="Arial" pitchFamily="34" charset="0"/>
                <a:ea typeface="新細明體" pitchFamily="18" charset="-120"/>
              </a:rPr>
              <a:t>國外警示訊息重點</a:t>
            </a:r>
            <a:r>
              <a:rPr lang="zh-TW" altLang="en-US" smtClean="0">
                <a:latin typeface="Arial" pitchFamily="34" charset="0"/>
                <a:ea typeface="新細明體" pitchFamily="18" charset="-120"/>
              </a:rPr>
              <a:t>：</a:t>
            </a:r>
            <a:r>
              <a:rPr lang="en-US" altLang="zh-TW" smtClean="0">
                <a:latin typeface="Arial" pitchFamily="34" charset="0"/>
                <a:ea typeface="新細明體" pitchFamily="18" charset="-120"/>
              </a:rPr>
              <a:t>NPSA, NSW, TJC, VA</a:t>
            </a:r>
          </a:p>
          <a:p>
            <a:pPr eaLnBrk="1" hangingPunct="1"/>
            <a:r>
              <a:rPr lang="zh-TW" altLang="en-US" smtClean="0">
                <a:latin typeface="Arial" pitchFamily="34" charset="0"/>
                <a:ea typeface="新細明體" pitchFamily="18" charset="-120"/>
              </a:rPr>
              <a:t>醫療人員回饋：透過相關教育訓練問卷回饋、電話及</a:t>
            </a:r>
            <a:r>
              <a:rPr lang="en-US" altLang="zh-TW" smtClean="0">
                <a:latin typeface="Arial" pitchFamily="34" charset="0"/>
                <a:ea typeface="新細明體" pitchFamily="18" charset="-120"/>
              </a:rPr>
              <a:t>e-mail</a:t>
            </a:r>
            <a:r>
              <a:rPr lang="zh-TW" altLang="en-US" smtClean="0">
                <a:latin typeface="Arial" pitchFamily="34" charset="0"/>
                <a:ea typeface="新細明體" pitchFamily="18" charset="-120"/>
              </a:rPr>
              <a:t>等管道</a:t>
            </a:r>
            <a:endParaRPr lang="en-US" altLang="zh-TW" smtClean="0">
              <a:latin typeface="Arial" pitchFamily="34" charset="0"/>
              <a:ea typeface="新細明體" pitchFamily="18" charset="-12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4AA80-9F3A-4866-BC8D-A058DFDB9CB0}" type="slidenum">
              <a:rPr lang="en-US" altLang="zh-TW">
                <a:solidFill>
                  <a:prstClr val="black"/>
                </a:solidFill>
              </a:rPr>
              <a:pPr/>
              <a:t>80</a:t>
            </a:fld>
            <a:endParaRPr lang="en-US" altLang="zh-TW">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kumimoji="1" lang="en-US" altLang="zh-TW" sz="1200" kern="1200" dirty="0" smtClean="0">
                <a:solidFill>
                  <a:schemeClr val="tx1"/>
                </a:solidFill>
                <a:effectLst/>
                <a:latin typeface="Arial" charset="0"/>
                <a:ea typeface="新細明體" pitchFamily="18" charset="-120"/>
                <a:cs typeface="+mn-cs"/>
              </a:rPr>
              <a:t>2.1</a:t>
            </a:r>
            <a:r>
              <a:rPr kumimoji="1" lang="zh-TW" altLang="zh-TW" sz="1200" kern="1200" dirty="0" smtClean="0">
                <a:solidFill>
                  <a:schemeClr val="tx1"/>
                </a:solidFill>
                <a:effectLst/>
                <a:latin typeface="Arial" charset="0"/>
                <a:ea typeface="新細明體" pitchFamily="18" charset="-120"/>
                <a:cs typeface="+mn-cs"/>
              </a:rPr>
              <a:t>應提供安全的醫療照護環境，以降低跌倒後傷害程度為優先改善方向。</a:t>
            </a:r>
          </a:p>
          <a:p>
            <a:pPr lvl="1"/>
            <a:r>
              <a:rPr kumimoji="1" lang="en-US" altLang="zh-TW" sz="1200" kern="1200" dirty="0" smtClean="0">
                <a:solidFill>
                  <a:schemeClr val="tx1"/>
                </a:solidFill>
                <a:effectLst/>
                <a:latin typeface="Arial" charset="0"/>
                <a:ea typeface="新細明體" pitchFamily="18" charset="-120"/>
                <a:cs typeface="+mn-cs"/>
              </a:rPr>
              <a:t>2.1.1</a:t>
            </a:r>
            <a:r>
              <a:rPr kumimoji="1" lang="zh-TW" altLang="zh-TW" sz="1200" kern="1200" dirty="0" smtClean="0">
                <a:solidFill>
                  <a:schemeClr val="tx1"/>
                </a:solidFill>
                <a:effectLst/>
                <a:latin typeface="Arial" charset="0"/>
                <a:ea typeface="新細明體" pitchFamily="18" charset="-120"/>
                <a:cs typeface="+mn-cs"/>
              </a:rPr>
              <a:t>提供安全的醫療環境，例如：</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主動將病人可能使用的物品，如輔具、眼鏡、拖鞋、床旁叫人鈴拉線、尿壺等，置於病人隨手可得之處。</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依病人身體活動需求，主動提供輔具使用，並教導正確床欄的使用方法。</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床輪應置於固定位置且定期檢測其功能。在不做治療的時間，病床高度應降至最低，以方便病人下床時可雙腳著地。</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避免使用支撐時會傾斜或可能會滑動的傢俱，如床旁桌或帶輪點滴架。</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保持病房與浴廁地面清潔乾燥，通道（特別是病床至浴廁間通道）無障礙物及充足的照明（如：夜燈或地燈）。地面潮濕時則需設置警示標誌。</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浴廁加裝止滑設施、扶手及叫人鈴。</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體重計加裝扶手，如外圍輔以助行器、底下加裝止滑墊或加強固定。</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乘坐輪椅時應給予適當的固定，如使用輪椅之安全帶。</a:t>
            </a:r>
          </a:p>
          <a:p>
            <a:pPr marL="1143000" lvl="2" indent="-228600">
              <a:buFont typeface="+mj-lt"/>
              <a:buAutoNum type="arabicPeriod"/>
            </a:pPr>
            <a:r>
              <a:rPr kumimoji="1" lang="zh-TW" altLang="zh-TW" sz="1200" kern="1200" dirty="0" smtClean="0">
                <a:solidFill>
                  <a:schemeClr val="tx1"/>
                </a:solidFill>
                <a:effectLst/>
                <a:latin typeface="Arial" charset="0"/>
                <a:ea typeface="新細明體" pitchFamily="18" charset="-120"/>
                <a:cs typeface="+mn-cs"/>
              </a:rPr>
              <a:t>下床時提供家屬使用移位固定帶。</a:t>
            </a:r>
          </a:p>
          <a:p>
            <a:pPr lvl="1"/>
            <a:r>
              <a:rPr kumimoji="1" lang="en-US" altLang="zh-TW" sz="1200" kern="1200" dirty="0" smtClean="0">
                <a:solidFill>
                  <a:schemeClr val="tx1"/>
                </a:solidFill>
                <a:effectLst/>
                <a:latin typeface="Arial" charset="0"/>
                <a:ea typeface="新細明體" pitchFamily="18" charset="-120"/>
                <a:cs typeface="+mn-cs"/>
              </a:rPr>
              <a:t>2.1.2</a:t>
            </a:r>
            <a:r>
              <a:rPr kumimoji="1" lang="zh-TW" altLang="zh-TW" sz="1200" kern="1200" dirty="0" smtClean="0">
                <a:solidFill>
                  <a:schemeClr val="tx1"/>
                </a:solidFill>
                <a:effectLst/>
                <a:latin typeface="Arial" charset="0"/>
                <a:ea typeface="新細明體" pitchFamily="18" charset="-120"/>
                <a:cs typeface="+mn-cs"/>
              </a:rPr>
              <a:t>病人應穿著大小合適之衣褲及平穩、防滑、厚底且大小適宜的鞋子。</a:t>
            </a:r>
          </a:p>
          <a:p>
            <a:pPr lvl="1"/>
            <a:r>
              <a:rPr kumimoji="1" lang="en-US" altLang="zh-TW" sz="1200" kern="1200" dirty="0" smtClean="0">
                <a:solidFill>
                  <a:schemeClr val="tx1"/>
                </a:solidFill>
                <a:effectLst/>
                <a:latin typeface="Arial" charset="0"/>
                <a:ea typeface="新細明體" pitchFamily="18" charset="-120"/>
                <a:cs typeface="+mn-cs"/>
              </a:rPr>
              <a:t>2.1.3</a:t>
            </a:r>
            <a:r>
              <a:rPr kumimoji="1" lang="zh-TW" altLang="zh-TW" sz="1200" kern="1200" dirty="0" smtClean="0">
                <a:solidFill>
                  <a:schemeClr val="tx1"/>
                </a:solidFill>
                <a:effectLst/>
                <a:latin typeface="Arial" charset="0"/>
                <a:ea typeface="新細明體" pitchFamily="18" charset="-120"/>
                <a:cs typeface="+mn-cs"/>
              </a:rPr>
              <a:t>應注意病人於周邊單位（如：檢查室、手術室、手術恢復室等）之跌倒防範。</a:t>
            </a:r>
          </a:p>
          <a:p>
            <a:endParaRPr lang="zh-TW"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ADC01-8280-44DB-8C74-2A2BB54959D2}" type="slidenum">
              <a:rPr lang="en-US" altLang="zh-TW">
                <a:solidFill>
                  <a:prstClr val="black"/>
                </a:solidFill>
              </a:rPr>
              <a:pPr/>
              <a:t>81</a:t>
            </a:fld>
            <a:endParaRPr lang="en-US" altLang="zh-TW">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nSpc>
                <a:spcPct val="176000"/>
              </a:lnSpc>
            </a:pPr>
            <a:endParaRPr lang="zh-TW"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478C4-A667-43A8-AD8A-AA8ADB3D84F6}" type="slidenum">
              <a:rPr lang="en-US" altLang="zh-TW">
                <a:solidFill>
                  <a:prstClr val="black"/>
                </a:solidFill>
              </a:rPr>
              <a:pPr/>
              <a:t>82</a:t>
            </a:fld>
            <a:endParaRPr lang="en-US" altLang="zh-TW">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zh-TW" altLang="en-US" smtClean="0">
              <a:ea typeface="新細明體" charset="-12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30300" y="673100"/>
            <a:ext cx="4598988" cy="3449638"/>
          </a:xfrm>
          <a:ln/>
        </p:spPr>
      </p:sp>
      <p:sp>
        <p:nvSpPr>
          <p:cNvPr id="69635" name="Rectangle 3"/>
          <p:cNvSpPr>
            <a:spLocks noGrp="1" noChangeArrowheads="1"/>
          </p:cNvSpPr>
          <p:nvPr>
            <p:ph type="body" idx="1"/>
          </p:nvPr>
        </p:nvSpPr>
        <p:spPr>
          <a:xfrm>
            <a:off x="913991" y="4347194"/>
            <a:ext cx="5030018" cy="4123097"/>
          </a:xfrm>
        </p:spPr>
        <p:txBody>
          <a:bodyPr/>
          <a:lstStyle/>
          <a:p>
            <a:endParaRPr lang="zh-TW" altLang="en-US" smtClean="0">
              <a:ea typeface="新細明體" charset="-12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A36F5-70D1-40F5-9C47-89A988359A38}" type="slidenum">
              <a:rPr lang="en-US" altLang="zh-TW">
                <a:solidFill>
                  <a:prstClr val="black"/>
                </a:solidFill>
              </a:rPr>
              <a:pPr/>
              <a:t>85</a:t>
            </a:fld>
            <a:endParaRPr lang="en-US" altLang="zh-TW">
              <a:solidFill>
                <a:prstClr val="black"/>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15FFA-1809-45F8-8013-61716AA56161}" type="slidenum">
              <a:rPr lang="en-US" altLang="zh-TW">
                <a:solidFill>
                  <a:prstClr val="black"/>
                </a:solidFill>
              </a:rPr>
              <a:pPr/>
              <a:t>86</a:t>
            </a:fld>
            <a:endParaRPr lang="en-US" altLang="zh-TW">
              <a:solidFill>
                <a:prstClr val="black"/>
              </a:solidFill>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zh-TW" altLang="en-US" sz="1000" b="1">
                <a:solidFill>
                  <a:srgbClr val="FF3300"/>
                </a:solidFill>
              </a:rPr>
              <a:t>對異常事件進行分析：整併「</a:t>
            </a:r>
            <a:r>
              <a:rPr lang="zh-TW" altLang="en-US" sz="1000" b="1"/>
              <a:t>對重大異常事件進行</a:t>
            </a:r>
            <a:r>
              <a:rPr lang="zh-TW" altLang="en-US" sz="1000" b="1">
                <a:solidFill>
                  <a:schemeClr val="bg2"/>
                </a:solidFill>
              </a:rPr>
              <a:t>根本原因</a:t>
            </a:r>
            <a:r>
              <a:rPr lang="zh-TW" altLang="en-US" sz="1000" b="1"/>
              <a:t>分析」、「</a:t>
            </a:r>
            <a:r>
              <a:rPr lang="zh-TW" altLang="en-US" sz="1000" b="1">
                <a:solidFill>
                  <a:schemeClr val="bg2"/>
                </a:solidFill>
              </a:rPr>
              <a:t>定期分析通報資料，採取適當預防及改善措施 </a:t>
            </a:r>
            <a:r>
              <a:rPr lang="zh-TW" altLang="en-US" sz="1000" b="1">
                <a:solidFill>
                  <a:srgbClr val="FF3300"/>
                </a:solidFill>
              </a:rPr>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5CBB5-CA6A-4E2E-9750-64FA04F53152}" type="slidenum">
              <a:rPr lang="en-US" altLang="zh-TW">
                <a:solidFill>
                  <a:prstClr val="black"/>
                </a:solidFill>
              </a:rPr>
              <a:pPr/>
              <a:t>87</a:t>
            </a:fld>
            <a:endParaRPr lang="en-US" altLang="zh-TW">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71793-C0BF-4BFA-9059-30596DA72023}" type="slidenum">
              <a:rPr lang="en-US" altLang="zh-TW">
                <a:solidFill>
                  <a:prstClr val="black"/>
                </a:solidFill>
              </a:rPr>
              <a:pPr/>
              <a:t>88</a:t>
            </a:fld>
            <a:endParaRPr lang="en-US" altLang="zh-TW">
              <a:solidFill>
                <a:prstClr val="black"/>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lnSpc>
                <a:spcPct val="176000"/>
              </a:lnSpc>
            </a:pPr>
            <a:r>
              <a:rPr lang="en-US" altLang="zh-TW" sz="1200" dirty="0" smtClean="0"/>
              <a:t>1.1</a:t>
            </a:r>
            <a:r>
              <a:rPr lang="zh-TW" altLang="en-US" sz="1200" dirty="0" smtClean="0"/>
              <a:t>醫療機構應對全院所有同仁加強病人安全觀念的宣導，並對不同單位層級給予不同內容的繼續教育，共同營造一個非懲罰性的環境，來鼓勵異常事件的通報。</a:t>
            </a:r>
            <a:endParaRPr lang="en-US" altLang="zh-TW" sz="1200" dirty="0" smtClean="0"/>
          </a:p>
          <a:p>
            <a:pPr>
              <a:lnSpc>
                <a:spcPct val="176000"/>
              </a:lnSpc>
            </a:pPr>
            <a:r>
              <a:rPr lang="en-US" altLang="zh-TW" sz="1200" dirty="0" smtClean="0"/>
              <a:t>   1.1.1</a:t>
            </a:r>
            <a:r>
              <a:rPr lang="zh-TW" altLang="en-US" sz="1200" dirty="0" smtClean="0"/>
              <a:t>建立員工對通報的正確觀念，宣導通報目的著重在檢討是否因流程上的缺失所導致事件發生，尋求改善機會，並且避免同樣的事件重複發生。</a:t>
            </a:r>
          </a:p>
          <a:p>
            <a:pPr>
              <a:lnSpc>
                <a:spcPct val="176000"/>
              </a:lnSpc>
            </a:pPr>
            <a:r>
              <a:rPr lang="en-US" altLang="zh-TW" sz="1200" dirty="0" smtClean="0"/>
              <a:t>   1.1.2</a:t>
            </a:r>
            <a:r>
              <a:rPr lang="zh-TW" altLang="en-US" sz="1200" dirty="0" smtClean="0"/>
              <a:t>醫療機構建立暢通的管道，鼓勵員工不僅對於已造成嚴重後果的異常事件主動通報，同時對於輕微傷害的異常事件甚至差一點就發生的跡近錯失事件</a:t>
            </a:r>
            <a:r>
              <a:rPr lang="en-US" altLang="zh-TW" sz="1200" dirty="0" smtClean="0"/>
              <a:t>(Near Miss)</a:t>
            </a:r>
            <a:r>
              <a:rPr lang="zh-TW" altLang="en-US" sz="1200" dirty="0" smtClean="0"/>
              <a:t>，亦能進行通報。</a:t>
            </a:r>
          </a:p>
          <a:p>
            <a:pPr>
              <a:lnSpc>
                <a:spcPct val="176000"/>
              </a:lnSpc>
            </a:pPr>
            <a:r>
              <a:rPr lang="en-US" altLang="zh-TW" sz="1200" dirty="0" smtClean="0"/>
              <a:t>   1.1.3</a:t>
            </a:r>
            <a:r>
              <a:rPr lang="zh-TW" altLang="en-US" sz="1200" dirty="0" smtClean="0"/>
              <a:t>應摒棄異常事件發生後立即追究個人責任的作法，以積極營造非懲罰性的通報環境。</a:t>
            </a:r>
          </a:p>
          <a:p>
            <a:pPr>
              <a:lnSpc>
                <a:spcPct val="176000"/>
              </a:lnSpc>
            </a:pPr>
            <a:r>
              <a:rPr lang="en-US" altLang="zh-TW" sz="1200" dirty="0" smtClean="0"/>
              <a:t>   1.1.4</a:t>
            </a:r>
            <a:r>
              <a:rPr lang="zh-TW" altLang="en-US" sz="1200" dirty="0" smtClean="0"/>
              <a:t>規劃全院性教育訓練，了解病人安全的政策，教導異常事件通報系統，宣導通報意義與重要性。</a:t>
            </a:r>
            <a:endParaRPr lang="zh-TW" altLang="zh-TW" dirty="0" smtClean="0"/>
          </a:p>
          <a:p>
            <a:r>
              <a:rPr lang="en-US" altLang="zh-TW" sz="1200" dirty="0" smtClean="0"/>
              <a:t>1.2</a:t>
            </a:r>
            <a:r>
              <a:rPr lang="zh-TW" altLang="en-US" sz="1200" dirty="0" smtClean="0"/>
              <a:t>積極參與全國性病人安全通報，主動與其他醫療機構分享經驗，達到共同學習的目的。</a:t>
            </a:r>
            <a:endParaRPr lang="en-US" altLang="zh-TW"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dirty="0" smtClean="0"/>
              <a:t>   1.2.1</a:t>
            </a:r>
            <a:r>
              <a:rPr lang="zh-TW" altLang="en-US" sz="1200" dirty="0" smtClean="0"/>
              <a:t>醫療機構可參與台灣病人安全通報系統或其他院際間的資訊交流管道，透過經驗分享與學習，來改善院內病人安全的各種措施，避免重大異常事件的發生。</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30000"/>
              </a:lnSpc>
            </a:pPr>
            <a:endParaRPr lang="en-US" altLang="zh-TW" sz="1200" dirty="0" smtClean="0"/>
          </a:p>
          <a:p>
            <a:pPr>
              <a:lnSpc>
                <a:spcPct val="130000"/>
              </a:lnSpc>
            </a:pPr>
            <a:r>
              <a:rPr lang="zh-TW" altLang="en-US" sz="1200" dirty="0" smtClean="0"/>
              <a:t>考量國內建置外部通報的重要性及需要性</a:t>
            </a:r>
            <a:endParaRPr lang="en-US" altLang="zh-TW" sz="1200" dirty="0" smtClean="0"/>
          </a:p>
          <a:p>
            <a:pPr>
              <a:lnSpc>
                <a:spcPct val="130000"/>
              </a:lnSpc>
            </a:pPr>
            <a:r>
              <a:rPr lang="en-US" altLang="zh-TW" sz="1200" b="1" dirty="0" smtClean="0"/>
              <a:t>2003</a:t>
            </a:r>
            <a:r>
              <a:rPr lang="zh-TW" altLang="en-US" sz="1200" b="1" dirty="0" smtClean="0"/>
              <a:t>年</a:t>
            </a:r>
            <a:r>
              <a:rPr lang="en-US" altLang="zh-TW" sz="1200" b="1" dirty="0" smtClean="0"/>
              <a:t>11</a:t>
            </a:r>
            <a:r>
              <a:rPr lang="zh-TW" altLang="en-US" sz="1200" b="1" dirty="0" smtClean="0"/>
              <a:t>月</a:t>
            </a:r>
            <a:r>
              <a:rPr lang="zh-TW" altLang="en-US" sz="1200" dirty="0" smtClean="0"/>
              <a:t>起由行政院衛生署補助醫策會辦理</a:t>
            </a:r>
            <a:r>
              <a:rPr lang="en-US" altLang="zh-TW" sz="1200" dirty="0" smtClean="0"/>
              <a:t>『</a:t>
            </a:r>
            <a:r>
              <a:rPr lang="zh-TW" altLang="en-US" sz="1200" dirty="0" smtClean="0"/>
              <a:t>全國性通報制度之建制與意外事件分析之可行模式評估</a:t>
            </a:r>
            <a:r>
              <a:rPr lang="en-US" altLang="zh-TW" sz="1200" dirty="0" smtClean="0"/>
              <a:t> 』</a:t>
            </a:r>
          </a:p>
          <a:p>
            <a:pPr>
              <a:lnSpc>
                <a:spcPct val="130000"/>
              </a:lnSpc>
            </a:pPr>
            <a:endParaRPr lang="en-US" altLang="zh-TW" sz="1200" dirty="0" smtClean="0"/>
          </a:p>
          <a:p>
            <a:pPr>
              <a:lnSpc>
                <a:spcPct val="130000"/>
              </a:lnSpc>
            </a:pPr>
            <a:endParaRPr lang="en-US" altLang="zh-TW" sz="1200" dirty="0" smtClean="0"/>
          </a:p>
          <a:p>
            <a:pPr>
              <a:lnSpc>
                <a:spcPct val="130000"/>
              </a:lnSpc>
            </a:pPr>
            <a:endParaRPr lang="en-US" altLang="zh-TW" sz="1200" dirty="0" smtClean="0"/>
          </a:p>
          <a:p>
            <a:pPr>
              <a:lnSpc>
                <a:spcPct val="130000"/>
              </a:lnSpc>
            </a:pPr>
            <a:endParaRPr lang="en-US" altLang="zh-TW" sz="1200" dirty="0" smtClean="0"/>
          </a:p>
          <a:p>
            <a:r>
              <a:rPr lang="en-US" altLang="zh-TW" sz="1200" b="1" i="1" u="sng" dirty="0" smtClean="0">
                <a:cs typeface="Times New Roman" pitchFamily="18" charset="0"/>
              </a:rPr>
              <a:t>TPR</a:t>
            </a:r>
            <a:r>
              <a:rPr lang="zh-TW" altLang="en-US" sz="1200" b="1" i="1" u="sng" dirty="0" smtClean="0">
                <a:latin typeface="標楷體" pitchFamily="65" charset="-120"/>
              </a:rPr>
              <a:t>在臨床上代表</a:t>
            </a:r>
            <a:r>
              <a:rPr lang="zh-TW" altLang="en-US" sz="1200" b="1" i="1" u="sng" dirty="0" smtClean="0">
                <a:solidFill>
                  <a:srgbClr val="FF0000"/>
                </a:solidFill>
                <a:latin typeface="標楷體" pitchFamily="65" charset="-120"/>
              </a:rPr>
              <a:t>體溫、脈搏及呼吸</a:t>
            </a:r>
            <a:r>
              <a:rPr lang="zh-TW" altLang="en-US" sz="1200" b="1" i="1" u="sng" dirty="0" smtClean="0">
                <a:latin typeface="標楷體" pitchFamily="65" charset="-120"/>
              </a:rPr>
              <a:t>，為人類最重要的生命徵象，以此命名含有通報系統在病人安全中的不可或缺性</a:t>
            </a:r>
            <a:endParaRPr lang="zh-TW" altLang="en-US" dirty="0"/>
          </a:p>
        </p:txBody>
      </p:sp>
      <p:sp>
        <p:nvSpPr>
          <p:cNvPr id="4" name="投影片編號版面配置區 3"/>
          <p:cNvSpPr>
            <a:spLocks noGrp="1"/>
          </p:cNvSpPr>
          <p:nvPr>
            <p:ph type="sldNum" sz="quarter" idx="10"/>
          </p:nvPr>
        </p:nvSpPr>
        <p:spPr/>
        <p:txBody>
          <a:bodyPr/>
          <a:lstStyle/>
          <a:p>
            <a:pPr>
              <a:defRPr/>
            </a:pPr>
            <a:fld id="{F1D633B9-FE7B-4E98-A8CC-F59AABA5E124}" type="slidenum">
              <a:rPr lang="zh-TW" altLang="en-US" smtClean="0">
                <a:solidFill>
                  <a:prstClr val="black"/>
                </a:solidFill>
              </a:rPr>
              <a:pPr>
                <a:defRPr/>
              </a:pPr>
              <a:t>89</a:t>
            </a:fld>
            <a:endParaRPr lang="en-US" altLang="zh-TW">
              <a:solidFill>
                <a:prstClr val="black"/>
              </a:solidFill>
            </a:endParaRPr>
          </a:p>
        </p:txBody>
      </p:sp>
    </p:spTree>
    <p:extLst>
      <p:ext uri="{BB962C8B-B14F-4D97-AF65-F5344CB8AC3E}">
        <p14:creationId xmlns:p14="http://schemas.microsoft.com/office/powerpoint/2010/main" val="13674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dirty="0" smtClean="0">
                <a:latin typeface="Arial" pitchFamily="34" charset="0"/>
                <a:ea typeface="新細明體" pitchFamily="18" charset="-120"/>
              </a:rPr>
              <a:t>原</a:t>
            </a:r>
            <a:r>
              <a:rPr lang="en-US" altLang="zh-TW" dirty="0" smtClean="0">
                <a:latin typeface="Arial" pitchFamily="34" charset="0"/>
                <a:ea typeface="新細明體" pitchFamily="18" charset="-120"/>
              </a:rPr>
              <a:t>99-100</a:t>
            </a:r>
            <a:r>
              <a:rPr lang="zh-TW" altLang="en-US" dirty="0" smtClean="0">
                <a:latin typeface="Arial" pitchFamily="34" charset="0"/>
                <a:ea typeface="新細明體" pitchFamily="18" charset="-120"/>
              </a:rPr>
              <a:t>年執行策略與參考做法中，感染管制、跌倒預防、管路安全均提及建置通報制度，鼓勵通報與分析。</a:t>
            </a:r>
            <a:endParaRPr lang="en-US" altLang="zh-TW" dirty="0" smtClean="0">
              <a:latin typeface="Arial" pitchFamily="34" charset="0"/>
              <a:ea typeface="新細明體" pitchFamily="18" charset="-120"/>
            </a:endParaRPr>
          </a:p>
          <a:p>
            <a:pPr eaLnBrk="1" hangingPunct="1"/>
            <a:r>
              <a:rPr lang="en-US" altLang="zh-TW" dirty="0" smtClean="0">
                <a:latin typeface="Arial" pitchFamily="34" charset="0"/>
                <a:ea typeface="新細明體" pitchFamily="18" charset="-120"/>
              </a:rPr>
              <a:t>101-102</a:t>
            </a:r>
            <a:r>
              <a:rPr lang="zh-TW" altLang="en-US" dirty="0" smtClean="0">
                <a:latin typeface="Arial" pitchFamily="34" charset="0"/>
                <a:ea typeface="新細明體" pitchFamily="18" charset="-120"/>
              </a:rPr>
              <a:t>年度目標修訂時，因已在目標五中強化落實病人安全異常事件通報及管理，故其餘各目標中不再重複，並配合重整各該目標內容。</a:t>
            </a:r>
            <a:endParaRPr lang="en-US" altLang="zh-TW" dirty="0" smtClean="0">
              <a:latin typeface="Arial" pitchFamily="34" charset="0"/>
              <a:ea typeface="新細明體" pitchFamily="18" charset="-12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F1D633B9-FE7B-4E98-A8CC-F59AABA5E124}" type="slidenum">
              <a:rPr lang="zh-TW" altLang="en-US" smtClean="0">
                <a:solidFill>
                  <a:prstClr val="black"/>
                </a:solidFill>
              </a:rPr>
              <a:pPr>
                <a:defRPr/>
              </a:pPr>
              <a:t>90</a:t>
            </a:fld>
            <a:endParaRPr lang="en-US" altLang="zh-TW">
              <a:solidFill>
                <a:prstClr val="black"/>
              </a:solidFill>
            </a:endParaRPr>
          </a:p>
        </p:txBody>
      </p:sp>
    </p:spTree>
    <p:extLst>
      <p:ext uri="{BB962C8B-B14F-4D97-AF65-F5344CB8AC3E}">
        <p14:creationId xmlns:p14="http://schemas.microsoft.com/office/powerpoint/2010/main" val="1367432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2A6DA-1666-4A75-A86F-2FA8D5EF2D19}" type="slidenum">
              <a:rPr lang="en-US" altLang="zh-TW">
                <a:solidFill>
                  <a:prstClr val="black"/>
                </a:solidFill>
              </a:rPr>
              <a:pPr/>
              <a:t>91</a:t>
            </a:fld>
            <a:endParaRPr lang="en-US" altLang="zh-TW">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zh-TW" dirty="0" smtClean="0"/>
              <a:t>2.1</a:t>
            </a:r>
            <a:r>
              <a:rPr lang="zh-TW" altLang="en-US" dirty="0" smtClean="0"/>
              <a:t>醫療機構應定期檢討院內病人安全通報事件，以提升通報資料之正確性。</a:t>
            </a:r>
          </a:p>
          <a:p>
            <a:pPr lvl="1"/>
            <a:r>
              <a:rPr lang="en-US" altLang="zh-TW" dirty="0" smtClean="0"/>
              <a:t>2.1.1</a:t>
            </a:r>
            <a:r>
              <a:rPr lang="zh-TW" altLang="en-US" dirty="0" smtClean="0"/>
              <a:t>由適當單位進行異常事件通報之收集、分析與報告，並審核其正確性。</a:t>
            </a:r>
          </a:p>
          <a:p>
            <a:r>
              <a:rPr lang="en-US" altLang="zh-TW" dirty="0" smtClean="0"/>
              <a:t>2.2</a:t>
            </a:r>
            <a:r>
              <a:rPr lang="zh-TW" altLang="en-US" dirty="0" smtClean="0"/>
              <a:t>根據異常事件分析結果提出具體可行之改善措施，避免類似事件重複發生。</a:t>
            </a:r>
          </a:p>
          <a:p>
            <a:pPr lvl="1"/>
            <a:r>
              <a:rPr lang="en-US" altLang="zh-TW" dirty="0" smtClean="0"/>
              <a:t>2.2.1</a:t>
            </a:r>
            <a:r>
              <a:rPr lang="zh-TW" altLang="en-US" dirty="0" smtClean="0"/>
              <a:t>醫療機構對重大之異常事件或是警訊事件應進行根本原因分析，找出系統內潛在失誤因素並進行改善。</a:t>
            </a:r>
          </a:p>
          <a:p>
            <a:pPr lvl="1"/>
            <a:r>
              <a:rPr lang="en-US" altLang="zh-TW" dirty="0" smtClean="0"/>
              <a:t>2.2.2</a:t>
            </a:r>
            <a:r>
              <a:rPr lang="zh-TW" altLang="en-US" dirty="0" smtClean="0"/>
              <a:t>應根據分析結果提出可行的改善方案，包括欲改善之流程或作業、負責執行的單位或人員、改善時限、評值指標及評核成果，並持續監測。</a:t>
            </a:r>
          </a:p>
          <a:p>
            <a:pPr lvl="1"/>
            <a:r>
              <a:rPr lang="en-US" altLang="zh-TW" dirty="0" smtClean="0"/>
              <a:t>2.2.3</a:t>
            </a:r>
            <a:r>
              <a:rPr lang="zh-TW" altLang="en-US" dirty="0" smtClean="0"/>
              <a:t>分析結果應有適當回饋機制，並運用適當管道提供警訊事件或學習案例，便於醫療照護人員學習與及時提醒。</a:t>
            </a:r>
            <a:endParaRPr lang="en-US" altLang="zh-TW" dirty="0" smtClean="0"/>
          </a:p>
          <a:p>
            <a:pPr lvl="1"/>
            <a:endParaRPr lang="en-US" altLang="zh-TW" dirty="0" smtClean="0"/>
          </a:p>
          <a:p>
            <a:pPr lvl="0"/>
            <a:r>
              <a:rPr lang="en-US" altLang="zh-TW" dirty="0" smtClean="0"/>
              <a:t>※</a:t>
            </a:r>
            <a:r>
              <a:rPr lang="zh-TW" altLang="en-US" dirty="0" smtClean="0"/>
              <a:t>特別說明：</a:t>
            </a:r>
            <a:endParaRPr lang="zh-TW" altLang="zh-TW"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B9E51-E2E4-49D4-B6D5-1527BF6F32B7}" type="slidenum">
              <a:rPr lang="en-US" altLang="zh-TW">
                <a:solidFill>
                  <a:prstClr val="black"/>
                </a:solidFill>
              </a:rPr>
              <a:pPr/>
              <a:t>92</a:t>
            </a:fld>
            <a:endParaRPr lang="en-US" altLang="zh-TW">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marL="457200" indent="-457200" eaLnBrk="1" hangingPunct="1">
              <a:buFont typeface="Wingdings" pitchFamily="2" charset="2"/>
              <a:buNone/>
            </a:pPr>
            <a:r>
              <a:rPr lang="en-US" altLang="zh-TW" sz="2400" dirty="0" smtClean="0">
                <a:latin typeface="Arial" pitchFamily="34" charset="0"/>
              </a:rPr>
              <a:t>Q</a:t>
            </a:r>
            <a:r>
              <a:rPr lang="zh-TW" altLang="en-US" sz="2400" dirty="0" smtClean="0">
                <a:latin typeface="Arial" pitchFamily="34" charset="0"/>
              </a:rPr>
              <a:t>：</a:t>
            </a:r>
            <a:r>
              <a:rPr lang="zh-TW" altLang="en-US" sz="2800" dirty="0" smtClean="0">
                <a:latin typeface="Arial" pitchFamily="34" charset="0"/>
              </a:rPr>
              <a:t>如何進行</a:t>
            </a:r>
            <a:r>
              <a:rPr lang="zh-TW" altLang="zh-TW" sz="2800" dirty="0" smtClean="0">
                <a:latin typeface="Arial" pitchFamily="34" charset="0"/>
              </a:rPr>
              <a:t>「病人安全文化調查」</a:t>
            </a:r>
            <a:r>
              <a:rPr lang="zh-TW" altLang="en-US" sz="2800" dirty="0" smtClean="0">
                <a:latin typeface="Arial" pitchFamily="34" charset="0"/>
              </a:rPr>
              <a:t>?</a:t>
            </a:r>
            <a:endParaRPr lang="en-US" altLang="zh-TW" sz="2800" dirty="0" smtClean="0">
              <a:latin typeface="Arial" pitchFamily="34" charset="0"/>
            </a:endParaRPr>
          </a:p>
          <a:p>
            <a:pPr marL="457200" indent="-457200" eaLnBrk="1" hangingPunct="1">
              <a:buFont typeface="Wingdings" pitchFamily="2" charset="2"/>
              <a:buNone/>
            </a:pPr>
            <a:endParaRPr lang="en-US" altLang="zh-TW" sz="2800" dirty="0" smtClean="0">
              <a:latin typeface="Arial" pitchFamily="34" charset="0"/>
            </a:endParaRPr>
          </a:p>
          <a:p>
            <a:pPr marL="457200" indent="-457200" eaLnBrk="1" hangingPunct="1">
              <a:buFont typeface="Wingdings" pitchFamily="2" charset="2"/>
              <a:buNone/>
            </a:pPr>
            <a:r>
              <a:rPr lang="en-US" altLang="zh-TW" sz="2400" dirty="0" smtClean="0">
                <a:solidFill>
                  <a:srgbClr val="FF0000"/>
                </a:solidFill>
                <a:latin typeface="Arial" pitchFamily="34" charset="0"/>
              </a:rPr>
              <a:t>A</a:t>
            </a:r>
            <a:r>
              <a:rPr lang="zh-TW" altLang="en-US" sz="2400" dirty="0" smtClean="0">
                <a:solidFill>
                  <a:srgbClr val="FF0000"/>
                </a:solidFill>
                <a:latin typeface="Arial" pitchFamily="34" charset="0"/>
              </a:rPr>
              <a:t>：</a:t>
            </a:r>
            <a:endParaRPr lang="en-US" altLang="zh-TW" sz="2400" dirty="0" smtClean="0">
              <a:solidFill>
                <a:srgbClr val="FF0000"/>
              </a:solidFill>
              <a:latin typeface="Arial" pitchFamily="34" charset="0"/>
            </a:endParaRPr>
          </a:p>
          <a:p>
            <a:pPr marL="914400" lvl="1" indent="-457200" eaLnBrk="1" hangingPunct="1">
              <a:buFont typeface="Wingdings" pitchFamily="2" charset="2"/>
              <a:buAutoNum type="arabicPeriod"/>
            </a:pPr>
            <a:r>
              <a:rPr lang="zh-TW" altLang="en-US" sz="2800" dirty="0" smtClean="0">
                <a:solidFill>
                  <a:srgbClr val="FF3300"/>
                </a:solidFill>
              </a:rPr>
              <a:t>可加入醫策會「病人安全文化調查」計畫（需付費）。</a:t>
            </a:r>
          </a:p>
          <a:p>
            <a:pPr marL="914400" lvl="1" indent="-457200" eaLnBrk="1" hangingPunct="1">
              <a:buFont typeface="Wingdings" pitchFamily="2" charset="2"/>
              <a:buAutoNum type="arabicPeriod"/>
            </a:pPr>
            <a:r>
              <a:rPr lang="zh-TW" altLang="en-US" sz="2800" dirty="0" smtClean="0">
                <a:solidFill>
                  <a:srgbClr val="FF3300"/>
                </a:solidFill>
              </a:rPr>
              <a:t>如無意願參加上述計畫，建議做法如下：</a:t>
            </a:r>
          </a:p>
          <a:p>
            <a:pPr marL="1295400" lvl="2" indent="-381000" eaLnBrk="1" hangingPunct="1">
              <a:buSzTx/>
              <a:buFont typeface="Wingdings" pitchFamily="2" charset="2"/>
              <a:buAutoNum type="arabicParenR"/>
            </a:pPr>
            <a:r>
              <a:rPr lang="zh-TW" altLang="en-US" sz="2400" dirty="0" smtClean="0">
                <a:solidFill>
                  <a:srgbClr val="FF3300"/>
                </a:solidFill>
              </a:rPr>
              <a:t>可發函請醫策會提供問卷格式，自行調查及統計分析。</a:t>
            </a:r>
          </a:p>
          <a:p>
            <a:pPr marL="1295400" lvl="2" indent="-381000" eaLnBrk="1" hangingPunct="1">
              <a:buSzTx/>
              <a:buFont typeface="Wingdings" pitchFamily="2" charset="2"/>
              <a:buAutoNum type="arabicParenR"/>
            </a:pPr>
            <a:r>
              <a:rPr lang="zh-TW" altLang="en-US" sz="2400" dirty="0" smtClean="0">
                <a:solidFill>
                  <a:srgbClr val="FF3300"/>
                </a:solidFill>
              </a:rPr>
              <a:t>可參考國際間已發展之調查工具。</a:t>
            </a:r>
            <a:endParaRPr lang="en-US" altLang="zh-TW" sz="2400" dirty="0" smtClean="0">
              <a:solidFill>
                <a:srgbClr val="FF3300"/>
              </a:solidFill>
            </a:endParaRPr>
          </a:p>
          <a:p>
            <a:pPr marL="1295400" lvl="2" indent="-381000" eaLnBrk="1" hangingPunct="1">
              <a:buSzTx/>
              <a:buFont typeface="Wingdings" pitchFamily="2" charset="2"/>
              <a:buAutoNum type="arabicParenR"/>
            </a:pPr>
            <a:r>
              <a:rPr lang="zh-TW" altLang="en-US" sz="2400" dirty="0" smtClean="0">
                <a:solidFill>
                  <a:srgbClr val="FF3300"/>
                </a:solidFill>
              </a:rPr>
              <a:t>可自行徵詢相關專家學者協助發展調查工具、進行調查及統計分析。</a:t>
            </a:r>
            <a:endParaRPr lang="zh-TW" altLang="en-US" sz="1800" dirty="0" smtClean="0"/>
          </a:p>
          <a:p>
            <a:endParaRPr lang="zh-TW" altLang="zh-TW"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392A9-FE82-42CD-8BD1-C0F7682749C5}" type="slidenum">
              <a:rPr lang="en-US" altLang="zh-TW">
                <a:solidFill>
                  <a:prstClr val="black"/>
                </a:solidFill>
              </a:rPr>
              <a:pPr/>
              <a:t>93</a:t>
            </a:fld>
            <a:endParaRPr lang="en-US" altLang="zh-TW">
              <a:solidFill>
                <a:prstClr val="black"/>
              </a:solidFill>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JCAHO</a:t>
            </a:r>
            <a:r>
              <a:rPr lang="zh-TW" altLang="en-US" dirty="0" smtClean="0"/>
              <a:t>現已改名為</a:t>
            </a:r>
            <a:r>
              <a:rPr lang="en-US" altLang="zh-TW" dirty="0" smtClean="0"/>
              <a:t>The Joint Commission</a:t>
            </a:r>
            <a:endParaRPr lang="zh-TW" altLang="en-US" dirty="0"/>
          </a:p>
        </p:txBody>
      </p:sp>
      <p:sp>
        <p:nvSpPr>
          <p:cNvPr id="4" name="投影片編號版面配置區 3"/>
          <p:cNvSpPr>
            <a:spLocks noGrp="1"/>
          </p:cNvSpPr>
          <p:nvPr>
            <p:ph type="sldNum" sz="quarter" idx="10"/>
          </p:nvPr>
        </p:nvSpPr>
        <p:spPr/>
        <p:txBody>
          <a:bodyPr/>
          <a:lstStyle/>
          <a:p>
            <a:fld id="{4DB5428B-7626-470F-91F0-0595E5B90C0E}" type="slidenum">
              <a:rPr lang="zh-TW" altLang="en-US" smtClean="0">
                <a:solidFill>
                  <a:prstClr val="black"/>
                </a:solidFill>
              </a:rPr>
              <a:pPr/>
              <a:t>94</a:t>
            </a:fld>
            <a:endParaRPr lang="en-US" altLang="zh-TW">
              <a:solidFill>
                <a:prstClr val="black"/>
              </a:solidFill>
            </a:endParaRPr>
          </a:p>
        </p:txBody>
      </p:sp>
    </p:spTree>
    <p:extLst>
      <p:ext uri="{BB962C8B-B14F-4D97-AF65-F5344CB8AC3E}">
        <p14:creationId xmlns:p14="http://schemas.microsoft.com/office/powerpoint/2010/main" val="21470533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6566AF-6224-4391-838C-C84C7B124134}" type="slidenum">
              <a:rPr lang="en-US" altLang="zh-TW" smtClean="0">
                <a:solidFill>
                  <a:prstClr val="black"/>
                </a:solidFill>
              </a:rPr>
              <a:pPr/>
              <a:t>95</a:t>
            </a:fld>
            <a:endParaRPr lang="en-US" altLang="zh-TW">
              <a:solidFill>
                <a:prstClr val="black"/>
              </a:solidFill>
            </a:endParaRPr>
          </a:p>
        </p:txBody>
      </p:sp>
    </p:spTree>
    <p:extLst>
      <p:ext uri="{BB962C8B-B14F-4D97-AF65-F5344CB8AC3E}">
        <p14:creationId xmlns:p14="http://schemas.microsoft.com/office/powerpoint/2010/main" val="41253299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7EB6A-A758-4D5F-9D00-21BAA3B61E31}" type="slidenum">
              <a:rPr lang="en-US" altLang="zh-TW">
                <a:solidFill>
                  <a:prstClr val="black"/>
                </a:solidFill>
              </a:rPr>
              <a:pPr/>
              <a:t>96</a:t>
            </a:fld>
            <a:endParaRPr lang="en-US" altLang="zh-TW">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C156F-B073-42F5-9EEA-475059F990F3}" type="slidenum">
              <a:rPr lang="en-US" altLang="zh-TW">
                <a:solidFill>
                  <a:prstClr val="black"/>
                </a:solidFill>
              </a:rPr>
              <a:pPr/>
              <a:t>97</a:t>
            </a:fld>
            <a:endParaRPr lang="en-US" altLang="zh-TW">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CB9BF-4AED-4316-9326-26E6AFE736B0}" type="slidenum">
              <a:rPr lang="en-US" altLang="zh-TW">
                <a:solidFill>
                  <a:prstClr val="black"/>
                </a:solidFill>
              </a:rPr>
              <a:pPr/>
              <a:t>98</a:t>
            </a:fld>
            <a:endParaRPr lang="en-US" altLang="zh-TW">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69C63-293F-41BE-B304-5AB7902715EC}" type="slidenum">
              <a:rPr lang="en-US" altLang="zh-TW">
                <a:solidFill>
                  <a:prstClr val="black"/>
                </a:solidFill>
              </a:rPr>
              <a:pPr/>
              <a:t>99</a:t>
            </a:fld>
            <a:endParaRPr lang="en-US" altLang="zh-TW">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a:lnSpc>
                <a:spcPct val="176000"/>
              </a:lnSpc>
            </a:pPr>
            <a:r>
              <a:rPr lang="en-US" altLang="zh-TW" dirty="0" smtClean="0"/>
              <a:t>1.1.1</a:t>
            </a:r>
            <a:r>
              <a:rPr lang="zh-TW" altLang="en-US" dirty="0" smtClean="0"/>
              <a:t>機構應就單位內、單位間建立交班共識項目，並以結構性方式呈現交班內容。</a:t>
            </a:r>
          </a:p>
          <a:p>
            <a:pPr>
              <a:lnSpc>
                <a:spcPct val="176000"/>
              </a:lnSpc>
            </a:pPr>
            <a:r>
              <a:rPr lang="en-US" altLang="zh-TW" dirty="0" smtClean="0"/>
              <a:t>1.1.2 </a:t>
            </a:r>
            <a:r>
              <a:rPr lang="zh-TW" altLang="en-US" dirty="0" smtClean="0"/>
              <a:t>醫療人員交接班應遵照標準作業程序，且有相互提問與回答的機制。</a:t>
            </a:r>
          </a:p>
          <a:p>
            <a:pPr>
              <a:lnSpc>
                <a:spcPct val="176000"/>
              </a:lnSpc>
            </a:pPr>
            <a:r>
              <a:rPr lang="en-US" altLang="zh-TW" dirty="0" smtClean="0"/>
              <a:t>1.1.3 </a:t>
            </a:r>
            <a:r>
              <a:rPr lang="zh-TW" altLang="en-US" dirty="0" smtClean="0"/>
              <a:t>交班前後務必親自檢視病人，於規定時間內完成必要的紀錄查核與簽署，並向病人或家屬做必要的說明。</a:t>
            </a:r>
            <a:endParaRPr lang="en-US" altLang="zh-TW" dirty="0" smtClean="0"/>
          </a:p>
          <a:p>
            <a:pPr>
              <a:lnSpc>
                <a:spcPct val="176000"/>
              </a:lnSpc>
            </a:pPr>
            <a:r>
              <a:rPr lang="en-US" altLang="zh-TW" dirty="0" smtClean="0"/>
              <a:t>1.1.4 </a:t>
            </a:r>
            <a:r>
              <a:rPr lang="zh-TW" altLang="en-US" dirty="0" smtClean="0"/>
              <a:t>交接班時訊息傳遞建議包括下列內容</a:t>
            </a:r>
            <a:r>
              <a:rPr lang="en-US" altLang="zh-TW" dirty="0" smtClean="0"/>
              <a:t>(</a:t>
            </a:r>
            <a:r>
              <a:rPr lang="zh-TW" altLang="en-US" dirty="0" smtClean="0"/>
              <a:t>口訣</a:t>
            </a:r>
            <a:r>
              <a:rPr lang="en-US" altLang="zh-TW" dirty="0" smtClean="0"/>
              <a:t>ISBAR)</a:t>
            </a:r>
            <a:r>
              <a:rPr lang="zh-TW" altLang="en-US" dirty="0" smtClean="0"/>
              <a:t>：</a:t>
            </a:r>
          </a:p>
          <a:p>
            <a:pPr lvl="1">
              <a:lnSpc>
                <a:spcPct val="176000"/>
              </a:lnSpc>
            </a:pPr>
            <a:r>
              <a:rPr lang="en-US" altLang="zh-TW" dirty="0" smtClean="0"/>
              <a:t>Introduction</a:t>
            </a:r>
            <a:r>
              <a:rPr lang="zh-TW" altLang="en-US" dirty="0" smtClean="0"/>
              <a:t>介紹：自我介紹與確認交班對象。</a:t>
            </a:r>
          </a:p>
          <a:p>
            <a:pPr lvl="1">
              <a:lnSpc>
                <a:spcPct val="176000"/>
              </a:lnSpc>
            </a:pPr>
            <a:r>
              <a:rPr lang="en-US" altLang="zh-TW" dirty="0" smtClean="0"/>
              <a:t>Situation</a:t>
            </a:r>
            <a:r>
              <a:rPr lang="zh-TW" altLang="en-US" dirty="0" smtClean="0"/>
              <a:t>情境：病人現況或觀察到改變狀況。</a:t>
            </a:r>
          </a:p>
          <a:p>
            <a:pPr lvl="1">
              <a:lnSpc>
                <a:spcPct val="176000"/>
              </a:lnSpc>
            </a:pPr>
            <a:r>
              <a:rPr lang="en-US" altLang="zh-TW" dirty="0" smtClean="0"/>
              <a:t>Background</a:t>
            </a:r>
            <a:r>
              <a:rPr lang="zh-TW" altLang="en-US" dirty="0" smtClean="0"/>
              <a:t>背景：重要病史、目前用藥（尤其是特殊用藥）及治療情形。</a:t>
            </a:r>
          </a:p>
          <a:p>
            <a:pPr lvl="1">
              <a:lnSpc>
                <a:spcPct val="176000"/>
              </a:lnSpc>
            </a:pPr>
            <a:r>
              <a:rPr lang="en-US" altLang="zh-TW" dirty="0" smtClean="0"/>
              <a:t>Assessment</a:t>
            </a:r>
            <a:r>
              <a:rPr lang="zh-TW" altLang="en-US" dirty="0" smtClean="0"/>
              <a:t>評估：最近一次生命徵象數據</a:t>
            </a:r>
            <a:r>
              <a:rPr lang="en-US" altLang="zh-TW" dirty="0" smtClean="0"/>
              <a:t>(</a:t>
            </a:r>
            <a:r>
              <a:rPr lang="zh-TW" altLang="en-US" dirty="0" smtClean="0"/>
              <a:t>各類檢查</a:t>
            </a:r>
            <a:r>
              <a:rPr lang="en-US" altLang="zh-TW" dirty="0" smtClean="0"/>
              <a:t>/</a:t>
            </a:r>
            <a:r>
              <a:rPr lang="zh-TW" altLang="en-US" dirty="0" smtClean="0"/>
              <a:t>檢驗結果、特殊管路及裝置、目前處理進度與仍須追蹤之檢查</a:t>
            </a:r>
            <a:r>
              <a:rPr lang="en-US" altLang="zh-TW" dirty="0" smtClean="0"/>
              <a:t>/</a:t>
            </a:r>
            <a:r>
              <a:rPr lang="zh-TW" altLang="en-US" dirty="0" smtClean="0"/>
              <a:t>檢驗報告</a:t>
            </a:r>
            <a:r>
              <a:rPr lang="en-US" altLang="zh-TW" dirty="0" smtClean="0"/>
              <a:t>)</a:t>
            </a:r>
            <a:r>
              <a:rPr lang="zh-TW" altLang="en-US" dirty="0" smtClean="0"/>
              <a:t>。</a:t>
            </a:r>
          </a:p>
          <a:p>
            <a:pPr lvl="1">
              <a:lnSpc>
                <a:spcPct val="176000"/>
              </a:lnSpc>
            </a:pPr>
            <a:r>
              <a:rPr lang="en-US" altLang="zh-TW" dirty="0" smtClean="0"/>
              <a:t>Recommendation</a:t>
            </a:r>
            <a:r>
              <a:rPr lang="zh-TW" altLang="en-US" dirty="0" smtClean="0"/>
              <a:t>建議：後續處理措施或方向、可能發生危急狀況的預防。</a:t>
            </a:r>
            <a:endParaRPr lang="en-US" altLang="zh-TW" dirty="0" smtClean="0"/>
          </a:p>
          <a:p>
            <a:pPr>
              <a:lnSpc>
                <a:spcPct val="176000"/>
              </a:lnSpc>
            </a:pPr>
            <a:r>
              <a:rPr lang="en-US" altLang="zh-TW" dirty="0" smtClean="0"/>
              <a:t>1.1.5</a:t>
            </a:r>
            <a:r>
              <a:rPr lang="zh-TW" altLang="en-US" dirty="0" smtClean="0"/>
              <a:t>交接班時應主動將重要資訊及時回饋給下一位醫療照護人員，並有完整接受訊息之覆核機制。</a:t>
            </a:r>
          </a:p>
          <a:p>
            <a:pPr>
              <a:lnSpc>
                <a:spcPct val="176000"/>
              </a:lnSpc>
            </a:pPr>
            <a:r>
              <a:rPr lang="en-US" altLang="zh-TW" dirty="0" smtClean="0"/>
              <a:t>1.1.6</a:t>
            </a:r>
            <a:r>
              <a:rPr lang="zh-TW" altLang="en-US" dirty="0" smtClean="0"/>
              <a:t>交班時，建議以口頭方式搭配書面資料同步進行，以提高資訊傳遞之完整性。</a:t>
            </a:r>
            <a:endParaRPr lang="zh-TW" altLang="zh-TW"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4" name="矩形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ltLang="zh-TW"/>
          </a:p>
        </p:txBody>
      </p:sp>
      <p:sp>
        <p:nvSpPr>
          <p:cNvPr id="10" name="頁尾版面配置區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ltLang="zh-TW"/>
          </a:p>
        </p:txBody>
      </p:sp>
      <p:sp>
        <p:nvSpPr>
          <p:cNvPr id="11"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93B9B04-0FEB-4FCA-9A78-0E66CC514085}"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8E1A41A0-8681-4018-AE42-94C7D212013F}" type="slidenum">
              <a:rPr lang="en-US" altLang="zh-TW"/>
              <a:pPr>
                <a:defRPr/>
              </a:pPr>
              <a:t>‹#›</a:t>
            </a:fld>
            <a:endParaRPr lang="en-US" altLang="zh-TW"/>
          </a:p>
        </p:txBody>
      </p:sp>
      <p:sp>
        <p:nvSpPr>
          <p:cNvPr id="7" name="矩形 6"/>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altLang="zh-TW">
              <a:solidFill>
                <a:prstClr val="black"/>
              </a:solidFill>
            </a:endParaRPr>
          </a:p>
        </p:txBody>
      </p:sp>
      <p:sp>
        <p:nvSpPr>
          <p:cNvPr id="6" name="Footer Placeholder 5"/>
          <p:cNvSpPr>
            <a:spLocks noGrp="1"/>
          </p:cNvSpPr>
          <p:nvPr>
            <p:ph type="ftr" sz="quarter" idx="11"/>
          </p:nvPr>
        </p:nvSpPr>
        <p:spPr/>
        <p:txBody>
          <a:bodyPr/>
          <a:lstStyle/>
          <a:p>
            <a:endParaRPr lang="en-US" altLang="zh-TW">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4D0DE86-2B8D-4022-B679-5B56E4B09B11}" type="slidenum">
              <a:rPr lang="en-US" altLang="zh-TW" smtClean="0">
                <a:solidFill>
                  <a:prstClr val="black"/>
                </a:solidFill>
              </a:rPr>
              <a:pPr/>
              <a:t>‹#›</a:t>
            </a:fld>
            <a:endParaRPr lang="en-US" altLang="zh-TW">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TW" altLang="en-US" smtClean="0"/>
              <a:t>按一下以編輯母片標題樣式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prstClr val="black"/>
              </a:solidFill>
            </a:endParaRPr>
          </a:p>
        </p:txBody>
      </p:sp>
      <p:sp>
        <p:nvSpPr>
          <p:cNvPr id="5" name="Footer Placeholder 4"/>
          <p:cNvSpPr>
            <a:spLocks noGrp="1"/>
          </p:cNvSpPr>
          <p:nvPr>
            <p:ph type="ftr" sz="quarter" idx="11"/>
          </p:nvPr>
        </p:nvSpPr>
        <p:spPr/>
        <p:txBody>
          <a:bodyPr/>
          <a:lstStyle/>
          <a:p>
            <a:endParaRPr lang="en-US" altLang="zh-TW">
              <a:solidFill>
                <a:prstClr val="black"/>
              </a:solidFill>
            </a:endParaRPr>
          </a:p>
        </p:txBody>
      </p:sp>
      <p:sp>
        <p:nvSpPr>
          <p:cNvPr id="6" name="Slide Number Placeholder 5"/>
          <p:cNvSpPr>
            <a:spLocks noGrp="1"/>
          </p:cNvSpPr>
          <p:nvPr>
            <p:ph type="sldNum" sz="quarter" idx="12"/>
          </p:nvPr>
        </p:nvSpPr>
        <p:spPr/>
        <p:txBody>
          <a:bodyPr/>
          <a:lstStyle/>
          <a:p>
            <a:fld id="{F52AA79D-CD45-4EED-B638-F963D5F3B7A3}" type="slidenum">
              <a:rPr lang="en-US" altLang="zh-TW" smtClean="0">
                <a:solidFill>
                  <a:srgbClr val="646B86"/>
                </a:solidFill>
              </a:rPr>
              <a:pPr/>
              <a:t>‹#›</a:t>
            </a:fld>
            <a:endParaRPr lang="en-US" altLang="zh-TW">
              <a:solidFill>
                <a:srgbClr val="646B86"/>
              </a:solidFill>
            </a:endParaRPr>
          </a:p>
        </p:txBody>
      </p:sp>
      <p:sp>
        <p:nvSpPr>
          <p:cNvPr id="7" name="矩形 6"/>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prstClr val="black"/>
              </a:solidFill>
            </a:endParaRPr>
          </a:p>
        </p:txBody>
      </p:sp>
      <p:sp>
        <p:nvSpPr>
          <p:cNvPr id="5" name="Footer Placeholder 4"/>
          <p:cNvSpPr>
            <a:spLocks noGrp="1"/>
          </p:cNvSpPr>
          <p:nvPr>
            <p:ph type="ftr" sz="quarter" idx="11"/>
          </p:nvPr>
        </p:nvSpPr>
        <p:spPr/>
        <p:txBody>
          <a:bodyPr/>
          <a:lstStyle/>
          <a:p>
            <a:endParaRPr lang="en-US" altLang="zh-TW">
              <a:solidFill>
                <a:prstClr val="black"/>
              </a:solidFill>
            </a:endParaRPr>
          </a:p>
        </p:txBody>
      </p:sp>
      <p:sp>
        <p:nvSpPr>
          <p:cNvPr id="6" name="Slide Number Placeholder 5"/>
          <p:cNvSpPr>
            <a:spLocks noGrp="1"/>
          </p:cNvSpPr>
          <p:nvPr>
            <p:ph type="sldNum" sz="quarter" idx="12"/>
          </p:nvPr>
        </p:nvSpPr>
        <p:spPr/>
        <p:txBody>
          <a:bodyPr/>
          <a:lstStyle/>
          <a:p>
            <a:fld id="{2DAD611E-F23F-4D5C-8A0B-579C60BDCC22}" type="slidenum">
              <a:rPr lang="en-US" altLang="zh-TW" smtClean="0">
                <a:solidFill>
                  <a:srgbClr val="646B86"/>
                </a:solidFill>
              </a:rPr>
              <a:pPr/>
              <a:t>‹#›</a:t>
            </a:fld>
            <a:endParaRPr lang="en-US" altLang="zh-TW">
              <a:solidFill>
                <a:srgbClr val="646B86"/>
              </a:solidFill>
            </a:endParaRPr>
          </a:p>
        </p:txBody>
      </p:sp>
      <p:sp>
        <p:nvSpPr>
          <p:cNvPr id="7" name="矩形 6"/>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zh-TW"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D6D4D27-CF25-45C1-995F-AE65EE4BA4ED}"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4352280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zh-TW"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7FFA9F20-19DE-4DBB-8590-B7020EB6B87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68916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zh-TW"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zh-TW"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294A4386-D10D-483E-B814-235F1806D33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553732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zh-TW"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zh-TW"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564CAE9-096C-48E6-B615-B2D30588BD2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787209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zh-TW"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zh-TW"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803074ED-CB99-4BC8-9808-AF26C2C28EB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96151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zh-TW"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zh-TW"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E7EED1F2-DDD3-4ABE-9215-E3B15B9602E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4943351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zh-TW"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zh-TW"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B10562F4-3F73-4DBB-98F1-B1EE5F79149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57224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5"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endParaRPr lang="en-US" altLang="zh-TW"/>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E5D827E1-96EC-4C95-9F1D-4C8B7C47C06D}" type="slidenum">
              <a:rPr lang="en-US" altLang="zh-TW"/>
              <a:pPr>
                <a:defRPr/>
              </a:pPr>
              <a:t>‹#›</a:t>
            </a:fld>
            <a:endParaRPr lang="en-US" altLang="zh-TW"/>
          </a:p>
        </p:txBody>
      </p:sp>
      <p:sp>
        <p:nvSpPr>
          <p:cNvPr id="10" name="矩形 9"/>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TW"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zh-TW"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11F9A16E-F001-4993-A903-6EA647344EDF}"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9913411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zh-TW"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zh-TW"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3C65DAFE-00ED-44B4-AA7A-7A98EEC38BB6}"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2324882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zh-TW"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E7A41982-7531-478C-8268-E28AE208C68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800645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zh-TW"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zh-TW"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AEDEE193-2D22-4FE9-B6CE-98D4E12FA537}"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7234237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endParaRPr lang="en-US" altLang="zh-TW"/>
          </a:p>
        </p:txBody>
      </p:sp>
      <p:sp>
        <p:nvSpPr>
          <p:cNvPr id="17" name="頁尾版面配置區 16"/>
          <p:cNvSpPr>
            <a:spLocks noGrp="1"/>
          </p:cNvSpPr>
          <p:nvPr>
            <p:ph type="ftr" sz="quarter" idx="11"/>
          </p:nvPr>
        </p:nvSpPr>
        <p:spPr/>
        <p:txBody>
          <a:bodyPr/>
          <a:lstStyle/>
          <a:p>
            <a:endParaRPr lang="en-US" altLang="zh-TW"/>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A9E7AF-708E-4E86-8438-A8CE6B8049E1}"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a:xfrm>
            <a:off x="4361688" y="1026372"/>
            <a:ext cx="457200" cy="441325"/>
          </a:xfrm>
        </p:spPr>
        <p:txBody>
          <a:bodyPr/>
          <a:lstStyle/>
          <a:p>
            <a:fld id="{7693B1B1-FDD4-49F2-899E-F4EB12B2C698}"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矩形 6"/>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1" dirty="0">
              <a:solidFill>
                <a:prstClr val="black"/>
              </a:solidFill>
              <a:ea typeface="新細明體" pitchFamily="18" charset="-120"/>
            </a:endParaRPr>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5" name="頁尾版面配置區 4"/>
          <p:cNvSpPr>
            <a:spLocks noGrp="1"/>
          </p:cNvSpPr>
          <p:nvPr>
            <p:ph type="ftr" sz="quarter" idx="11"/>
          </p:nvPr>
        </p:nvSpPr>
        <p:spPr/>
        <p:txBody>
          <a:bodyPr/>
          <a:lstStyle/>
          <a:p>
            <a:endParaRPr lang="en-US" altLang="zh-TW"/>
          </a:p>
        </p:txBody>
      </p:sp>
      <p:sp>
        <p:nvSpPr>
          <p:cNvPr id="4" name="日期版面配置區 3"/>
          <p:cNvSpPr>
            <a:spLocks noGrp="1"/>
          </p:cNvSpPr>
          <p:nvPr>
            <p:ph type="dt" sz="half" idx="10"/>
          </p:nvPr>
        </p:nvSpPr>
        <p:spPr/>
        <p:txBody>
          <a:bodyPr/>
          <a:lstStyle/>
          <a:p>
            <a:endParaRPr lang="en-US" altLang="zh-TW"/>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EB6B0F-6C25-4079-B471-76B98CA71D2F}"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2" name="標題 1"/>
          <p:cNvSpPr>
            <a:spLocks noGrp="1"/>
          </p:cNvSpPr>
          <p:nvPr>
            <p:ph type="title"/>
          </p:nvPr>
        </p:nvSpPr>
        <p:spPr>
          <a:xfrm>
            <a:off x="722313" y="533400"/>
            <a:ext cx="7772400" cy="1524000"/>
          </a:xfrm>
        </p:spPr>
        <p:txBody>
          <a:bodyPr anchor="b"/>
          <a:lstStyle>
            <a:lvl1pPr algn="ctr">
              <a:buNone/>
              <a:defRPr sz="4200" b="1" cap="none" baseline="0">
                <a:solidFill>
                  <a:srgbClr val="FFFFFF"/>
                </a:solidFill>
              </a:defRPr>
            </a:lvl1pPr>
          </a:lstStyle>
          <a:p>
            <a:r>
              <a:rPr kumimoji="0" lang="zh-TW" altLang="en-US" dirty="0" smtClean="0"/>
              <a:t>按一下以編輯母片標題樣式</a:t>
            </a:r>
            <a:endParaRPr kumimoji="0" lang="en-US" dirty="0"/>
          </a:p>
        </p:txBody>
      </p:sp>
      <p:sp>
        <p:nvSpPr>
          <p:cNvPr id="20" name="矩形 19"/>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lvl1pPr>
              <a:defRPr b="1"/>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endParaRPr lang="en-US" altLang="zh-TW"/>
          </a:p>
        </p:txBody>
      </p:sp>
      <p:sp>
        <p:nvSpPr>
          <p:cNvPr id="6" name="頁尾版面配置區 5"/>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AF2D2FD0-2D78-42D9-AD71-7F2C051F87FB}"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矩形 7"/>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1" dirty="0">
              <a:solidFill>
                <a:prstClr val="black"/>
              </a:solidFill>
              <a:ea typeface="新細明體" pitchFamily="18" charset="-120"/>
            </a:endParaRPr>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a:xfrm>
            <a:off x="304800" y="6409944"/>
            <a:ext cx="3581400" cy="365760"/>
          </a:xfrm>
        </p:spPr>
        <p:txBody>
          <a:bodyPr/>
          <a:lstStyle/>
          <a:p>
            <a:endParaRPr lang="en-US" altLang="zh-TW"/>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DBB4779C-7A58-4461-949B-4D088AD1479D}"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23" name="標題 22"/>
          <p:cNvSpPr>
            <a:spLocks noGrp="1"/>
          </p:cNvSpPr>
          <p:nvPr>
            <p:ph type="title"/>
          </p:nvPr>
        </p:nvSpPr>
        <p:spPr/>
        <p:txBody>
          <a:bodyPr rtlCol="0" anchor="b" anchorCtr="0"/>
          <a:lstStyle>
            <a:lvl1pPr>
              <a:defRPr b="1"/>
            </a:lvl1pPr>
          </a:lstStyle>
          <a:p>
            <a:r>
              <a:rPr kumimoji="0" lang="zh-TW" altLang="en-US" dirty="0" smtClean="0"/>
              <a:t>按一下以編輯母片標題樣式</a:t>
            </a:r>
            <a:endParaRPr kumimoji="0" lang="en-US" dirty="0"/>
          </a:p>
        </p:txBody>
      </p:sp>
      <p:sp>
        <p:nvSpPr>
          <p:cNvPr id="28" name="矩形 27"/>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endParaRPr lang="en-US" altLang="zh-TW"/>
          </a:p>
        </p:txBody>
      </p:sp>
      <p:sp>
        <p:nvSpPr>
          <p:cNvPr id="5" name="投影片編號版面配置區 4"/>
          <p:cNvSpPr>
            <a:spLocks noGrp="1"/>
          </p:cNvSpPr>
          <p:nvPr>
            <p:ph type="sldNum" sz="quarter" idx="12"/>
          </p:nvPr>
        </p:nvSpPr>
        <p:spPr>
          <a:xfrm>
            <a:off x="4343400" y="1036020"/>
            <a:ext cx="457200" cy="441325"/>
          </a:xfrm>
        </p:spPr>
        <p:txBody>
          <a:bodyPr/>
          <a:lstStyle/>
          <a:p>
            <a:fld id="{BA9B9A79-B09F-45D3-8815-B9163DCE3571}"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6" name="矩形 5"/>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pPr>
              <a:defRPr/>
            </a:pPr>
            <a:fld id="{FEB3C4F0-3B66-4D56-B4D7-54ED11082464}" type="slidenum">
              <a:rPr lang="en-US" altLang="zh-TW"/>
              <a:pPr>
                <a:defRPr/>
              </a:pPr>
              <a:t>‹#›</a:t>
            </a:fld>
            <a:endParaRPr lang="en-US" altLang="zh-TW"/>
          </a:p>
        </p:txBody>
      </p:sp>
      <p:sp>
        <p:nvSpPr>
          <p:cNvPr id="6" name="矩形 5"/>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endParaRPr lang="en-US" altLang="zh-TW"/>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E80C0E-55DB-4B39-8063-831B77919B5F}" type="slidenum">
              <a:rPr lang="en-US" altLang="zh-TW" smtClean="0"/>
              <a:pPr/>
              <a:t>‹#›</a:t>
            </a:fld>
            <a:endParaRPr lang="en-US" altLang="zh-TW"/>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C05AD1-05FF-4891-AB02-9F29E4E0A73F}"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a:xfrm>
            <a:off x="301752" y="6410848"/>
            <a:ext cx="3383280" cy="365760"/>
          </a:xfrm>
        </p:spPr>
        <p:txBody>
          <a:bodyPr/>
          <a:lstStyle/>
          <a:p>
            <a:endParaRPr lang="en-US" altLang="zh-TW"/>
          </a:p>
        </p:txBody>
      </p:sp>
      <p:sp>
        <p:nvSpPr>
          <p:cNvPr id="22" name="矩形 21"/>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7" name="投影片編號版面配置區 6"/>
          <p:cNvSpPr>
            <a:spLocks noGrp="1"/>
          </p:cNvSpPr>
          <p:nvPr>
            <p:ph type="sldNum" sz="quarter" idx="12"/>
          </p:nvPr>
        </p:nvSpPr>
        <p:spPr>
          <a:xfrm>
            <a:off x="1371600" y="312738"/>
            <a:ext cx="457200" cy="441325"/>
          </a:xfrm>
        </p:spPr>
        <p:txBody>
          <a:bodyPr/>
          <a:lstStyle/>
          <a:p>
            <a:fld id="{ABE90A08-B3A6-41BC-8F5F-C6E7A002B15F}"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5" name="日期版面配置區 4"/>
          <p:cNvSpPr>
            <a:spLocks noGrp="1"/>
          </p:cNvSpPr>
          <p:nvPr>
            <p:ph type="dt" sz="half" idx="10"/>
          </p:nvPr>
        </p:nvSpPr>
        <p:spPr>
          <a:xfrm>
            <a:off x="5788152" y="6404984"/>
            <a:ext cx="3044952" cy="365760"/>
          </a:xfrm>
        </p:spPr>
        <p:txBody>
          <a:bodyPr/>
          <a:lstStyle/>
          <a:p>
            <a:endParaRPr lang="en-US" altLang="zh-TW"/>
          </a:p>
        </p:txBody>
      </p:sp>
      <p:sp>
        <p:nvSpPr>
          <p:cNvPr id="6" name="頁尾版面配置區 5"/>
          <p:cNvSpPr>
            <a:spLocks noGrp="1"/>
          </p:cNvSpPr>
          <p:nvPr>
            <p:ph type="ftr" sz="quarter" idx="11"/>
          </p:nvPr>
        </p:nvSpPr>
        <p:spPr>
          <a:xfrm>
            <a:off x="301752" y="6410848"/>
            <a:ext cx="3584448" cy="365760"/>
          </a:xfrm>
        </p:spPr>
        <p:txBody>
          <a:bodyPr/>
          <a:lstStyle/>
          <a:p>
            <a:endParaRPr lang="en-US" altLang="zh-TW"/>
          </a:p>
        </p:txBody>
      </p:sp>
      <p:sp>
        <p:nvSpPr>
          <p:cNvPr id="23" name="矩形 22"/>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0D940FDA-6C0D-4111-9E37-1FCF8211544B}"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7" name="矩形 6"/>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投影片編號版面配置區 5"/>
          <p:cNvSpPr>
            <a:spLocks noGrp="1"/>
          </p:cNvSpPr>
          <p:nvPr>
            <p:ph type="sldNum" sz="quarter" idx="12"/>
          </p:nvPr>
        </p:nvSpPr>
        <p:spPr>
          <a:xfrm>
            <a:off x="6915912" y="3009901"/>
            <a:ext cx="457200" cy="441325"/>
          </a:xfrm>
        </p:spPr>
        <p:txBody>
          <a:bodyPr/>
          <a:lstStyle/>
          <a:p>
            <a:fld id="{74C052C2-AA1B-4EE7-BEA6-5415CC77E874}" type="slidenum">
              <a:rPr lang="en-US" altLang="zh-TW" smtClean="0">
                <a:solidFill>
                  <a:srgbClr val="6A9A9A">
                    <a:shade val="75000"/>
                  </a:srgbClr>
                </a:solidFill>
              </a:rPr>
              <a:pPr/>
              <a:t>‹#›</a:t>
            </a:fld>
            <a:endParaRPr lang="en-US" altLang="zh-TW">
              <a:solidFill>
                <a:srgbClr val="6A9A9A">
                  <a:shade val="75000"/>
                </a:srgbClr>
              </a:solidFill>
            </a:endParaRPr>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
        <p:nvSpPr>
          <p:cNvPr id="16" name="矩形 15"/>
          <p:cNvSpPr/>
          <p:nvPr userDrawn="1"/>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8"/>
          <p:cNvSpPr>
            <a:spLocks noChangeArrowheads="1"/>
          </p:cNvSpPr>
          <p:nvPr userDrawn="1"/>
        </p:nvSpPr>
        <p:spPr bwMode="auto">
          <a:xfrm>
            <a:off x="0" y="2781300"/>
            <a:ext cx="9144000" cy="4076700"/>
          </a:xfrm>
          <a:prstGeom prst="rect">
            <a:avLst/>
          </a:prstGeom>
          <a:solidFill>
            <a:schemeClr val="bg1"/>
          </a:solidFill>
          <a:ln w="12700" cap="sq">
            <a:noFill/>
            <a:miter lim="800000"/>
            <a:headEnd type="none" w="sm" len="sm"/>
            <a:tailEnd type="none" w="sm" len="sm"/>
          </a:ln>
          <a:effectLst/>
        </p:spPr>
        <p:txBody>
          <a:bodyPr wrap="none" anchor="ctr"/>
          <a:lstStyle/>
          <a:p>
            <a:pPr>
              <a:defRPr/>
            </a:pPr>
            <a:endParaRPr kumimoji="0" lang="en-US">
              <a:solidFill>
                <a:srgbClr val="1D528D"/>
              </a:solidFill>
              <a:ea typeface="新細明體" pitchFamily="18" charset="-120"/>
            </a:endParaRPr>
          </a:p>
        </p:txBody>
      </p:sp>
      <p:sp>
        <p:nvSpPr>
          <p:cNvPr id="5" name="Rectangle 23"/>
          <p:cNvSpPr>
            <a:spLocks noChangeAspect="1" noChangeArrowheads="1"/>
          </p:cNvSpPr>
          <p:nvPr userDrawn="1"/>
        </p:nvSpPr>
        <p:spPr bwMode="auto">
          <a:xfrm>
            <a:off x="0" y="2708275"/>
            <a:ext cx="9144000" cy="2781300"/>
          </a:xfrm>
          <a:prstGeom prst="rect">
            <a:avLst/>
          </a:prstGeom>
          <a:gradFill rotWithShape="1">
            <a:gsLst>
              <a:gs pos="0">
                <a:srgbClr val="FFFFFF"/>
              </a:gs>
              <a:gs pos="100000">
                <a:schemeClr val="tx1"/>
              </a:gs>
            </a:gsLst>
            <a:lin ang="2700000" scaled="1"/>
          </a:gradFill>
          <a:ln w="12700" cap="sq">
            <a:solidFill>
              <a:srgbClr val="000000"/>
            </a:solidFill>
            <a:miter lim="800000"/>
            <a:headEnd type="none" w="sm" len="sm"/>
            <a:tailEnd type="none" w="sm" len="sm"/>
          </a:ln>
          <a:effectLst/>
        </p:spPr>
        <p:txBody>
          <a:bodyPr wrap="none" anchor="ctr"/>
          <a:lstStyle/>
          <a:p>
            <a:pPr>
              <a:defRPr/>
            </a:pPr>
            <a:endParaRPr kumimoji="0" lang="en-US">
              <a:solidFill>
                <a:srgbClr val="1D528D"/>
              </a:solidFill>
              <a:ea typeface="新細明體" pitchFamily="18" charset="-120"/>
            </a:endParaRPr>
          </a:p>
        </p:txBody>
      </p:sp>
      <p:sp>
        <p:nvSpPr>
          <p:cNvPr id="6" name="Rectangle 2"/>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kumimoji="0" lang="en-US">
              <a:solidFill>
                <a:srgbClr val="1D528D"/>
              </a:solidFill>
              <a:ea typeface="新細明體" pitchFamily="18" charset="-120"/>
            </a:endParaRPr>
          </a:p>
        </p:txBody>
      </p:sp>
      <p:grpSp>
        <p:nvGrpSpPr>
          <p:cNvPr id="2" name="Group 9"/>
          <p:cNvGrpSpPr>
            <a:grpSpLocks/>
          </p:cNvGrpSpPr>
          <p:nvPr userDrawn="1"/>
        </p:nvGrpSpPr>
        <p:grpSpPr bwMode="auto">
          <a:xfrm>
            <a:off x="19050" y="2330450"/>
            <a:ext cx="9115425" cy="358775"/>
            <a:chOff x="3827" y="1468"/>
            <a:chExt cx="1927" cy="226"/>
          </a:xfrm>
        </p:grpSpPr>
        <p:sp>
          <p:nvSpPr>
            <p:cNvPr id="8" name="Line 10"/>
            <p:cNvSpPr>
              <a:spLocks noChangeShapeType="1"/>
            </p:cNvSpPr>
            <p:nvPr userDrawn="1"/>
          </p:nvSpPr>
          <p:spPr bwMode="white">
            <a:xfrm>
              <a:off x="3827" y="1468"/>
              <a:ext cx="1927" cy="0"/>
            </a:xfrm>
            <a:prstGeom prst="line">
              <a:avLst/>
            </a:prstGeom>
            <a:noFill/>
            <a:ln w="1905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sp>
          <p:nvSpPr>
            <p:cNvPr id="9" name="Line 11"/>
            <p:cNvSpPr>
              <a:spLocks noChangeShapeType="1"/>
            </p:cNvSpPr>
            <p:nvPr userDrawn="1"/>
          </p:nvSpPr>
          <p:spPr bwMode="white">
            <a:xfrm>
              <a:off x="3827" y="1540"/>
              <a:ext cx="1927" cy="0"/>
            </a:xfrm>
            <a:prstGeom prst="line">
              <a:avLst/>
            </a:prstGeom>
            <a:noFill/>
            <a:ln w="1905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sp>
          <p:nvSpPr>
            <p:cNvPr id="10" name="Line 12"/>
            <p:cNvSpPr>
              <a:spLocks noChangeShapeType="1"/>
            </p:cNvSpPr>
            <p:nvPr userDrawn="1"/>
          </p:nvSpPr>
          <p:spPr bwMode="white">
            <a:xfrm>
              <a:off x="3827" y="1616"/>
              <a:ext cx="1927" cy="0"/>
            </a:xfrm>
            <a:prstGeom prst="line">
              <a:avLst/>
            </a:prstGeom>
            <a:noFill/>
            <a:ln w="1905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sp>
          <p:nvSpPr>
            <p:cNvPr id="11" name="Line 13"/>
            <p:cNvSpPr>
              <a:spLocks noChangeShapeType="1"/>
            </p:cNvSpPr>
            <p:nvPr userDrawn="1"/>
          </p:nvSpPr>
          <p:spPr bwMode="white">
            <a:xfrm>
              <a:off x="3827" y="1694"/>
              <a:ext cx="1927" cy="0"/>
            </a:xfrm>
            <a:prstGeom prst="line">
              <a:avLst/>
            </a:prstGeom>
            <a:noFill/>
            <a:ln w="1905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grpSp>
      <p:sp>
        <p:nvSpPr>
          <p:cNvPr id="12" name="Rectangle 16"/>
          <p:cNvSpPr>
            <a:spLocks noChangeArrowheads="1"/>
          </p:cNvSpPr>
          <p:nvPr/>
        </p:nvSpPr>
        <p:spPr bwMode="gray">
          <a:xfrm>
            <a:off x="2916238" y="2819400"/>
            <a:ext cx="6227762" cy="1330325"/>
          </a:xfrm>
          <a:prstGeom prst="rect">
            <a:avLst/>
          </a:prstGeom>
          <a:solidFill>
            <a:schemeClr val="tx1"/>
          </a:solidFill>
          <a:ln w="9525">
            <a:noFill/>
            <a:miter lim="800000"/>
            <a:headEnd/>
            <a:tailEnd/>
          </a:ln>
          <a:effectLst/>
        </p:spPr>
        <p:txBody>
          <a:bodyPr wrap="none" anchor="ctr"/>
          <a:lstStyle/>
          <a:p>
            <a:pPr>
              <a:defRPr/>
            </a:pPr>
            <a:endParaRPr kumimoji="0" lang="en-US">
              <a:solidFill>
                <a:srgbClr val="1D528D"/>
              </a:solidFill>
              <a:ea typeface="新細明體" pitchFamily="18" charset="-120"/>
            </a:endParaRPr>
          </a:p>
        </p:txBody>
      </p:sp>
      <p:sp>
        <p:nvSpPr>
          <p:cNvPr id="55299" name="Rectangle 3"/>
          <p:cNvSpPr>
            <a:spLocks noGrp="1" noChangeArrowheads="1"/>
          </p:cNvSpPr>
          <p:nvPr>
            <p:ph type="subTitle" idx="1"/>
          </p:nvPr>
        </p:nvSpPr>
        <p:spPr bwMode="grayWhite">
          <a:xfrm>
            <a:off x="3563938" y="4797425"/>
            <a:ext cx="5372100" cy="719138"/>
          </a:xfrm>
          <a:ln w="25400">
            <a:solidFill>
              <a:schemeClr val="tx1"/>
            </a:solidFill>
          </a:ln>
        </p:spPr>
        <p:txBody>
          <a:bodyPr/>
          <a:lstStyle>
            <a:lvl1pPr marL="0" indent="0">
              <a:buFont typeface="Wingdings" pitchFamily="-112" charset="2"/>
              <a:buNone/>
              <a:defRPr sz="2800">
                <a:solidFill>
                  <a:schemeClr val="accent1"/>
                </a:solidFill>
              </a:defRPr>
            </a:lvl1pPr>
          </a:lstStyle>
          <a:p>
            <a:r>
              <a:rPr lang="zh-TW" altLang="en-US"/>
              <a:t>按一下以編輯母片副標題樣式</a:t>
            </a:r>
            <a:endParaRPr lang="en-US" altLang="zh-TW"/>
          </a:p>
        </p:txBody>
      </p:sp>
      <p:sp>
        <p:nvSpPr>
          <p:cNvPr id="55313" name="Rectangle 17"/>
          <p:cNvSpPr>
            <a:spLocks noGrp="1" noChangeArrowheads="1"/>
          </p:cNvSpPr>
          <p:nvPr>
            <p:ph type="ctrTitle"/>
          </p:nvPr>
        </p:nvSpPr>
        <p:spPr bwMode="ltGray">
          <a:xfrm>
            <a:off x="3124200" y="2819400"/>
            <a:ext cx="5791200" cy="1185863"/>
          </a:xfrm>
        </p:spPr>
        <p:txBody>
          <a:bodyPr/>
          <a:lstStyle>
            <a:lvl1pPr algn="l">
              <a:defRPr>
                <a:solidFill>
                  <a:schemeClr val="bg1"/>
                </a:solidFill>
              </a:defRPr>
            </a:lvl1pPr>
          </a:lstStyle>
          <a:p>
            <a:r>
              <a:rPr lang="zh-TW" altLang="en-US"/>
              <a:t>按一下以編輯母片標題樣式</a:t>
            </a:r>
            <a:endParaRPr lang="en-US" altLang="zh-TW"/>
          </a:p>
        </p:txBody>
      </p:sp>
      <p:sp>
        <p:nvSpPr>
          <p:cNvPr id="13" name="Rectangle 4"/>
          <p:cNvSpPr>
            <a:spLocks noGrp="1" noChangeArrowheads="1"/>
          </p:cNvSpPr>
          <p:nvPr>
            <p:ph type="dt" sz="half" idx="10"/>
          </p:nvPr>
        </p:nvSpPr>
        <p:spPr bwMode="auto">
          <a:xfrm>
            <a:off x="457200" y="6400800"/>
            <a:ext cx="2133600" cy="3206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2"/>
                </a:solidFill>
                <a:latin typeface="Arial" charset="0"/>
              </a:defRPr>
            </a:lvl1pPr>
          </a:lstStyle>
          <a:p>
            <a:pPr>
              <a:defRPr/>
            </a:pPr>
            <a:endParaRPr kumimoji="0" lang="en-US" altLang="zh-TW">
              <a:solidFill>
                <a:srgbClr val="000000"/>
              </a:solidFill>
              <a:ea typeface="新細明體" pitchFamily="18" charset="-120"/>
            </a:endParaRPr>
          </a:p>
        </p:txBody>
      </p:sp>
      <p:sp>
        <p:nvSpPr>
          <p:cNvPr id="14" name="Rectangle 5"/>
          <p:cNvSpPr>
            <a:spLocks noGrp="1" noChangeArrowheads="1"/>
          </p:cNvSpPr>
          <p:nvPr>
            <p:ph type="ftr" sz="quarter" idx="11"/>
          </p:nvPr>
        </p:nvSpPr>
        <p:spPr bwMode="auto">
          <a:xfrm>
            <a:off x="3124200" y="6400800"/>
            <a:ext cx="2895600" cy="3206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2"/>
                </a:solidFill>
                <a:latin typeface="Arial" charset="0"/>
              </a:defRPr>
            </a:lvl1pPr>
          </a:lstStyle>
          <a:p>
            <a:pPr>
              <a:defRPr/>
            </a:pPr>
            <a:endParaRPr kumimoji="0" lang="en-US" altLang="zh-TW">
              <a:solidFill>
                <a:srgbClr val="000000"/>
              </a:solidFill>
              <a:ea typeface="新細明體" pitchFamily="18" charset="-120"/>
            </a:endParaRPr>
          </a:p>
        </p:txBody>
      </p:sp>
      <p:sp>
        <p:nvSpPr>
          <p:cNvPr id="15" name="Rectangle 6"/>
          <p:cNvSpPr>
            <a:spLocks noGrp="1" noChangeArrowheads="1"/>
          </p:cNvSpPr>
          <p:nvPr>
            <p:ph type="sldNum" sz="quarter" idx="12"/>
          </p:nvPr>
        </p:nvSpPr>
        <p:spPr>
          <a:xfrm>
            <a:off x="6877050" y="6524625"/>
            <a:ext cx="2016125" cy="333375"/>
          </a:xfrm>
        </p:spPr>
        <p:txBody>
          <a:bodyPr/>
          <a:lstStyle>
            <a:lvl1pPr>
              <a:defRPr kumimoji="0">
                <a:solidFill>
                  <a:schemeClr val="tx2"/>
                </a:solidFill>
              </a:defRPr>
            </a:lvl1pPr>
          </a:lstStyle>
          <a:p>
            <a:pPr>
              <a:defRPr/>
            </a:pPr>
            <a:fld id="{123C75B3-14D9-4525-B532-B8280ED65B7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50283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7EE021FA-A87C-43C6-8B81-E64C05616D2B}"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29117709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sldNum" sz="quarter" idx="10"/>
          </p:nvPr>
        </p:nvSpPr>
        <p:spPr>
          <a:ln/>
        </p:spPr>
        <p:txBody>
          <a:bodyPr/>
          <a:lstStyle>
            <a:lvl1pPr>
              <a:defRPr/>
            </a:lvl1pPr>
          </a:lstStyle>
          <a:p>
            <a:pPr>
              <a:defRPr/>
            </a:pPr>
            <a:fld id="{EE64A2E5-D95E-4B13-BFBC-0FA60B0A2360}"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2006181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44675"/>
            <a:ext cx="403860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4675"/>
            <a:ext cx="4038600" cy="4476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sldNum" sz="quarter" idx="10"/>
          </p:nvPr>
        </p:nvSpPr>
        <p:spPr>
          <a:ln/>
        </p:spPr>
        <p:txBody>
          <a:bodyPr/>
          <a:lstStyle>
            <a:lvl1pPr>
              <a:defRPr/>
            </a:lvl1pPr>
          </a:lstStyle>
          <a:p>
            <a:pPr>
              <a:defRPr/>
            </a:pPr>
            <a:fld id="{62DF2BEB-F34F-4134-88B0-D40CB15F1086}"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29083756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sldNum" sz="quarter" idx="10"/>
          </p:nvPr>
        </p:nvSpPr>
        <p:spPr>
          <a:ln/>
        </p:spPr>
        <p:txBody>
          <a:bodyPr/>
          <a:lstStyle>
            <a:lvl1pPr>
              <a:defRPr/>
            </a:lvl1pPr>
          </a:lstStyle>
          <a:p>
            <a:pPr>
              <a:defRPr/>
            </a:pPr>
            <a:fld id="{C4AF8B30-9733-4B48-AD76-DBC5C91BF34D}"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357629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zh-TW">
              <a:solidFill>
                <a:srgbClr val="242852"/>
              </a:solidFill>
            </a:endParaRPr>
          </a:p>
        </p:txBody>
      </p:sp>
      <p:sp>
        <p:nvSpPr>
          <p:cNvPr id="5" name="Footer Placeholder 4"/>
          <p:cNvSpPr>
            <a:spLocks noGrp="1"/>
          </p:cNvSpPr>
          <p:nvPr>
            <p:ph type="ftr" sz="quarter" idx="11"/>
          </p:nvPr>
        </p:nvSpPr>
        <p:spPr/>
        <p:txBody>
          <a:bodyPr/>
          <a:lstStyle/>
          <a:p>
            <a:endParaRPr lang="en-US" altLang="zh-TW">
              <a:solidFill>
                <a:srgbClr val="242852"/>
              </a:solidFill>
            </a:endParaRPr>
          </a:p>
        </p:txBody>
      </p:sp>
      <p:sp>
        <p:nvSpPr>
          <p:cNvPr id="6" name="Slide Number Placeholder 5"/>
          <p:cNvSpPr>
            <a:spLocks noGrp="1"/>
          </p:cNvSpPr>
          <p:nvPr>
            <p:ph type="sldNum" sz="quarter" idx="12"/>
          </p:nvPr>
        </p:nvSpPr>
        <p:spPr/>
        <p:txBody>
          <a:bodyPr/>
          <a:lstStyle/>
          <a:p>
            <a:fld id="{10A5EEE7-06D9-4912-930D-5A48E3CDC365}" type="slidenum">
              <a:rPr lang="en-US" altLang="zh-TW" smtClean="0">
                <a:solidFill>
                  <a:srgbClr val="242852"/>
                </a:solidFill>
              </a:rPr>
              <a:pPr/>
              <a:t>‹#›</a:t>
            </a:fld>
            <a:endParaRPr lang="en-US" altLang="zh-TW">
              <a:solidFill>
                <a:srgbClr val="242852"/>
              </a:solidFill>
            </a:endParaRP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sldNum" sz="quarter" idx="10"/>
          </p:nvPr>
        </p:nvSpPr>
        <p:spPr>
          <a:ln/>
        </p:spPr>
        <p:txBody>
          <a:bodyPr/>
          <a:lstStyle>
            <a:lvl1pPr>
              <a:defRPr/>
            </a:lvl1pPr>
          </a:lstStyle>
          <a:p>
            <a:pPr>
              <a:defRPr/>
            </a:pPr>
            <a:fld id="{E99E1F51-B674-4974-8635-65DF21189F03}"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34359027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5EF096D0-88CD-43FA-B443-4E3DBE067FE9}"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6535264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22352F0F-A692-41AE-B091-BD5E0167ACFF}"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42473846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sldNum" sz="quarter" idx="10"/>
          </p:nvPr>
        </p:nvSpPr>
        <p:spPr>
          <a:ln/>
        </p:spPr>
        <p:txBody>
          <a:bodyPr/>
          <a:lstStyle>
            <a:lvl1pPr>
              <a:defRPr/>
            </a:lvl1pPr>
          </a:lstStyle>
          <a:p>
            <a:pPr>
              <a:defRPr/>
            </a:pPr>
            <a:fld id="{D340C2D9-BC73-41E8-B546-8E313003EA9D}"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12357407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9A7B4712-5DE5-4FBB-91C1-AD89C36C8EA5}"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37233465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228600"/>
            <a:ext cx="2146300" cy="6092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28600"/>
            <a:ext cx="6289675"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9803F58E-3775-4C02-BE40-3A4D08B4139C}"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25733823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228600"/>
            <a:ext cx="8588375" cy="11128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44675"/>
            <a:ext cx="8229600" cy="4476750"/>
          </a:xfrm>
        </p:spPr>
        <p:txBody>
          <a:bodyPr/>
          <a:lstStyle/>
          <a:p>
            <a:pPr lvl="0"/>
            <a:endParaRPr lang="en-US" noProof="0" smtClean="0"/>
          </a:p>
        </p:txBody>
      </p:sp>
      <p:sp>
        <p:nvSpPr>
          <p:cNvPr id="4" name="Rectangle 24"/>
          <p:cNvSpPr>
            <a:spLocks noGrp="1" noChangeArrowheads="1"/>
          </p:cNvSpPr>
          <p:nvPr>
            <p:ph type="sldNum" sz="quarter" idx="10"/>
          </p:nvPr>
        </p:nvSpPr>
        <p:spPr>
          <a:ln/>
        </p:spPr>
        <p:txBody>
          <a:bodyPr/>
          <a:lstStyle>
            <a:lvl1pPr>
              <a:defRPr/>
            </a:lvl1pPr>
          </a:lstStyle>
          <a:p>
            <a:pPr>
              <a:defRPr/>
            </a:pPr>
            <a:fld id="{AEE4BD11-1A82-4542-9BD6-0CA7662C4447}" type="slidenum">
              <a:rPr lang="en-US" altLang="zh-TW">
                <a:solidFill>
                  <a:srgbClr val="1D528D"/>
                </a:solidFill>
              </a:rPr>
              <a:pPr>
                <a:defRPr/>
              </a:pPr>
              <a:t>‹#›</a:t>
            </a:fld>
            <a:endParaRPr lang="en-US" altLang="zh-TW">
              <a:solidFill>
                <a:srgbClr val="1D528D"/>
              </a:solidFill>
            </a:endParaRPr>
          </a:p>
        </p:txBody>
      </p:sp>
    </p:spTree>
    <p:extLst>
      <p:ext uri="{BB962C8B-B14F-4D97-AF65-F5344CB8AC3E}">
        <p14:creationId xmlns:p14="http://schemas.microsoft.com/office/powerpoint/2010/main" val="2366713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38E4D5-3E83-4934-909F-422789D27E2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101008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18551-27FD-487A-9B3B-FB32D5C666A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691381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E4F908-6EDE-4048-8F4F-17C7867DC1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82156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242852"/>
              </a:solidFill>
            </a:endParaRPr>
          </a:p>
        </p:txBody>
      </p:sp>
      <p:sp>
        <p:nvSpPr>
          <p:cNvPr id="5" name="Footer Placeholder 4"/>
          <p:cNvSpPr>
            <a:spLocks noGrp="1"/>
          </p:cNvSpPr>
          <p:nvPr>
            <p:ph type="ftr" sz="quarter" idx="11"/>
          </p:nvPr>
        </p:nvSpPr>
        <p:spPr/>
        <p:txBody>
          <a:bodyPr/>
          <a:lstStyle/>
          <a:p>
            <a:endParaRPr lang="en-US" altLang="zh-TW">
              <a:solidFill>
                <a:srgbClr val="242852"/>
              </a:solidFill>
            </a:endParaRPr>
          </a:p>
        </p:txBody>
      </p:sp>
      <p:sp>
        <p:nvSpPr>
          <p:cNvPr id="6" name="Slide Number Placeholder 5"/>
          <p:cNvSpPr>
            <a:spLocks noGrp="1"/>
          </p:cNvSpPr>
          <p:nvPr>
            <p:ph type="sldNum" sz="quarter" idx="12"/>
          </p:nvPr>
        </p:nvSpPr>
        <p:spPr/>
        <p:txBody>
          <a:bodyPr/>
          <a:lstStyle/>
          <a:p>
            <a:fld id="{CEC85590-4269-44F4-A7CA-AD7CE0232833}" type="slidenum">
              <a:rPr lang="en-US" altLang="zh-TW" smtClean="0">
                <a:solidFill>
                  <a:srgbClr val="242852"/>
                </a:solidFill>
              </a:rPr>
              <a:pPr/>
              <a:t>‹#›</a:t>
            </a:fld>
            <a:endParaRPr lang="en-US" altLang="zh-TW">
              <a:solidFill>
                <a:srgbClr val="242852"/>
              </a:solidFill>
            </a:endParaRPr>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8" name="矩形 7"/>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C8DCB6-14AE-447E-A881-854BC71A348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868632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9BFF46-87D7-43F6-925C-D4E6A78006E5}"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5753527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07749D-28E9-4740-B702-D6A56DF72DA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926265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C33003-1054-4364-AAA4-32CB24F00DE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14791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4BF7B8-04D5-4E32-8C42-0F432C6C2A6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965326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748C10-ECEA-4BBA-BC9C-8B6EB9DEB49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0505240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D41EB7-C748-4CAF-8E66-08AEC4D0F20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879777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DDB976-9558-4414-8DBC-DAE1B3F9FA1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1506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altLang="zh-TW">
              <a:solidFill>
                <a:srgbClr val="242852"/>
              </a:solidFill>
            </a:endParaRPr>
          </a:p>
        </p:txBody>
      </p:sp>
      <p:sp>
        <p:nvSpPr>
          <p:cNvPr id="5" name="Footer Placeholder 4"/>
          <p:cNvSpPr>
            <a:spLocks noGrp="1"/>
          </p:cNvSpPr>
          <p:nvPr>
            <p:ph type="ftr" sz="quarter" idx="11"/>
          </p:nvPr>
        </p:nvSpPr>
        <p:spPr/>
        <p:txBody>
          <a:bodyPr/>
          <a:lstStyle/>
          <a:p>
            <a:endParaRPr lang="en-US" altLang="zh-TW">
              <a:solidFill>
                <a:srgbClr val="242852"/>
              </a:solidFill>
            </a:endParaRPr>
          </a:p>
        </p:txBody>
      </p:sp>
      <p:sp>
        <p:nvSpPr>
          <p:cNvPr id="6" name="Slide Number Placeholder 5"/>
          <p:cNvSpPr>
            <a:spLocks noGrp="1"/>
          </p:cNvSpPr>
          <p:nvPr>
            <p:ph type="sldNum" sz="quarter" idx="12"/>
          </p:nvPr>
        </p:nvSpPr>
        <p:spPr/>
        <p:txBody>
          <a:bodyPr/>
          <a:lstStyle/>
          <a:p>
            <a:fld id="{5EE834C5-8C8C-4891-A8C8-797BFFA5D3B6}" type="slidenum">
              <a:rPr lang="en-US" altLang="zh-TW" smtClean="0">
                <a:solidFill>
                  <a:srgbClr val="242852"/>
                </a:solidFill>
              </a:rPr>
              <a:pPr/>
              <a:t>‹#›</a:t>
            </a:fld>
            <a:endParaRPr lang="en-US" altLang="zh-TW">
              <a:solidFill>
                <a:srgbClr val="242852"/>
              </a:solidFill>
            </a:endParaRPr>
          </a:p>
        </p:txBody>
      </p:sp>
      <p:sp>
        <p:nvSpPr>
          <p:cNvPr id="16" name="矩形 15"/>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endParaRPr lang="en-US" altLang="zh-TW">
              <a:solidFill>
                <a:srgbClr val="242852"/>
              </a:solidFill>
            </a:endParaRPr>
          </a:p>
        </p:txBody>
      </p:sp>
      <p:sp>
        <p:nvSpPr>
          <p:cNvPr id="6" name="Footer Placeholder 5"/>
          <p:cNvSpPr>
            <a:spLocks noGrp="1"/>
          </p:cNvSpPr>
          <p:nvPr>
            <p:ph type="ftr" sz="quarter" idx="11"/>
          </p:nvPr>
        </p:nvSpPr>
        <p:spPr/>
        <p:txBody>
          <a:bodyPr/>
          <a:lstStyle/>
          <a:p>
            <a:endParaRPr lang="en-US" altLang="zh-TW">
              <a:solidFill>
                <a:srgbClr val="242852"/>
              </a:solidFill>
            </a:endParaRPr>
          </a:p>
        </p:txBody>
      </p:sp>
      <p:sp>
        <p:nvSpPr>
          <p:cNvPr id="7" name="Slide Number Placeholder 6"/>
          <p:cNvSpPr>
            <a:spLocks noGrp="1"/>
          </p:cNvSpPr>
          <p:nvPr>
            <p:ph type="sldNum" sz="quarter" idx="12"/>
          </p:nvPr>
        </p:nvSpPr>
        <p:spPr/>
        <p:txBody>
          <a:bodyPr/>
          <a:lstStyle/>
          <a:p>
            <a:fld id="{B90F5C5A-EC2A-47A5-B056-6478E987101C}" type="slidenum">
              <a:rPr lang="en-US" altLang="zh-TW" smtClean="0">
                <a:solidFill>
                  <a:srgbClr val="242852"/>
                </a:solidFill>
              </a:rPr>
              <a:pPr/>
              <a:t>‹#›</a:t>
            </a:fld>
            <a:endParaRPr lang="en-US" altLang="zh-TW">
              <a:solidFill>
                <a:srgbClr val="242852"/>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 name="矩形 9"/>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en-US" altLang="zh-TW">
              <a:solidFill>
                <a:srgbClr val="242852"/>
              </a:solidFill>
            </a:endParaRPr>
          </a:p>
        </p:txBody>
      </p:sp>
      <p:sp>
        <p:nvSpPr>
          <p:cNvPr id="8" name="Footer Placeholder 7"/>
          <p:cNvSpPr>
            <a:spLocks noGrp="1"/>
          </p:cNvSpPr>
          <p:nvPr>
            <p:ph type="ftr" sz="quarter" idx="11"/>
          </p:nvPr>
        </p:nvSpPr>
        <p:spPr/>
        <p:txBody>
          <a:bodyPr/>
          <a:lstStyle/>
          <a:p>
            <a:endParaRPr lang="en-US" altLang="zh-TW">
              <a:solidFill>
                <a:srgbClr val="242852"/>
              </a:solidFill>
            </a:endParaRPr>
          </a:p>
        </p:txBody>
      </p:sp>
      <p:sp>
        <p:nvSpPr>
          <p:cNvPr id="9" name="Slide Number Placeholder 8"/>
          <p:cNvSpPr>
            <a:spLocks noGrp="1"/>
          </p:cNvSpPr>
          <p:nvPr>
            <p:ph type="sldNum" sz="quarter" idx="12"/>
          </p:nvPr>
        </p:nvSpPr>
        <p:spPr/>
        <p:txBody>
          <a:bodyPr/>
          <a:lstStyle/>
          <a:p>
            <a:fld id="{24FBB99D-696E-4347-9E89-56CC1CC46ADA}" type="slidenum">
              <a:rPr lang="en-US" altLang="zh-TW" smtClean="0">
                <a:solidFill>
                  <a:srgbClr val="242852"/>
                </a:solidFill>
              </a:rPr>
              <a:pPr/>
              <a:t>‹#›</a:t>
            </a:fld>
            <a:endParaRPr lang="en-US" altLang="zh-TW">
              <a:solidFill>
                <a:srgbClr val="242852"/>
              </a:solidFill>
            </a:endParaRPr>
          </a:p>
        </p:txBody>
      </p:sp>
      <p:sp>
        <p:nvSpPr>
          <p:cNvPr id="11" name="矩形 10"/>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endParaRPr lang="en-US" altLang="zh-TW">
              <a:solidFill>
                <a:srgbClr val="242852"/>
              </a:solidFill>
            </a:endParaRPr>
          </a:p>
        </p:txBody>
      </p:sp>
      <p:sp>
        <p:nvSpPr>
          <p:cNvPr id="4" name="Footer Placeholder 3"/>
          <p:cNvSpPr>
            <a:spLocks noGrp="1"/>
          </p:cNvSpPr>
          <p:nvPr>
            <p:ph type="ftr" sz="quarter" idx="11"/>
          </p:nvPr>
        </p:nvSpPr>
        <p:spPr/>
        <p:txBody>
          <a:bodyPr/>
          <a:lstStyle/>
          <a:p>
            <a:endParaRPr lang="en-US" altLang="zh-TW">
              <a:solidFill>
                <a:srgbClr val="242852"/>
              </a:solidFill>
            </a:endParaRPr>
          </a:p>
        </p:txBody>
      </p:sp>
      <p:sp>
        <p:nvSpPr>
          <p:cNvPr id="5" name="Slide Number Placeholder 4"/>
          <p:cNvSpPr>
            <a:spLocks noGrp="1"/>
          </p:cNvSpPr>
          <p:nvPr>
            <p:ph type="sldNum" sz="quarter" idx="12"/>
          </p:nvPr>
        </p:nvSpPr>
        <p:spPr/>
        <p:txBody>
          <a:bodyPr/>
          <a:lstStyle/>
          <a:p>
            <a:fld id="{0A779A0E-04FF-4A33-A58F-83DAD6E21D02}" type="slidenum">
              <a:rPr lang="en-US" altLang="zh-TW" smtClean="0">
                <a:solidFill>
                  <a:srgbClr val="242852"/>
                </a:solidFill>
              </a:rPr>
              <a:pPr/>
              <a:t>‹#›</a:t>
            </a:fld>
            <a:endParaRPr lang="en-US" altLang="zh-TW">
              <a:solidFill>
                <a:srgbClr val="242852"/>
              </a:solidFill>
            </a:endParaRPr>
          </a:p>
        </p:txBody>
      </p:sp>
      <p:sp>
        <p:nvSpPr>
          <p:cNvPr id="7" name="矩形 6"/>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grpSp>
        <p:nvGrpSpPr>
          <p:cNvPr id="5"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grpSp>
      <p:sp>
        <p:nvSpPr>
          <p:cNvPr id="2" name="Date Placeholder 1"/>
          <p:cNvSpPr>
            <a:spLocks noGrp="1"/>
          </p:cNvSpPr>
          <p:nvPr>
            <p:ph type="dt" sz="half" idx="10"/>
          </p:nvPr>
        </p:nvSpPr>
        <p:spPr/>
        <p:txBody>
          <a:bodyPr/>
          <a:lstStyle/>
          <a:p>
            <a:endParaRPr lang="en-US" altLang="zh-TW">
              <a:solidFill>
                <a:srgbClr val="242852"/>
              </a:solidFill>
            </a:endParaRPr>
          </a:p>
        </p:txBody>
      </p:sp>
      <p:sp>
        <p:nvSpPr>
          <p:cNvPr id="3" name="Footer Placeholder 2"/>
          <p:cNvSpPr>
            <a:spLocks noGrp="1"/>
          </p:cNvSpPr>
          <p:nvPr>
            <p:ph type="ftr" sz="quarter" idx="11"/>
          </p:nvPr>
        </p:nvSpPr>
        <p:spPr/>
        <p:txBody>
          <a:bodyPr/>
          <a:lstStyle/>
          <a:p>
            <a:endParaRPr lang="en-US" altLang="zh-TW">
              <a:solidFill>
                <a:srgbClr val="242852"/>
              </a:solidFill>
            </a:endParaRPr>
          </a:p>
        </p:txBody>
      </p:sp>
      <p:sp>
        <p:nvSpPr>
          <p:cNvPr id="4" name="Slide Number Placeholder 3"/>
          <p:cNvSpPr>
            <a:spLocks noGrp="1"/>
          </p:cNvSpPr>
          <p:nvPr>
            <p:ph type="sldNum" sz="quarter" idx="12"/>
          </p:nvPr>
        </p:nvSpPr>
        <p:spPr/>
        <p:txBody>
          <a:bodyPr/>
          <a:lstStyle/>
          <a:p>
            <a:fld id="{4FFE7DAD-C1CB-42DB-975D-78CAE0CD74B2}" type="slidenum">
              <a:rPr lang="en-US" altLang="zh-TW" smtClean="0">
                <a:solidFill>
                  <a:srgbClr val="242852"/>
                </a:solidFill>
              </a:rPr>
              <a:pPr/>
              <a:t>‹#›</a:t>
            </a:fld>
            <a:endParaRPr lang="en-US" altLang="zh-TW">
              <a:solidFill>
                <a:srgbClr val="242852"/>
              </a:solidFill>
            </a:endParaRPr>
          </a:p>
        </p:txBody>
      </p:sp>
      <p:sp>
        <p:nvSpPr>
          <p:cNvPr id="14" name="矩形 13"/>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2E56E59A-0040-4385-9481-05C8A08CC8C1}" type="slidenum">
              <a:rPr lang="en-US" altLang="zh-TW"/>
              <a:pPr>
                <a:defRPr/>
              </a:pPr>
              <a:t>‹#›</a:t>
            </a:fld>
            <a:endParaRPr lang="en-US" altLang="zh-TW"/>
          </a:p>
        </p:txBody>
      </p:sp>
      <p:sp>
        <p:nvSpPr>
          <p:cNvPr id="9" name="矩形 8"/>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endParaRPr lang="en-US" altLang="zh-TW">
              <a:solidFill>
                <a:srgbClr val="242852"/>
              </a:solidFill>
            </a:endParaRPr>
          </a:p>
        </p:txBody>
      </p:sp>
      <p:sp>
        <p:nvSpPr>
          <p:cNvPr id="6" name="Footer Placeholder 5"/>
          <p:cNvSpPr>
            <a:spLocks noGrp="1"/>
          </p:cNvSpPr>
          <p:nvPr>
            <p:ph type="ftr" sz="quarter" idx="11"/>
          </p:nvPr>
        </p:nvSpPr>
        <p:spPr/>
        <p:txBody>
          <a:bodyPr/>
          <a:lstStyle/>
          <a:p>
            <a:endParaRPr lang="en-US" altLang="zh-TW">
              <a:solidFill>
                <a:srgbClr val="242852"/>
              </a:solidFill>
            </a:endParaRPr>
          </a:p>
        </p:txBody>
      </p:sp>
      <p:sp>
        <p:nvSpPr>
          <p:cNvPr id="7" name="Slide Number Placeholder 6"/>
          <p:cNvSpPr>
            <a:spLocks noGrp="1"/>
          </p:cNvSpPr>
          <p:nvPr>
            <p:ph type="sldNum" sz="quarter" idx="12"/>
          </p:nvPr>
        </p:nvSpPr>
        <p:spPr/>
        <p:txBody>
          <a:bodyPr/>
          <a:lstStyle/>
          <a:p>
            <a:fld id="{199EFA64-515B-441B-8D2B-015BCA6638B0}" type="slidenum">
              <a:rPr lang="en-US" altLang="zh-TW" smtClean="0">
                <a:solidFill>
                  <a:srgbClr val="242852"/>
                </a:solidFill>
              </a:rPr>
              <a:pPr/>
              <a:t>‹#›</a:t>
            </a:fld>
            <a:endParaRPr lang="en-US" altLang="zh-TW">
              <a:solidFill>
                <a:srgbClr val="242852"/>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7" name="矩形 16"/>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1">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altLang="zh-TW">
              <a:solidFill>
                <a:srgbClr val="242852"/>
              </a:solidFill>
            </a:endParaRPr>
          </a:p>
        </p:txBody>
      </p:sp>
      <p:sp>
        <p:nvSpPr>
          <p:cNvPr id="6" name="Footer Placeholder 5"/>
          <p:cNvSpPr>
            <a:spLocks noGrp="1"/>
          </p:cNvSpPr>
          <p:nvPr>
            <p:ph type="ftr" sz="quarter" idx="11"/>
          </p:nvPr>
        </p:nvSpPr>
        <p:spPr/>
        <p:txBody>
          <a:bodyPr/>
          <a:lstStyle/>
          <a:p>
            <a:endParaRPr lang="en-US" altLang="zh-TW">
              <a:solidFill>
                <a:srgbClr val="242852"/>
              </a:solidFill>
            </a:endParaRPr>
          </a:p>
        </p:txBody>
      </p:sp>
      <p:sp>
        <p:nvSpPr>
          <p:cNvPr id="7" name="Slide Number Placeholder 6"/>
          <p:cNvSpPr>
            <a:spLocks noGrp="1"/>
          </p:cNvSpPr>
          <p:nvPr>
            <p:ph type="sldNum" sz="quarter" idx="12"/>
          </p:nvPr>
        </p:nvSpPr>
        <p:spPr/>
        <p:txBody>
          <a:bodyPr/>
          <a:lstStyle/>
          <a:p>
            <a:fld id="{8B19F1AA-A062-4721-AB53-73BFFC6DDF49}" type="slidenum">
              <a:rPr lang="en-US" altLang="zh-TW" smtClean="0">
                <a:solidFill>
                  <a:srgbClr val="242852"/>
                </a:solidFill>
              </a:rPr>
              <a:pPr/>
              <a:t>‹#›</a:t>
            </a:fld>
            <a:endParaRPr lang="en-US" altLang="zh-TW">
              <a:solidFill>
                <a:srgbClr val="242852"/>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17" name="矩形 16"/>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242852"/>
              </a:solidFill>
            </a:endParaRPr>
          </a:p>
        </p:txBody>
      </p:sp>
      <p:sp>
        <p:nvSpPr>
          <p:cNvPr id="5" name="Footer Placeholder 4"/>
          <p:cNvSpPr>
            <a:spLocks noGrp="1"/>
          </p:cNvSpPr>
          <p:nvPr>
            <p:ph type="ftr" sz="quarter" idx="11"/>
          </p:nvPr>
        </p:nvSpPr>
        <p:spPr/>
        <p:txBody>
          <a:bodyPr/>
          <a:lstStyle/>
          <a:p>
            <a:endParaRPr lang="en-US" altLang="zh-TW">
              <a:solidFill>
                <a:srgbClr val="242852"/>
              </a:solidFill>
            </a:endParaRPr>
          </a:p>
        </p:txBody>
      </p:sp>
      <p:sp>
        <p:nvSpPr>
          <p:cNvPr id="6" name="Slide Number Placeholder 5"/>
          <p:cNvSpPr>
            <a:spLocks noGrp="1"/>
          </p:cNvSpPr>
          <p:nvPr>
            <p:ph type="sldNum" sz="quarter" idx="12"/>
          </p:nvPr>
        </p:nvSpPr>
        <p:spPr/>
        <p:txBody>
          <a:bodyPr/>
          <a:lstStyle/>
          <a:p>
            <a:fld id="{BAFB83FC-46D2-4C7F-9932-C49299CD25FE}" type="slidenum">
              <a:rPr lang="en-US" altLang="zh-TW" smtClean="0">
                <a:solidFill>
                  <a:srgbClr val="242852"/>
                </a:solidFill>
              </a:rPr>
              <a:pPr/>
              <a:t>‹#›</a:t>
            </a:fld>
            <a:endParaRPr lang="en-US" altLang="zh-TW">
              <a:solidFill>
                <a:srgbClr val="242852"/>
              </a:solidFill>
            </a:endParaRPr>
          </a:p>
        </p:txBody>
      </p:sp>
      <p:sp>
        <p:nvSpPr>
          <p:cNvPr id="8" name="矩形 7"/>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endParaRPr lang="en-US" altLang="zh-TW">
              <a:solidFill>
                <a:srgbClr val="242852"/>
              </a:solidFill>
            </a:endParaRPr>
          </a:p>
        </p:txBody>
      </p:sp>
      <p:sp>
        <p:nvSpPr>
          <p:cNvPr id="5" name="Footer Placeholder 4"/>
          <p:cNvSpPr>
            <a:spLocks noGrp="1"/>
          </p:cNvSpPr>
          <p:nvPr>
            <p:ph type="ftr" sz="quarter" idx="11"/>
          </p:nvPr>
        </p:nvSpPr>
        <p:spPr/>
        <p:txBody>
          <a:bodyPr/>
          <a:lstStyle/>
          <a:p>
            <a:endParaRPr lang="en-US" altLang="zh-TW">
              <a:solidFill>
                <a:srgbClr val="242852"/>
              </a:solidFill>
            </a:endParaRPr>
          </a:p>
        </p:txBody>
      </p:sp>
      <p:sp>
        <p:nvSpPr>
          <p:cNvPr id="6" name="Slide Number Placeholder 5"/>
          <p:cNvSpPr>
            <a:spLocks noGrp="1"/>
          </p:cNvSpPr>
          <p:nvPr>
            <p:ph type="sldNum" sz="quarter" idx="12"/>
          </p:nvPr>
        </p:nvSpPr>
        <p:spPr/>
        <p:txBody>
          <a:bodyPr/>
          <a:lstStyle/>
          <a:p>
            <a:fld id="{978284E1-B9C0-42EE-8F94-47164E982D70}" type="slidenum">
              <a:rPr lang="en-US" altLang="zh-TW" smtClean="0">
                <a:solidFill>
                  <a:srgbClr val="242852"/>
                </a:solidFill>
              </a:rPr>
              <a:pPr/>
              <a:t>‹#›</a:t>
            </a:fld>
            <a:endParaRPr lang="en-US" altLang="zh-TW">
              <a:solidFill>
                <a:srgbClr val="242852"/>
              </a:solidFill>
            </a:endParaRPr>
          </a:p>
        </p:txBody>
      </p:sp>
      <p:grpSp>
        <p:nvGrpSpPr>
          <p:cNvPr id="7"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b="1">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5" name="矩形 14"/>
          <p:cNvSpPr/>
          <p:nvPr userDrawn="1"/>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smtClean="0"/>
              <a:t>按一下以編輯母片標題樣式</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endParaRPr lang="en-US" altLang="zh-TW">
              <a:solidFill>
                <a:srgbClr val="CCD1B9"/>
              </a:solidFill>
            </a:endParaRPr>
          </a:p>
        </p:txBody>
      </p:sp>
      <p:sp>
        <p:nvSpPr>
          <p:cNvPr id="7" name="Slide Number Placeholder 10"/>
          <p:cNvSpPr>
            <a:spLocks noGrp="1"/>
          </p:cNvSpPr>
          <p:nvPr>
            <p:ph type="sldNum" sz="quarter" idx="11"/>
          </p:nvPr>
        </p:nvSpPr>
        <p:spPr/>
        <p:txBody>
          <a:bodyPr/>
          <a:lstStyle>
            <a:lvl1pPr>
              <a:defRPr>
                <a:solidFill>
                  <a:srgbClr val="FFFFFF"/>
                </a:solidFill>
              </a:defRPr>
            </a:lvl1pPr>
          </a:lstStyle>
          <a:p>
            <a:pPr>
              <a:defRPr/>
            </a:pPr>
            <a:fld id="{649A5A2E-2978-46DA-8BE4-ED519D86A0E1}" type="slidenum">
              <a:rPr lang="en-US" altLang="zh-TW"/>
              <a:pPr>
                <a:defRPr/>
              </a:pPr>
              <a:t>‹#›</a:t>
            </a:fld>
            <a:endParaRPr lang="en-US" altLang="zh-TW"/>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ltLang="zh-TW">
              <a:solidFill>
                <a:srgbClr val="CCD1B9"/>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solidFill>
                <a:srgbClr val="53494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solidFill>
                <a:srgbClr val="534949"/>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B326797B-6940-429D-AE97-5D30736BDA17}" type="slidenum">
              <a:rPr lang="en-US" altLang="zh-TW">
                <a:solidFill>
                  <a:srgbClr val="534949"/>
                </a:solidFill>
              </a:rPr>
              <a:pPr>
                <a:defRPr/>
              </a:pPr>
              <a:t>‹#›</a:t>
            </a:fld>
            <a:endParaRPr lang="en-US" altLang="zh-TW">
              <a:solidFill>
                <a:srgbClr val="534949"/>
              </a:solidFill>
            </a:endParaRPr>
          </a:p>
        </p:txBody>
      </p:sp>
      <p:sp>
        <p:nvSpPr>
          <p:cNvPr id="8" name="矩形 7"/>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7"/>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ltLang="zh-TW"/>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0A75EFE7-C8F2-45A1-8A26-280EC0D33B6C}" type="slidenum">
              <a:rPr lang="en-US" altLang="zh-TW">
                <a:solidFill>
                  <a:srgbClr val="CCD1B9"/>
                </a:solidFill>
              </a:rPr>
              <a:pPr>
                <a:defRPr/>
              </a:pPr>
              <a:t>‹#›</a:t>
            </a:fld>
            <a:endParaRPr lang="en-US" altLang="zh-TW">
              <a:solidFill>
                <a:srgbClr val="CCD1B9"/>
              </a:solidFill>
            </a:endParaRPr>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ltLang="zh-TW"/>
          </a:p>
        </p:txBody>
      </p:sp>
      <p:sp>
        <p:nvSpPr>
          <p:cNvPr id="10" name="矩形 9"/>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TW">
              <a:solidFill>
                <a:srgbClr val="53494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zh-TW">
              <a:solidFill>
                <a:srgbClr val="534949"/>
              </a:solidFill>
            </a:endParaRPr>
          </a:p>
        </p:txBody>
      </p:sp>
      <p:sp>
        <p:nvSpPr>
          <p:cNvPr id="7" name="Slide Number Placeholder 5"/>
          <p:cNvSpPr>
            <a:spLocks noGrp="1"/>
          </p:cNvSpPr>
          <p:nvPr>
            <p:ph type="sldNum" sz="quarter" idx="12"/>
          </p:nvPr>
        </p:nvSpPr>
        <p:spPr>
          <a:ln/>
        </p:spPr>
        <p:txBody>
          <a:bodyPr/>
          <a:lstStyle>
            <a:lvl1pPr>
              <a:defRPr/>
            </a:lvl1pPr>
          </a:lstStyle>
          <a:p>
            <a:pPr>
              <a:defRPr/>
            </a:pPr>
            <a:fld id="{73DD00A0-5F97-4B48-8C0B-27881DCA6FF4}" type="slidenum">
              <a:rPr lang="en-US" altLang="zh-TW">
                <a:solidFill>
                  <a:srgbClr val="534949"/>
                </a:solidFill>
              </a:rPr>
              <a:pPr>
                <a:defRPr/>
              </a:pPr>
              <a:t>‹#›</a:t>
            </a:fld>
            <a:endParaRPr lang="en-US" altLang="zh-TW">
              <a:solidFill>
                <a:srgbClr val="534949"/>
              </a:solidFill>
            </a:endParaRPr>
          </a:p>
        </p:txBody>
      </p:sp>
      <p:sp>
        <p:nvSpPr>
          <p:cNvPr id="9" name="矩形 8"/>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Title 9"/>
          <p:cNvSpPr>
            <a:spLocks noGrp="1"/>
          </p:cNvSpPr>
          <p:nvPr>
            <p:ph type="title"/>
          </p:nvPr>
        </p:nvSpPr>
        <p:spPr/>
        <p:txBody>
          <a:bodyPr/>
          <a:lstStyle/>
          <a:p>
            <a:r>
              <a:rPr lang="zh-TW" altLang="en-US" smtClean="0"/>
              <a:t>按一下以編輯母片標題樣式</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TW">
              <a:solidFill>
                <a:srgbClr val="534949"/>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ltLang="zh-TW">
              <a:solidFill>
                <a:srgbClr val="534949"/>
              </a:solidFill>
            </a:endParaRPr>
          </a:p>
        </p:txBody>
      </p:sp>
      <p:sp>
        <p:nvSpPr>
          <p:cNvPr id="9" name="Slide Number Placeholder 5"/>
          <p:cNvSpPr>
            <a:spLocks noGrp="1"/>
          </p:cNvSpPr>
          <p:nvPr>
            <p:ph type="sldNum" sz="quarter" idx="12"/>
          </p:nvPr>
        </p:nvSpPr>
        <p:spPr>
          <a:ln/>
        </p:spPr>
        <p:txBody>
          <a:bodyPr/>
          <a:lstStyle>
            <a:lvl1pPr>
              <a:defRPr/>
            </a:lvl1pPr>
          </a:lstStyle>
          <a:p>
            <a:pPr>
              <a:defRPr/>
            </a:pPr>
            <a:fld id="{E95D15AE-A2D0-47F3-B15F-350B7F1D38B7}" type="slidenum">
              <a:rPr lang="en-US" altLang="zh-TW">
                <a:solidFill>
                  <a:srgbClr val="534949"/>
                </a:solidFill>
              </a:rPr>
              <a:pPr>
                <a:defRPr/>
              </a:pPr>
              <a:t>‹#›</a:t>
            </a:fld>
            <a:endParaRPr lang="en-US" altLang="zh-TW">
              <a:solidFill>
                <a:srgbClr val="534949"/>
              </a:solidFill>
            </a:endParaRPr>
          </a:p>
        </p:txBody>
      </p:sp>
      <p:sp>
        <p:nvSpPr>
          <p:cNvPr id="11" name="矩形 10"/>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TW">
              <a:solidFill>
                <a:srgbClr val="534949"/>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zh-TW">
              <a:solidFill>
                <a:srgbClr val="534949"/>
              </a:solidFill>
            </a:endParaRPr>
          </a:p>
        </p:txBody>
      </p:sp>
      <p:sp>
        <p:nvSpPr>
          <p:cNvPr id="5" name="Slide Number Placeholder 5"/>
          <p:cNvSpPr>
            <a:spLocks noGrp="1"/>
          </p:cNvSpPr>
          <p:nvPr>
            <p:ph type="sldNum" sz="quarter" idx="12"/>
          </p:nvPr>
        </p:nvSpPr>
        <p:spPr>
          <a:ln/>
        </p:spPr>
        <p:txBody>
          <a:bodyPr/>
          <a:lstStyle>
            <a:lvl1pPr>
              <a:defRPr/>
            </a:lvl1pPr>
          </a:lstStyle>
          <a:p>
            <a:pPr>
              <a:defRPr/>
            </a:pPr>
            <a:fld id="{148853B0-6C30-4BF8-96C9-F13A22D8CA8B}" type="slidenum">
              <a:rPr lang="en-US" altLang="zh-TW">
                <a:solidFill>
                  <a:srgbClr val="534949"/>
                </a:solidFill>
              </a:rPr>
              <a:pPr>
                <a:defRPr/>
              </a:pPr>
              <a:t>‹#›</a:t>
            </a:fld>
            <a:endParaRPr lang="en-US" altLang="zh-TW">
              <a:solidFill>
                <a:srgbClr val="534949"/>
              </a:solidFill>
            </a:endParaRPr>
          </a:p>
        </p:txBody>
      </p:sp>
      <p:sp>
        <p:nvSpPr>
          <p:cNvPr id="7" name="矩形 6"/>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4"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endParaRPr lang="en-US" altLang="zh-TW"/>
          </a:p>
        </p:txBody>
      </p:sp>
      <p:sp>
        <p:nvSpPr>
          <p:cNvPr id="8" name="投影片編號版面配置區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27ABEF6-17E0-4ECC-A1DA-0F18CC4AB37D}" type="slidenum">
              <a:rPr lang="en-US" altLang="zh-TW"/>
              <a:pPr>
                <a:defRPr/>
              </a:pPr>
              <a:t>‹#›</a:t>
            </a:fld>
            <a:endParaRPr lang="en-US" altLang="zh-TW"/>
          </a:p>
        </p:txBody>
      </p:sp>
      <p:sp>
        <p:nvSpPr>
          <p:cNvPr id="9" name="頁尾版面配置區 13"/>
          <p:cNvSpPr>
            <a:spLocks noGrp="1"/>
          </p:cNvSpPr>
          <p:nvPr>
            <p:ph type="ftr" sz="quarter" idx="12"/>
          </p:nvPr>
        </p:nvSpPr>
        <p:spPr/>
        <p:txBody>
          <a:bodyPr/>
          <a:lstStyle>
            <a:lvl1pPr>
              <a:defRPr/>
            </a:lvl1pPr>
          </a:lstStyle>
          <a:p>
            <a:pPr>
              <a:defRPr/>
            </a:pPr>
            <a:endParaRPr lang="en-US" altLang="zh-TW"/>
          </a:p>
        </p:txBody>
      </p:sp>
      <p:sp>
        <p:nvSpPr>
          <p:cNvPr id="11" name="矩形 10"/>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p:nvSpPr>
          <p:cNvPr id="3" name="Date Placeholder 1"/>
          <p:cNvSpPr>
            <a:spLocks noGrp="1"/>
          </p:cNvSpPr>
          <p:nvPr>
            <p:ph type="dt" sz="half" idx="10"/>
          </p:nvPr>
        </p:nvSpPr>
        <p:spPr/>
        <p:txBody>
          <a:bodyPr wrap="square" numCol="1" anchorCtr="0" compatLnSpc="1">
            <a:prstTxWarp prst="textNoShape">
              <a:avLst/>
            </a:prstTxWarp>
          </a:bodyPr>
          <a:lstStyle>
            <a:lvl1pPr>
              <a:defRPr b="1"/>
            </a:lvl1pPr>
          </a:lstStyle>
          <a:p>
            <a:pPr>
              <a:defRPr/>
            </a:pPr>
            <a:endParaRPr lang="en-US" altLang="zh-TW">
              <a:solidFill>
                <a:srgbClr val="534949"/>
              </a:solidFill>
            </a:endParaRPr>
          </a:p>
        </p:txBody>
      </p:sp>
      <p:sp>
        <p:nvSpPr>
          <p:cNvPr id="4" name="Footer Placeholder 2"/>
          <p:cNvSpPr>
            <a:spLocks noGrp="1"/>
          </p:cNvSpPr>
          <p:nvPr>
            <p:ph type="ftr" sz="quarter" idx="11"/>
          </p:nvPr>
        </p:nvSpPr>
        <p:spPr/>
        <p:txBody>
          <a:bodyPr wrap="square" numCol="1" anchorCtr="0" compatLnSpc="1">
            <a:prstTxWarp prst="textNoShape">
              <a:avLst/>
            </a:prstTxWarp>
          </a:bodyPr>
          <a:lstStyle>
            <a:lvl1pPr>
              <a:defRPr b="1"/>
            </a:lvl1pPr>
          </a:lstStyle>
          <a:p>
            <a:pPr>
              <a:defRPr/>
            </a:pPr>
            <a:endParaRPr lang="en-US" altLang="zh-TW">
              <a:solidFill>
                <a:srgbClr val="534949"/>
              </a:solidFill>
            </a:endParaRPr>
          </a:p>
        </p:txBody>
      </p:sp>
      <p:sp>
        <p:nvSpPr>
          <p:cNvPr id="5" name="Slide Number Placeholder 3"/>
          <p:cNvSpPr>
            <a:spLocks noGrp="1"/>
          </p:cNvSpPr>
          <p:nvPr>
            <p:ph type="sldNum" sz="quarter" idx="12"/>
          </p:nvPr>
        </p:nvSpPr>
        <p:spPr/>
        <p:txBody>
          <a:bodyPr wrap="square" numCol="1" anchorCtr="0" compatLnSpc="1">
            <a:prstTxWarp prst="textNoShape">
              <a:avLst/>
            </a:prstTxWarp>
          </a:bodyPr>
          <a:lstStyle>
            <a:lvl1pPr>
              <a:defRPr b="1"/>
            </a:lvl1pPr>
          </a:lstStyle>
          <a:p>
            <a:pPr>
              <a:defRPr/>
            </a:pPr>
            <a:fld id="{1B65A21F-8AD9-4127-BDD3-648AC8C897A6}" type="slidenum">
              <a:rPr lang="en-US" altLang="zh-TW">
                <a:solidFill>
                  <a:srgbClr val="534949"/>
                </a:solidFill>
              </a:rPr>
              <a:pPr>
                <a:defRPr/>
              </a:pPr>
              <a:t>‹#›</a:t>
            </a:fld>
            <a:endParaRPr lang="en-US" altLang="zh-TW">
              <a:solidFill>
                <a:srgbClr val="534949"/>
              </a:solidFill>
            </a:endParaRPr>
          </a:p>
        </p:txBody>
      </p:sp>
      <p:sp>
        <p:nvSpPr>
          <p:cNvPr id="6" name="矩形 5"/>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
        <p:nvSpPr>
          <p:cNvPr id="8" name="Date Placeholder 4"/>
          <p:cNvSpPr>
            <a:spLocks noGrp="1"/>
          </p:cNvSpPr>
          <p:nvPr>
            <p:ph type="dt" sz="half" idx="10"/>
          </p:nvPr>
        </p:nvSpPr>
        <p:spPr/>
        <p:txBody>
          <a:bodyPr wrap="square" numCol="1" anchorCtr="0" compatLnSpc="1">
            <a:prstTxWarp prst="textNoShape">
              <a:avLst/>
            </a:prstTxWarp>
          </a:bodyPr>
          <a:lstStyle>
            <a:lvl1pPr>
              <a:defRPr b="1"/>
            </a:lvl1pPr>
          </a:lstStyle>
          <a:p>
            <a:pPr>
              <a:defRPr/>
            </a:pPr>
            <a:endParaRPr lang="en-US" altLang="zh-TW">
              <a:solidFill>
                <a:srgbClr val="534949"/>
              </a:solidFill>
            </a:endParaRPr>
          </a:p>
        </p:txBody>
      </p:sp>
      <p:sp>
        <p:nvSpPr>
          <p:cNvPr id="9" name="Footer Placeholder 5"/>
          <p:cNvSpPr>
            <a:spLocks noGrp="1"/>
          </p:cNvSpPr>
          <p:nvPr>
            <p:ph type="ftr" sz="quarter" idx="11"/>
          </p:nvPr>
        </p:nvSpPr>
        <p:spPr/>
        <p:txBody>
          <a:bodyPr wrap="square" numCol="1" anchorCtr="0" compatLnSpc="1">
            <a:prstTxWarp prst="textNoShape">
              <a:avLst/>
            </a:prstTxWarp>
          </a:bodyPr>
          <a:lstStyle>
            <a:lvl1pPr>
              <a:defRPr b="1"/>
            </a:lvl1pPr>
          </a:lstStyle>
          <a:p>
            <a:pPr>
              <a:defRPr/>
            </a:pPr>
            <a:endParaRPr lang="en-US" altLang="zh-TW">
              <a:solidFill>
                <a:srgbClr val="534949"/>
              </a:solidFill>
            </a:endParaRPr>
          </a:p>
        </p:txBody>
      </p:sp>
      <p:sp>
        <p:nvSpPr>
          <p:cNvPr id="10" name="Slide Number Placeholder 6"/>
          <p:cNvSpPr>
            <a:spLocks noGrp="1"/>
          </p:cNvSpPr>
          <p:nvPr>
            <p:ph type="sldNum" sz="quarter" idx="12"/>
          </p:nvPr>
        </p:nvSpPr>
        <p:spPr/>
        <p:txBody>
          <a:bodyPr wrap="square" numCol="1" anchorCtr="0" compatLnSpc="1">
            <a:prstTxWarp prst="textNoShape">
              <a:avLst/>
            </a:prstTxWarp>
          </a:bodyPr>
          <a:lstStyle>
            <a:lvl1pPr>
              <a:defRPr b="1">
                <a:solidFill>
                  <a:srgbClr val="FFFFFF"/>
                </a:solidFill>
              </a:defRPr>
            </a:lvl1pPr>
          </a:lstStyle>
          <a:p>
            <a:pPr>
              <a:defRPr/>
            </a:pPr>
            <a:fld id="{9AF8BE3D-FD4D-41AF-A7F1-840675E0F6C5}" type="slidenum">
              <a:rPr lang="en-US" altLang="zh-TW"/>
              <a:pPr>
                <a:defRPr/>
              </a:pPr>
              <a:t>‹#›</a:t>
            </a:fld>
            <a:endParaRPr lang="en-US" altLang="zh-TW"/>
          </a:p>
        </p:txBody>
      </p:sp>
      <p:sp>
        <p:nvSpPr>
          <p:cNvPr id="12" name="矩形 11"/>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b="1"/>
            </a:lvl1pPr>
          </a:lstStyle>
          <a:p>
            <a:pPr>
              <a:defRPr/>
            </a:pPr>
            <a:endParaRPr lang="en-US" altLang="zh-TW">
              <a:solidFill>
                <a:srgbClr val="CCD1B9"/>
              </a:solidFill>
            </a:endParaRPr>
          </a:p>
        </p:txBody>
      </p:sp>
      <p:sp>
        <p:nvSpPr>
          <p:cNvPr id="8" name="Footer Placeholder 5"/>
          <p:cNvSpPr>
            <a:spLocks noGrp="1"/>
          </p:cNvSpPr>
          <p:nvPr>
            <p:ph type="ftr" sz="quarter" idx="11"/>
          </p:nvPr>
        </p:nvSpPr>
        <p:spPr/>
        <p:txBody>
          <a:bodyPr wrap="square" numCol="1" anchorCtr="0" compatLnSpc="1">
            <a:prstTxWarp prst="textNoShape">
              <a:avLst/>
            </a:prstTxWarp>
          </a:bodyPr>
          <a:lstStyle>
            <a:lvl1pPr>
              <a:defRPr b="1"/>
            </a:lvl1pPr>
          </a:lstStyle>
          <a:p>
            <a:pPr>
              <a:defRPr/>
            </a:pPr>
            <a:endParaRPr lang="en-US" altLang="zh-TW">
              <a:solidFill>
                <a:srgbClr val="CCD1B9"/>
              </a:solidFill>
            </a:endParaRP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a:defRPr b="1"/>
            </a:lvl1pPr>
          </a:lstStyle>
          <a:p>
            <a:pPr>
              <a:defRPr/>
            </a:pPr>
            <a:fld id="{41006A49-7355-46D6-B9E2-A8F7B0F5A946}" type="slidenum">
              <a:rPr lang="en-US" altLang="zh-TW">
                <a:solidFill>
                  <a:srgbClr val="CCD1B9"/>
                </a:solidFill>
              </a:rPr>
              <a:pPr>
                <a:defRPr/>
              </a:pPr>
              <a:t>‹#›</a:t>
            </a:fld>
            <a:endParaRPr lang="en-US" altLang="zh-TW">
              <a:solidFill>
                <a:srgbClr val="CCD1B9"/>
              </a:solidFill>
            </a:endParaRPr>
          </a:p>
        </p:txBody>
      </p:sp>
      <p:sp>
        <p:nvSpPr>
          <p:cNvPr id="11" name="矩形 10"/>
          <p:cNvSpPr/>
          <p:nvPr userDrawn="1"/>
        </p:nvSpPr>
        <p:spPr>
          <a:xfrm>
            <a:off x="88484" y="-27384"/>
            <a:ext cx="1338828" cy="230832"/>
          </a:xfrm>
          <a:prstGeom prst="rect">
            <a:avLst/>
          </a:prstGeom>
        </p:spPr>
        <p:txBody>
          <a:bodyPr wrap="none">
            <a:spAutoFit/>
          </a:bodyPr>
          <a:lstStyle/>
          <a:p>
            <a:r>
              <a:rPr lang="zh-TW" altLang="en-US" sz="900" dirty="0">
                <a:solidFill>
                  <a:schemeClr val="bg1"/>
                </a:solidFill>
                <a:latin typeface="微軟正黑體" pitchFamily="34" charset="-120"/>
                <a:ea typeface="微軟正黑體" pitchFamily="34" charset="-120"/>
              </a:rPr>
              <a:t>目標三、提升手術安全</a:t>
            </a:r>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TW">
              <a:solidFill>
                <a:srgbClr val="534949"/>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TW">
              <a:solidFill>
                <a:srgbClr val="534949"/>
              </a:solidFill>
            </a:endParaRPr>
          </a:p>
        </p:txBody>
      </p:sp>
      <p:sp>
        <p:nvSpPr>
          <p:cNvPr id="6" name="Slide Number Placeholder 5"/>
          <p:cNvSpPr>
            <a:spLocks noGrp="1"/>
          </p:cNvSpPr>
          <p:nvPr>
            <p:ph type="sldNum" sz="quarter" idx="12"/>
          </p:nvPr>
        </p:nvSpPr>
        <p:spPr>
          <a:ln/>
        </p:spPr>
        <p:txBody>
          <a:bodyPr/>
          <a:lstStyle>
            <a:lvl1pPr>
              <a:defRPr/>
            </a:lvl1pPr>
          </a:lstStyle>
          <a:p>
            <a:pPr>
              <a:defRPr/>
            </a:pPr>
            <a:fld id="{73982303-F058-47C5-B4A9-0AC416E349E5}" type="slidenum">
              <a:rPr lang="en-US" altLang="zh-TW">
                <a:solidFill>
                  <a:srgbClr val="534949"/>
                </a:solidFill>
              </a:rPr>
              <a:pPr>
                <a:defRPr/>
              </a:pPr>
              <a:t>‹#›</a:t>
            </a:fld>
            <a:endParaRPr lang="en-US" altLang="zh-TW">
              <a:solidFill>
                <a:srgbClr val="534949"/>
              </a:solidFill>
            </a:endParaRPr>
          </a:p>
        </p:txBody>
      </p:sp>
      <p:sp>
        <p:nvSpPr>
          <p:cNvPr id="7" name="矩形 6"/>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ectangle 6"/>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p:nvSpPr>
          <p:cNvPr id="5" name="Rectangle 7"/>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TW" b="1">
              <a:solidFill>
                <a:srgbClr val="FFFFFF"/>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b="1"/>
            </a:lvl1pPr>
          </a:lstStyle>
          <a:p>
            <a:pPr>
              <a:defRPr/>
            </a:pPr>
            <a:endParaRPr lang="en-US" altLang="zh-TW">
              <a:solidFill>
                <a:srgbClr val="534949"/>
              </a:solidFill>
            </a:endParaRPr>
          </a:p>
        </p:txBody>
      </p:sp>
      <p:sp>
        <p:nvSpPr>
          <p:cNvPr id="7" name="Footer Placeholder 4"/>
          <p:cNvSpPr>
            <a:spLocks noGrp="1"/>
          </p:cNvSpPr>
          <p:nvPr>
            <p:ph type="ftr" sz="quarter" idx="11"/>
          </p:nvPr>
        </p:nvSpPr>
        <p:spPr/>
        <p:txBody>
          <a:bodyPr wrap="square" numCol="1" anchorCtr="0" compatLnSpc="1">
            <a:prstTxWarp prst="textNoShape">
              <a:avLst/>
            </a:prstTxWarp>
          </a:bodyPr>
          <a:lstStyle>
            <a:lvl1pPr>
              <a:defRPr b="1"/>
            </a:lvl1pPr>
          </a:lstStyle>
          <a:p>
            <a:pPr>
              <a:defRPr/>
            </a:pPr>
            <a:endParaRPr lang="en-US" altLang="zh-TW">
              <a:solidFill>
                <a:srgbClr val="534949"/>
              </a:solidFill>
            </a:endParaRPr>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a:defRPr b="1">
                <a:solidFill>
                  <a:schemeClr val="bg2"/>
                </a:solidFill>
              </a:defRPr>
            </a:lvl1pPr>
          </a:lstStyle>
          <a:p>
            <a:pPr>
              <a:defRPr/>
            </a:pPr>
            <a:fld id="{2D2A248D-CCA1-447D-9A99-1F2A9E11DC62}" type="slidenum">
              <a:rPr lang="en-US" altLang="zh-TW">
                <a:solidFill>
                  <a:srgbClr val="CCD1B9"/>
                </a:solidFill>
              </a:rPr>
              <a:pPr>
                <a:defRPr/>
              </a:pPr>
              <a:t>‹#›</a:t>
            </a:fld>
            <a:endParaRPr lang="en-US" altLang="zh-TW">
              <a:solidFill>
                <a:srgbClr val="CCD1B9"/>
              </a:solidFill>
            </a:endParaRPr>
          </a:p>
        </p:txBody>
      </p:sp>
      <p:sp>
        <p:nvSpPr>
          <p:cNvPr id="9" name="矩形 8"/>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solidFill>
                <a:srgbClr val="534949"/>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ltLang="zh-TW">
              <a:solidFill>
                <a:srgbClr val="534949"/>
              </a:solidFill>
            </a:endParaRPr>
          </a:p>
        </p:txBody>
      </p:sp>
      <p:sp>
        <p:nvSpPr>
          <p:cNvPr id="4" name="Slide Number Placeholder 5"/>
          <p:cNvSpPr>
            <a:spLocks noGrp="1"/>
          </p:cNvSpPr>
          <p:nvPr>
            <p:ph type="sldNum" sz="quarter" idx="12"/>
          </p:nvPr>
        </p:nvSpPr>
        <p:spPr>
          <a:ln/>
        </p:spPr>
        <p:txBody>
          <a:bodyPr/>
          <a:lstStyle>
            <a:lvl1pPr>
              <a:defRPr/>
            </a:lvl1pPr>
          </a:lstStyle>
          <a:p>
            <a:pPr>
              <a:defRPr/>
            </a:pPr>
            <a:fld id="{A7EA854C-6807-4AF9-9813-08889B8198B2}" type="slidenum">
              <a:rPr lang="en-US" altLang="zh-TW">
                <a:solidFill>
                  <a:srgbClr val="534949"/>
                </a:solidFill>
              </a:rPr>
              <a:pPr>
                <a:defRPr/>
              </a:pPr>
              <a:t>‹#›</a:t>
            </a:fld>
            <a:endParaRPr lang="en-US" altLang="zh-TW">
              <a:solidFill>
                <a:srgbClr val="534949"/>
              </a:solidFill>
            </a:endParaRPr>
          </a:p>
        </p:txBody>
      </p:sp>
      <p:sp>
        <p:nvSpPr>
          <p:cNvPr id="5" name="矩形 4"/>
          <p:cNvSpPr/>
          <p:nvPr userDrawn="1"/>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endParaRPr lang="en-US" altLang="zh-TW"/>
          </a:p>
        </p:txBody>
      </p:sp>
      <p:sp>
        <p:nvSpPr>
          <p:cNvPr id="17" name="頁尾版面配置區 16"/>
          <p:cNvSpPr>
            <a:spLocks noGrp="1"/>
          </p:cNvSpPr>
          <p:nvPr>
            <p:ph type="ftr" sz="quarter" idx="11"/>
          </p:nvPr>
        </p:nvSpPr>
        <p:spPr/>
        <p:txBody>
          <a:bodyPr/>
          <a:lstStyle/>
          <a:p>
            <a:endParaRPr lang="en-US" altLang="zh-TW"/>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0D08E5-FE96-40A2-9417-C54647297614}"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lvl1pPr>
              <a:defRPr sz="4400" b="1">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a:xfrm>
            <a:off x="4361688" y="1026372"/>
            <a:ext cx="457200" cy="441325"/>
          </a:xfrm>
        </p:spPr>
        <p:txBody>
          <a:bodyPr/>
          <a:lstStyle/>
          <a:p>
            <a:fld id="{E1022579-B1A7-4741-AC2E-C7EAD5165000}"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5" name="頁尾版面配置區 4"/>
          <p:cNvSpPr>
            <a:spLocks noGrp="1"/>
          </p:cNvSpPr>
          <p:nvPr>
            <p:ph type="ftr" sz="quarter" idx="11"/>
          </p:nvPr>
        </p:nvSpPr>
        <p:spPr/>
        <p:txBody>
          <a:bodyPr/>
          <a:lstStyle/>
          <a:p>
            <a:endParaRPr lang="en-US" altLang="zh-TW"/>
          </a:p>
        </p:txBody>
      </p:sp>
      <p:sp>
        <p:nvSpPr>
          <p:cNvPr id="4" name="日期版面配置區 3"/>
          <p:cNvSpPr>
            <a:spLocks noGrp="1"/>
          </p:cNvSpPr>
          <p:nvPr>
            <p:ph type="dt" sz="half" idx="10"/>
          </p:nvPr>
        </p:nvSpPr>
        <p:spPr/>
        <p:txBody>
          <a:bodyPr/>
          <a:lstStyle/>
          <a:p>
            <a:endParaRPr lang="en-US" altLang="zh-TW"/>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07E3AFD-C001-4D03-8BD0-EE2108E460AF}"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2" name="標題 1"/>
          <p:cNvSpPr>
            <a:spLocks noGrp="1"/>
          </p:cNvSpPr>
          <p:nvPr>
            <p:ph type="title"/>
          </p:nvPr>
        </p:nvSpPr>
        <p:spPr>
          <a:xfrm>
            <a:off x="722313" y="533400"/>
            <a:ext cx="7772400" cy="1524000"/>
          </a:xfrm>
        </p:spPr>
        <p:txBody>
          <a:bodyPr anchor="b"/>
          <a:lstStyle>
            <a:lvl1pPr algn="ctr">
              <a:buNone/>
              <a:defRPr sz="4200" b="1"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lvl1pPr>
              <a:defRPr b="1"/>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endParaRPr lang="en-US" altLang="zh-TW"/>
          </a:p>
        </p:txBody>
      </p:sp>
      <p:sp>
        <p:nvSpPr>
          <p:cNvPr id="6" name="頁尾版面配置區 5"/>
          <p:cNvSpPr>
            <a:spLocks noGrp="1"/>
          </p:cNvSpPr>
          <p:nvPr>
            <p:ph type="ftr" sz="quarter" idx="11"/>
          </p:nvPr>
        </p:nvSpPr>
        <p:spPr/>
        <p:txBody>
          <a:bodyPr/>
          <a:lstStyle/>
          <a:p>
            <a:endParaRPr lang="en-US" altLang="zh-TW"/>
          </a:p>
        </p:txBody>
      </p:sp>
      <p:sp>
        <p:nvSpPr>
          <p:cNvPr id="7" name="投影片編號版面配置區 6"/>
          <p:cNvSpPr>
            <a:spLocks noGrp="1"/>
          </p:cNvSpPr>
          <p:nvPr>
            <p:ph type="sldNum" sz="quarter" idx="12"/>
          </p:nvPr>
        </p:nvSpPr>
        <p:spPr/>
        <p:txBody>
          <a:bodyPr/>
          <a:lstStyle/>
          <a:p>
            <a:fld id="{9E279A79-6608-4517-9D8E-F2AF3484343C}"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7"/>
          <p:cNvSpPr>
            <a:spLocks noGrp="1"/>
          </p:cNvSpPr>
          <p:nvPr>
            <p:ph type="dt" sz="half" idx="10"/>
          </p:nvPr>
        </p:nvSpPr>
        <p:spPr/>
        <p:txBody>
          <a:bodyPr rtlCol="0"/>
          <a:lstStyle>
            <a:lvl1pPr>
              <a:defRPr/>
            </a:lvl1pPr>
          </a:lstStyle>
          <a:p>
            <a:pPr>
              <a:defRPr/>
            </a:pPr>
            <a:endParaRPr lang="en-US" altLang="zh-TW"/>
          </a:p>
        </p:txBody>
      </p:sp>
      <p:sp>
        <p:nvSpPr>
          <p:cNvPr id="6" name="投影片編號版面配置區 9"/>
          <p:cNvSpPr>
            <a:spLocks noGrp="1"/>
          </p:cNvSpPr>
          <p:nvPr>
            <p:ph type="sldNum" sz="quarter" idx="11"/>
          </p:nvPr>
        </p:nvSpPr>
        <p:spPr/>
        <p:txBody>
          <a:bodyPr rtlCol="0"/>
          <a:lstStyle>
            <a:lvl1pPr>
              <a:defRPr/>
            </a:lvl1pPr>
          </a:lstStyle>
          <a:p>
            <a:pPr>
              <a:defRPr/>
            </a:pPr>
            <a:fld id="{906410BD-8A6F-485E-883B-60475A0E1DE5}" type="slidenum">
              <a:rPr lang="en-US" altLang="zh-TW"/>
              <a:pPr>
                <a:defRPr/>
              </a:pPr>
              <a:t>‹#›</a:t>
            </a:fld>
            <a:endParaRPr lang="en-US" altLang="zh-TW"/>
          </a:p>
        </p:txBody>
      </p:sp>
      <p:sp>
        <p:nvSpPr>
          <p:cNvPr id="7" name="頁尾版面配置區 11"/>
          <p:cNvSpPr>
            <a:spLocks noGrp="1"/>
          </p:cNvSpPr>
          <p:nvPr>
            <p:ph type="ftr" sz="quarter" idx="12"/>
          </p:nvPr>
        </p:nvSpPr>
        <p:spPr/>
        <p:txBody>
          <a:bodyPr rtlCol="0"/>
          <a:lstStyle>
            <a:lvl1pPr>
              <a:defRPr/>
            </a:lvl1pPr>
          </a:lstStyle>
          <a:p>
            <a:pPr>
              <a:defRPr/>
            </a:pPr>
            <a:endParaRPr lang="en-US" altLang="zh-TW"/>
          </a:p>
        </p:txBody>
      </p:sp>
      <p:sp>
        <p:nvSpPr>
          <p:cNvPr id="10" name="矩形 9"/>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a:xfrm>
            <a:off x="304800" y="6409944"/>
            <a:ext cx="3581400" cy="365760"/>
          </a:xfrm>
        </p:spPr>
        <p:txBody>
          <a:bodyPr/>
          <a:lstStyle/>
          <a:p>
            <a:endParaRPr lang="en-US" altLang="zh-TW"/>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23B3CB66-9A00-450C-B068-4B96B5A69296}"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23" name="標題 22"/>
          <p:cNvSpPr>
            <a:spLocks noGrp="1"/>
          </p:cNvSpPr>
          <p:nvPr>
            <p:ph type="title"/>
          </p:nvPr>
        </p:nvSpPr>
        <p:spPr/>
        <p:txBody>
          <a:bodyPr rtlCol="0" anchor="b" anchorCtr="0"/>
          <a:lstStyle>
            <a:lvl1pPr>
              <a:defRPr b="1"/>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endParaRPr lang="en-US" altLang="zh-TW"/>
          </a:p>
        </p:txBody>
      </p:sp>
      <p:sp>
        <p:nvSpPr>
          <p:cNvPr id="5" name="投影片編號版面配置區 4"/>
          <p:cNvSpPr>
            <a:spLocks noGrp="1"/>
          </p:cNvSpPr>
          <p:nvPr>
            <p:ph type="sldNum" sz="quarter" idx="12"/>
          </p:nvPr>
        </p:nvSpPr>
        <p:spPr>
          <a:xfrm>
            <a:off x="4343400" y="1036020"/>
            <a:ext cx="457200" cy="441325"/>
          </a:xfrm>
        </p:spPr>
        <p:txBody>
          <a:bodyPr/>
          <a:lstStyle/>
          <a:p>
            <a:fld id="{D7808EDE-E182-4086-8801-2529C9ABDC1E}"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7" name="矩形 6"/>
          <p:cNvSpPr/>
          <p:nvPr userDrawn="1"/>
        </p:nvSpPr>
        <p:spPr>
          <a:xfrm>
            <a:off x="136800" y="-27384"/>
            <a:ext cx="2376264" cy="246221"/>
          </a:xfrm>
          <a:prstGeom prst="rect">
            <a:avLst/>
          </a:prstGeom>
        </p:spPr>
        <p:txBody>
          <a:bodyPr wrap="square" lIns="0" rIns="0">
            <a:spAutoFit/>
          </a:bodyPr>
          <a:lstStyle/>
          <a:p>
            <a:r>
              <a:rPr kumimoji="0" lang="zh-TW" altLang="en-US" sz="1000" b="1" dirty="0">
                <a:solidFill>
                  <a:prstClr val="black"/>
                </a:solidFill>
                <a:latin typeface="Arial"/>
                <a:ea typeface="微軟正黑體"/>
                <a:cs typeface="+mj-cs"/>
              </a:rPr>
              <a:t>目標四：預防病人跌倒及降低傷害程度</a:t>
            </a:r>
            <a:endParaRPr lang="zh-TW" altLang="en-US" sz="400"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endParaRPr lang="en-US" altLang="zh-TW"/>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A911F11-AF86-43C0-BA6B-463D58635C50}" type="slidenum">
              <a:rPr lang="en-US" altLang="zh-TW" smtClean="0"/>
              <a:pPr/>
              <a:t>‹#›</a:t>
            </a:fld>
            <a:endParaRPr lang="en-US" altLang="zh-TW"/>
          </a:p>
        </p:txBody>
      </p:sp>
      <p:sp>
        <p:nvSpPr>
          <p:cNvPr id="11" name="矩形 10"/>
          <p:cNvSpPr/>
          <p:nvPr userDrawn="1"/>
        </p:nvSpPr>
        <p:spPr>
          <a:xfrm>
            <a:off x="136800" y="-27384"/>
            <a:ext cx="2376264" cy="246221"/>
          </a:xfrm>
          <a:prstGeom prst="rect">
            <a:avLst/>
          </a:prstGeom>
        </p:spPr>
        <p:txBody>
          <a:bodyPr wrap="square" lIns="0" rIns="0">
            <a:spAutoFit/>
          </a:bodyPr>
          <a:lstStyle/>
          <a:p>
            <a:r>
              <a:rPr kumimoji="0" lang="zh-TW" altLang="en-US" sz="1000" b="1" dirty="0">
                <a:solidFill>
                  <a:prstClr val="black"/>
                </a:solidFill>
                <a:latin typeface="Arial"/>
                <a:ea typeface="微軟正黑體"/>
                <a:cs typeface="+mj-cs"/>
              </a:rPr>
              <a:t>目標四：預防病人跌倒及降低傷害程度</a:t>
            </a:r>
            <a:endParaRPr lang="zh-TW" altLang="en-US" sz="400"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3" name="矩形 12"/>
          <p:cNvSpPr/>
          <p:nvPr/>
        </p:nvSpPr>
        <p:spPr>
          <a:xfrm>
            <a:off x="152400" y="548680"/>
            <a:ext cx="2475384" cy="5415880"/>
          </a:xfrm>
          <a:prstGeom prst="rect">
            <a:avLst/>
          </a:prstGeom>
          <a:solidFill>
            <a:schemeClr val="accent5">
              <a:lumMod val="60000"/>
              <a:lumOff val="4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b="1">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20" name="內容版面配置區 19"/>
          <p:cNvSpPr>
            <a:spLocks noGrp="1"/>
          </p:cNvSpPr>
          <p:nvPr>
            <p:ph sz="quarter" idx="1"/>
          </p:nvPr>
        </p:nvSpPr>
        <p:spPr>
          <a:xfrm>
            <a:off x="3124200" y="685800"/>
            <a:ext cx="5638800" cy="5410200"/>
          </a:xfrm>
        </p:spPr>
        <p:txBody>
          <a:bodyPr/>
          <a:lstStyle>
            <a:lvl1pPr>
              <a:defRPr b="1"/>
            </a:lvl1pPr>
            <a:lvl2pPr>
              <a:defRPr b="1"/>
            </a:lvl2pPr>
            <a:lvl3pPr>
              <a:defRPr b="1"/>
            </a:lvl3pPr>
            <a:lvl4pPr>
              <a:defRPr b="1"/>
            </a:lvl4pPr>
            <a:lvl5pPr>
              <a:defRPr b="1"/>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010072"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橢圓 10"/>
          <p:cNvSpPr/>
          <p:nvPr/>
        </p:nvSpPr>
        <p:spPr>
          <a:xfrm>
            <a:off x="1104560"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7" name="投影片編號版面配置區 6"/>
          <p:cNvSpPr>
            <a:spLocks noGrp="1"/>
          </p:cNvSpPr>
          <p:nvPr>
            <p:ph type="sldNum" sz="quarter" idx="12"/>
          </p:nvPr>
        </p:nvSpPr>
        <p:spPr>
          <a:xfrm>
            <a:off x="1086272" y="312738"/>
            <a:ext cx="457200" cy="441325"/>
          </a:xfrm>
        </p:spPr>
        <p:txBody>
          <a:bodyPr/>
          <a:lstStyle>
            <a:lvl1pPr>
              <a:defRPr>
                <a:solidFill>
                  <a:schemeClr val="accent3">
                    <a:shade val="75000"/>
                  </a:schemeClr>
                </a:solidFill>
              </a:defRPr>
            </a:lvl1pPr>
          </a:lstStyle>
          <a:p>
            <a:fld id="{974C2051-DB08-4A88-95A9-50365C713549}"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21" name="矩形 20"/>
          <p:cNvSpPr>
            <a:spLocks noChangeArrowheads="1"/>
          </p:cNvSpPr>
          <p:nvPr/>
        </p:nvSpPr>
        <p:spPr bwMode="auto">
          <a:xfrm>
            <a:off x="149352" y="6021288"/>
            <a:ext cx="8833104" cy="67666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a:xfrm>
            <a:off x="301752" y="6410848"/>
            <a:ext cx="3383280" cy="365760"/>
          </a:xfrm>
        </p:spPr>
        <p:txBody>
          <a:bodyPr/>
          <a:lstStyle/>
          <a:p>
            <a:endParaRPr lang="en-US" altLang="zh-TW"/>
          </a:p>
        </p:txBody>
      </p:sp>
      <p:sp>
        <p:nvSpPr>
          <p:cNvPr id="22" name="矩形 21"/>
          <p:cNvSpPr/>
          <p:nvPr userDrawn="1"/>
        </p:nvSpPr>
        <p:spPr>
          <a:xfrm>
            <a:off x="136800" y="-27384"/>
            <a:ext cx="2376264" cy="246221"/>
          </a:xfrm>
          <a:prstGeom prst="rect">
            <a:avLst/>
          </a:prstGeom>
        </p:spPr>
        <p:txBody>
          <a:bodyPr wrap="square" lIns="0" rIns="0">
            <a:spAutoFit/>
          </a:bodyPr>
          <a:lstStyle/>
          <a:p>
            <a:r>
              <a:rPr kumimoji="0" lang="zh-TW" altLang="en-US" sz="1000" b="1" dirty="0">
                <a:solidFill>
                  <a:prstClr val="black"/>
                </a:solidFill>
                <a:latin typeface="Arial"/>
                <a:ea typeface="微軟正黑體"/>
                <a:cs typeface="+mj-cs"/>
              </a:rPr>
              <a:t>目標四：預防病人跌倒及降低傷害程度</a:t>
            </a:r>
            <a:endParaRPr lang="zh-TW" altLang="en-US" sz="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7" name="投影片編號版面配置區 6"/>
          <p:cNvSpPr>
            <a:spLocks noGrp="1"/>
          </p:cNvSpPr>
          <p:nvPr>
            <p:ph type="sldNum" sz="quarter" idx="12"/>
          </p:nvPr>
        </p:nvSpPr>
        <p:spPr>
          <a:xfrm>
            <a:off x="1371600" y="312738"/>
            <a:ext cx="457200" cy="441325"/>
          </a:xfrm>
        </p:spPr>
        <p:txBody>
          <a:bodyPr/>
          <a:lstStyle/>
          <a:p>
            <a:fld id="{B8BA9555-B155-4A8B-B642-A4E6BCD2C522}"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b="1">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5" name="日期版面配置區 4"/>
          <p:cNvSpPr>
            <a:spLocks noGrp="1"/>
          </p:cNvSpPr>
          <p:nvPr>
            <p:ph type="dt" sz="half" idx="10"/>
          </p:nvPr>
        </p:nvSpPr>
        <p:spPr>
          <a:xfrm>
            <a:off x="5788152" y="6404984"/>
            <a:ext cx="3044952" cy="365760"/>
          </a:xfrm>
        </p:spPr>
        <p:txBody>
          <a:bodyPr/>
          <a:lstStyle/>
          <a:p>
            <a:endParaRPr lang="en-US" altLang="zh-TW"/>
          </a:p>
        </p:txBody>
      </p:sp>
      <p:sp>
        <p:nvSpPr>
          <p:cNvPr id="6" name="頁尾版面配置區 5"/>
          <p:cNvSpPr>
            <a:spLocks noGrp="1"/>
          </p:cNvSpPr>
          <p:nvPr>
            <p:ph type="ftr" sz="quarter" idx="11"/>
          </p:nvPr>
        </p:nvSpPr>
        <p:spPr>
          <a:xfrm>
            <a:off x="301752" y="6410848"/>
            <a:ext cx="3584448" cy="365760"/>
          </a:xfrm>
        </p:spPr>
        <p:txBody>
          <a:bodyPr/>
          <a:lstStyle/>
          <a:p>
            <a:endParaRPr lang="en-US" altLang="zh-TW"/>
          </a:p>
        </p:txBody>
      </p:sp>
      <p:sp>
        <p:nvSpPr>
          <p:cNvPr id="23" name="矩形 22"/>
          <p:cNvSpPr/>
          <p:nvPr userDrawn="1"/>
        </p:nvSpPr>
        <p:spPr>
          <a:xfrm>
            <a:off x="136800" y="-27384"/>
            <a:ext cx="2376264" cy="246221"/>
          </a:xfrm>
          <a:prstGeom prst="rect">
            <a:avLst/>
          </a:prstGeom>
        </p:spPr>
        <p:txBody>
          <a:bodyPr wrap="square" lIns="0" rIns="0">
            <a:spAutoFit/>
          </a:bodyPr>
          <a:lstStyle/>
          <a:p>
            <a:r>
              <a:rPr kumimoji="0" lang="zh-TW" altLang="en-US" sz="1000" b="1" dirty="0">
                <a:solidFill>
                  <a:prstClr val="black"/>
                </a:solidFill>
                <a:latin typeface="Arial"/>
                <a:ea typeface="微軟正黑體"/>
                <a:cs typeface="+mj-cs"/>
              </a:rPr>
              <a:t>目標四：預防病人跌倒及降低傷害程度</a:t>
            </a:r>
            <a:endParaRPr lang="zh-TW" altLang="en-US" sz="400"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lvl1pPr>
              <a:defRPr b="1"/>
            </a:lvl1pPr>
            <a:lvl2pPr>
              <a:defRPr b="1"/>
            </a:lvl2pPr>
            <a:lvl3pPr>
              <a:defRPr b="1"/>
            </a:lvl3pPr>
            <a:lvl4pPr>
              <a:defRPr b="1"/>
            </a:lvl4pPr>
            <a:lvl5pPr>
              <a:defRPr b="1"/>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6" name="投影片編號版面配置區 5"/>
          <p:cNvSpPr>
            <a:spLocks noGrp="1"/>
          </p:cNvSpPr>
          <p:nvPr>
            <p:ph type="sldNum" sz="quarter" idx="12"/>
          </p:nvPr>
        </p:nvSpPr>
        <p:spPr/>
        <p:txBody>
          <a:bodyPr/>
          <a:lstStyle/>
          <a:p>
            <a:fld id="{814C8984-2B06-46C1-83F6-B8E2F6D6F485}"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7" name="矩形 6"/>
          <p:cNvSpPr/>
          <p:nvPr userDrawn="1"/>
        </p:nvSpPr>
        <p:spPr>
          <a:xfrm>
            <a:off x="136800" y="-27384"/>
            <a:ext cx="2376264" cy="246221"/>
          </a:xfrm>
          <a:prstGeom prst="rect">
            <a:avLst/>
          </a:prstGeom>
        </p:spPr>
        <p:txBody>
          <a:bodyPr wrap="square" lIns="0" rIns="0">
            <a:spAutoFit/>
          </a:bodyPr>
          <a:lstStyle/>
          <a:p>
            <a:r>
              <a:rPr kumimoji="0" lang="zh-TW" altLang="en-US" sz="1000" b="1" dirty="0">
                <a:solidFill>
                  <a:prstClr val="black"/>
                </a:solidFill>
                <a:latin typeface="Arial"/>
                <a:ea typeface="微軟正黑體"/>
                <a:cs typeface="+mj-cs"/>
              </a:rPr>
              <a:t>目標四：預防病人跌倒及降低傷害程度</a:t>
            </a:r>
            <a:endParaRPr lang="zh-TW" altLang="en-US" sz="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投影片編號版面配置區 5"/>
          <p:cNvSpPr>
            <a:spLocks noGrp="1"/>
          </p:cNvSpPr>
          <p:nvPr>
            <p:ph type="sldNum" sz="quarter" idx="12"/>
          </p:nvPr>
        </p:nvSpPr>
        <p:spPr>
          <a:xfrm>
            <a:off x="6915912" y="3009901"/>
            <a:ext cx="457200" cy="441325"/>
          </a:xfrm>
        </p:spPr>
        <p:txBody>
          <a:bodyPr/>
          <a:lstStyle/>
          <a:p>
            <a:fld id="{86D1DB3D-FE18-4879-BD2F-12CDD82D6937}" type="slidenum">
              <a:rPr lang="en-US" altLang="zh-TW" smtClean="0">
                <a:solidFill>
                  <a:srgbClr val="8CADAE">
                    <a:shade val="75000"/>
                  </a:srgbClr>
                </a:solidFill>
              </a:rPr>
              <a:pPr/>
              <a:t>‹#›</a:t>
            </a:fld>
            <a:endParaRPr lang="en-US" altLang="zh-TW">
              <a:solidFill>
                <a:srgbClr val="8CADAE">
                  <a:shade val="75000"/>
                </a:srgbClr>
              </a:solidFill>
            </a:endParaRPr>
          </a:p>
        </p:txBody>
      </p:sp>
      <p:sp>
        <p:nvSpPr>
          <p:cNvPr id="3" name="直排文字版面配置區 2"/>
          <p:cNvSpPr>
            <a:spLocks noGrp="1"/>
          </p:cNvSpPr>
          <p:nvPr>
            <p:ph type="body" orient="vert" idx="1"/>
          </p:nvPr>
        </p:nvSpPr>
        <p:spPr>
          <a:xfrm>
            <a:off x="304800" y="304800"/>
            <a:ext cx="6553200" cy="5821366"/>
          </a:xfrm>
        </p:spPr>
        <p:txBody>
          <a:bodyPr vert="eaVert"/>
          <a:lstStyle>
            <a:lvl1pPr>
              <a:defRPr b="1"/>
            </a:lvl1pPr>
            <a:lvl2pPr>
              <a:defRPr b="1"/>
            </a:lvl2pPr>
            <a:lvl3pPr>
              <a:defRPr b="1"/>
            </a:lvl3pPr>
            <a:lvl4pPr>
              <a:defRPr b="1"/>
            </a:lvl4pPr>
            <a:lvl5pPr>
              <a:defRPr b="1"/>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endParaRPr lang="en-US" altLang="zh-TW"/>
          </a:p>
        </p:txBody>
      </p:sp>
      <p:sp>
        <p:nvSpPr>
          <p:cNvPr id="2" name="直排標題 1"/>
          <p:cNvSpPr>
            <a:spLocks noGrp="1"/>
          </p:cNvSpPr>
          <p:nvPr>
            <p:ph type="title" orient="vert"/>
          </p:nvPr>
        </p:nvSpPr>
        <p:spPr>
          <a:xfrm>
            <a:off x="7391400" y="304801"/>
            <a:ext cx="1447800" cy="5851525"/>
          </a:xfrm>
        </p:spPr>
        <p:txBody>
          <a:bodyPr vert="eaVert"/>
          <a:lstStyle>
            <a:lvl1pPr>
              <a:defRPr b="1"/>
            </a:lvl1pPr>
          </a:lstStyle>
          <a:p>
            <a:r>
              <a:rPr kumimoji="0" lang="zh-TW" altLang="en-US" dirty="0" smtClean="0"/>
              <a:t>按一下以編輯母片標題樣式</a:t>
            </a:r>
            <a:endParaRPr kumimoji="0" lang="en-US" dirty="0"/>
          </a:p>
        </p:txBody>
      </p:sp>
      <p:sp>
        <p:nvSpPr>
          <p:cNvPr id="16" name="矩形 15"/>
          <p:cNvSpPr/>
          <p:nvPr userDrawn="1"/>
        </p:nvSpPr>
        <p:spPr>
          <a:xfrm>
            <a:off x="136800" y="-27384"/>
            <a:ext cx="2376264" cy="246221"/>
          </a:xfrm>
          <a:prstGeom prst="rect">
            <a:avLst/>
          </a:prstGeom>
        </p:spPr>
        <p:txBody>
          <a:bodyPr wrap="square" lIns="0" rIns="0">
            <a:spAutoFit/>
          </a:bodyPr>
          <a:lstStyle/>
          <a:p>
            <a:r>
              <a:rPr kumimoji="0" lang="zh-TW" altLang="en-US" sz="1000" b="1" dirty="0">
                <a:solidFill>
                  <a:prstClr val="black"/>
                </a:solidFill>
                <a:latin typeface="Arial"/>
                <a:ea typeface="微軟正黑體"/>
                <a:cs typeface="+mj-cs"/>
              </a:rPr>
              <a:t>目標四：預防病人跌倒及降低傷害程度</a:t>
            </a:r>
            <a:endParaRPr lang="zh-TW" altLang="en-US" sz="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endParaRPr lang="en-US" altLang="zh-TW">
              <a:solidFill>
                <a:srgbClr val="696464"/>
              </a:solidFill>
            </a:endParaRPr>
          </a:p>
        </p:txBody>
      </p:sp>
      <p:sp>
        <p:nvSpPr>
          <p:cNvPr id="17" name="頁尾版面配置區 16"/>
          <p:cNvSpPr>
            <a:spLocks noGrp="1"/>
          </p:cNvSpPr>
          <p:nvPr>
            <p:ph type="ftr" sz="quarter" idx="11"/>
          </p:nvPr>
        </p:nvSpPr>
        <p:spPr/>
        <p:txBody>
          <a:bodyPr/>
          <a:lstStyle/>
          <a:p>
            <a:endParaRPr lang="en-US" altLang="zh-TW">
              <a:solidFill>
                <a:srgbClr val="696464"/>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6277D195-6583-4307-9B0E-2897DD2D753F}" type="slidenum">
              <a:rPr lang="en-US" altLang="zh-TW" smtClean="0"/>
              <a:pPr/>
              <a:t>‹#›</a:t>
            </a:fld>
            <a:endParaRPr lang="en-US" altLang="zh-TW"/>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en-US" altLang="zh-TW">
              <a:solidFill>
                <a:srgbClr val="696464"/>
              </a:solidFill>
            </a:endParaRPr>
          </a:p>
        </p:txBody>
      </p:sp>
      <p:sp>
        <p:nvSpPr>
          <p:cNvPr id="5" name="頁尾版面配置區 4"/>
          <p:cNvSpPr>
            <a:spLocks noGrp="1"/>
          </p:cNvSpPr>
          <p:nvPr>
            <p:ph type="ftr" sz="quarter" idx="11"/>
          </p:nvPr>
        </p:nvSpPr>
        <p:spPr/>
        <p:txBody>
          <a:bodyPr/>
          <a:lstStyle/>
          <a:p>
            <a:endParaRPr lang="en-US" altLang="zh-TW">
              <a:solidFill>
                <a:srgbClr val="696464"/>
              </a:solidFill>
            </a:endParaRPr>
          </a:p>
        </p:txBody>
      </p:sp>
      <p:sp>
        <p:nvSpPr>
          <p:cNvPr id="6" name="投影片編號版面配置區 5"/>
          <p:cNvSpPr>
            <a:spLocks noGrp="1"/>
          </p:cNvSpPr>
          <p:nvPr>
            <p:ph type="sldNum" sz="quarter" idx="12"/>
          </p:nvPr>
        </p:nvSpPr>
        <p:spPr/>
        <p:txBody>
          <a:bodyPr/>
          <a:lstStyle/>
          <a:p>
            <a:fld id="{ED295EC7-7FF7-410F-8C68-BEEFDC304E35}" type="slidenum">
              <a:rPr lang="en-US" altLang="zh-TW" smtClean="0"/>
              <a:pPr/>
              <a:t>‹#›</a:t>
            </a:fld>
            <a:endParaRPr lang="en-US" altLang="zh-TW"/>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p:txBody>
          <a:bodyPr/>
          <a:lstStyle>
            <a:lvl1pPr>
              <a:defRPr b="1">
                <a:solidFill>
                  <a:schemeClr val="accent2"/>
                </a:solidFill>
              </a:defRPr>
            </a:lvl1pPr>
          </a:lstStyle>
          <a:p>
            <a:r>
              <a:rPr kumimoji="0" lang="zh-TW" altLang="en-US" smtClean="0"/>
              <a:t>按一下以編輯母片標題樣式</a:t>
            </a:r>
            <a:endParaRPr kumimoji="0" lang="en-US"/>
          </a:p>
        </p:txBody>
      </p:sp>
      <p:sp>
        <p:nvSpPr>
          <p:cNvPr id="9" name="矩形 8"/>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1"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solidFill>
                <a:srgbClr val="696464"/>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en-US" altLang="zh-TW">
              <a:solidFill>
                <a:srgbClr val="696464"/>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5CFA4070-A517-4069-B775-4C517C170C5D}" type="slidenum">
              <a:rPr lang="en-US" altLang="zh-TW" smtClean="0"/>
              <a:pPr/>
              <a:t>‹#›</a:t>
            </a:fld>
            <a:endParaRPr lang="en-US" altLang="zh-TW"/>
          </a:p>
        </p:txBody>
      </p:sp>
      <p:sp>
        <p:nvSpPr>
          <p:cNvPr id="12" name="矩形 11"/>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9"/>
          <p:cNvSpPr>
            <a:spLocks noGrp="1"/>
          </p:cNvSpPr>
          <p:nvPr>
            <p:ph type="dt" sz="half" idx="10"/>
          </p:nvPr>
        </p:nvSpPr>
        <p:spPr/>
        <p:txBody>
          <a:bodyPr rtlCol="0"/>
          <a:lstStyle>
            <a:lvl1pPr>
              <a:defRPr/>
            </a:lvl1pPr>
          </a:lstStyle>
          <a:p>
            <a:pPr>
              <a:defRPr/>
            </a:pPr>
            <a:endParaRPr lang="en-US" altLang="zh-TW"/>
          </a:p>
        </p:txBody>
      </p:sp>
      <p:sp>
        <p:nvSpPr>
          <p:cNvPr id="8" name="投影片編號版面配置區 11"/>
          <p:cNvSpPr>
            <a:spLocks noGrp="1"/>
          </p:cNvSpPr>
          <p:nvPr>
            <p:ph type="sldNum" sz="quarter" idx="11"/>
          </p:nvPr>
        </p:nvSpPr>
        <p:spPr/>
        <p:txBody>
          <a:bodyPr rtlCol="0"/>
          <a:lstStyle>
            <a:lvl1pPr>
              <a:defRPr/>
            </a:lvl1pPr>
          </a:lstStyle>
          <a:p>
            <a:pPr>
              <a:defRPr/>
            </a:pPr>
            <a:fld id="{05624AA0-8F3E-4B1D-9777-81C27EA75653}" type="slidenum">
              <a:rPr lang="en-US" altLang="zh-TW"/>
              <a:pPr>
                <a:defRPr/>
              </a:pPr>
              <a:t>‹#›</a:t>
            </a:fld>
            <a:endParaRPr lang="en-US" altLang="zh-TW"/>
          </a:p>
        </p:txBody>
      </p:sp>
      <p:sp>
        <p:nvSpPr>
          <p:cNvPr id="9" name="頁尾版面配置區 13"/>
          <p:cNvSpPr>
            <a:spLocks noGrp="1"/>
          </p:cNvSpPr>
          <p:nvPr>
            <p:ph type="ftr" sz="quarter" idx="12"/>
          </p:nvPr>
        </p:nvSpPr>
        <p:spPr/>
        <p:txBody>
          <a:bodyPr rtlCol="0"/>
          <a:lstStyle>
            <a:lvl1pPr>
              <a:defRPr/>
            </a:lvl1pPr>
          </a:lstStyle>
          <a:p>
            <a:pPr>
              <a:defRPr/>
            </a:pPr>
            <a:endParaRPr lang="en-US" altLang="zh-TW"/>
          </a:p>
        </p:txBody>
      </p:sp>
      <p:sp>
        <p:nvSpPr>
          <p:cNvPr id="12" name="矩形 11"/>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endParaRPr lang="en-US" altLang="zh-TW">
              <a:solidFill>
                <a:srgbClr val="696464"/>
              </a:solidFill>
            </a:endParaRPr>
          </a:p>
        </p:txBody>
      </p:sp>
      <p:sp>
        <p:nvSpPr>
          <p:cNvPr id="6" name="頁尾版面配置區 5"/>
          <p:cNvSpPr>
            <a:spLocks noGrp="1"/>
          </p:cNvSpPr>
          <p:nvPr>
            <p:ph type="ftr" sz="quarter" idx="11"/>
          </p:nvPr>
        </p:nvSpPr>
        <p:spPr/>
        <p:txBody>
          <a:bodyPr/>
          <a:lstStyle/>
          <a:p>
            <a:endParaRPr lang="en-US" altLang="zh-TW">
              <a:solidFill>
                <a:srgbClr val="696464"/>
              </a:solidFill>
            </a:endParaRPr>
          </a:p>
        </p:txBody>
      </p:sp>
      <p:sp>
        <p:nvSpPr>
          <p:cNvPr id="7" name="投影片編號版面配置區 6"/>
          <p:cNvSpPr>
            <a:spLocks noGrp="1"/>
          </p:cNvSpPr>
          <p:nvPr>
            <p:ph type="sldNum" sz="quarter" idx="12"/>
          </p:nvPr>
        </p:nvSpPr>
        <p:spPr/>
        <p:txBody>
          <a:bodyPr/>
          <a:lstStyle/>
          <a:p>
            <a:fld id="{76C9E6AC-6D56-4DC9-8659-23925D7A5B8D}" type="slidenum">
              <a:rPr lang="en-US" altLang="zh-TW" smtClean="0"/>
              <a:pPr/>
              <a:t>‹#›</a:t>
            </a:fld>
            <a:endParaRPr lang="en-US" altLang="zh-TW"/>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p:txBody>
          <a:bodyPr/>
          <a:lstStyle>
            <a:lvl1pPr>
              <a:defRPr b="1">
                <a:solidFill>
                  <a:schemeClr val="accent2"/>
                </a:solidFill>
              </a:defRPr>
            </a:lvl1pPr>
          </a:lstStyle>
          <a:p>
            <a:r>
              <a:rPr kumimoji="0" lang="zh-TW" altLang="en-US" dirty="0" smtClean="0"/>
              <a:t>按一下以編輯母片標題樣式</a:t>
            </a:r>
            <a:endParaRPr kumimoji="0" lang="en-US" dirty="0"/>
          </a:p>
        </p:txBody>
      </p:sp>
      <p:sp>
        <p:nvSpPr>
          <p:cNvPr id="10" name="矩形 9"/>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endParaRPr lang="en-US" altLang="zh-TW">
              <a:solidFill>
                <a:srgbClr val="696464"/>
              </a:solidFill>
            </a:endParaRPr>
          </a:p>
        </p:txBody>
      </p:sp>
      <p:sp>
        <p:nvSpPr>
          <p:cNvPr id="8" name="頁尾版面配置區 7"/>
          <p:cNvSpPr>
            <a:spLocks noGrp="1"/>
          </p:cNvSpPr>
          <p:nvPr>
            <p:ph type="ftr" sz="quarter" idx="11"/>
          </p:nvPr>
        </p:nvSpPr>
        <p:spPr/>
        <p:txBody>
          <a:bodyPr/>
          <a:lstStyle/>
          <a:p>
            <a:endParaRPr lang="en-US" altLang="zh-TW">
              <a:solidFill>
                <a:srgbClr val="696464"/>
              </a:solidFill>
            </a:endParaRPr>
          </a:p>
        </p:txBody>
      </p:sp>
      <p:sp>
        <p:nvSpPr>
          <p:cNvPr id="9" name="投影片編號版面配置區 8"/>
          <p:cNvSpPr>
            <a:spLocks noGrp="1"/>
          </p:cNvSpPr>
          <p:nvPr>
            <p:ph type="sldNum" sz="quarter" idx="12"/>
          </p:nvPr>
        </p:nvSpPr>
        <p:spPr/>
        <p:txBody>
          <a:bodyPr/>
          <a:lstStyle/>
          <a:p>
            <a:fld id="{097D1284-61F7-4D32-BD8A-4BBBF104DEA0}" type="slidenum">
              <a:rPr lang="en-US" altLang="zh-TW" smtClean="0"/>
              <a:pPr/>
              <a:t>‹#›</a:t>
            </a:fld>
            <a:endParaRPr lang="en-US" altLang="zh-TW"/>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914400" y="273050"/>
            <a:ext cx="7772400" cy="1143000"/>
          </a:xfrm>
        </p:spPr>
        <p:txBody>
          <a:bodyPr anchor="b" anchorCtr="0"/>
          <a:lstStyle>
            <a:lvl1pPr>
              <a:defRPr b="1">
                <a:solidFill>
                  <a:schemeClr val="accent2"/>
                </a:solidFill>
              </a:defRPr>
            </a:lvl1pPr>
          </a:lstStyle>
          <a:p>
            <a:r>
              <a:rPr kumimoji="0" lang="zh-TW" altLang="en-US" dirty="0" smtClean="0"/>
              <a:t>按一下以編輯母片標題樣式</a:t>
            </a:r>
            <a:endParaRPr kumimoji="0" lang="en-US" dirty="0"/>
          </a:p>
        </p:txBody>
      </p:sp>
      <p:sp>
        <p:nvSpPr>
          <p:cNvPr id="12" name="矩形 11"/>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endParaRPr lang="en-US" altLang="zh-TW">
              <a:solidFill>
                <a:srgbClr val="696464"/>
              </a:solidFill>
            </a:endParaRPr>
          </a:p>
        </p:txBody>
      </p:sp>
      <p:sp>
        <p:nvSpPr>
          <p:cNvPr id="4" name="頁尾版面配置區 3"/>
          <p:cNvSpPr>
            <a:spLocks noGrp="1"/>
          </p:cNvSpPr>
          <p:nvPr>
            <p:ph type="ftr" sz="quarter" idx="11"/>
          </p:nvPr>
        </p:nvSpPr>
        <p:spPr/>
        <p:txBody>
          <a:bodyPr/>
          <a:lstStyle/>
          <a:p>
            <a:endParaRPr lang="en-US" altLang="zh-TW">
              <a:solidFill>
                <a:srgbClr val="696464"/>
              </a:solidFill>
            </a:endParaRPr>
          </a:p>
        </p:txBody>
      </p:sp>
      <p:sp>
        <p:nvSpPr>
          <p:cNvPr id="5" name="投影片編號版面配置區 4"/>
          <p:cNvSpPr>
            <a:spLocks noGrp="1"/>
          </p:cNvSpPr>
          <p:nvPr>
            <p:ph type="sldNum" sz="quarter" idx="12"/>
          </p:nvPr>
        </p:nvSpPr>
        <p:spPr/>
        <p:txBody>
          <a:bodyPr/>
          <a:lstStyle/>
          <a:p>
            <a:fld id="{B7C29026-C102-4577-812A-AE3E6B65F5E9}" type="slidenum">
              <a:rPr lang="en-US" altLang="zh-TW" smtClean="0"/>
              <a:pPr/>
              <a:t>‹#›</a:t>
            </a:fld>
            <a:endParaRPr lang="en-US" altLang="zh-TW"/>
          </a:p>
        </p:txBody>
      </p:sp>
      <p:sp>
        <p:nvSpPr>
          <p:cNvPr id="2" name="標題 1"/>
          <p:cNvSpPr>
            <a:spLocks noGrp="1"/>
          </p:cNvSpPr>
          <p:nvPr>
            <p:ph type="title"/>
          </p:nvPr>
        </p:nvSpPr>
        <p:spPr/>
        <p:txBody>
          <a:bodyPr/>
          <a:lstStyle>
            <a:lvl1pPr>
              <a:defRPr b="1">
                <a:solidFill>
                  <a:schemeClr val="accent2"/>
                </a:solidFill>
              </a:defRPr>
            </a:lvl1pPr>
          </a:lstStyle>
          <a:p>
            <a:r>
              <a:rPr kumimoji="0" lang="zh-TW" altLang="en-US" smtClean="0"/>
              <a:t>按一下以編輯母片標題樣式</a:t>
            </a:r>
            <a:endParaRPr kumimoji="0" lang="en-US"/>
          </a:p>
        </p:txBody>
      </p:sp>
      <p:sp>
        <p:nvSpPr>
          <p:cNvPr id="7" name="矩形 6"/>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solidFill>
                <a:srgbClr val="696464"/>
              </a:solidFill>
            </a:endParaRPr>
          </a:p>
        </p:txBody>
      </p:sp>
      <p:sp>
        <p:nvSpPr>
          <p:cNvPr id="3" name="頁尾版面配置區 2"/>
          <p:cNvSpPr>
            <a:spLocks noGrp="1"/>
          </p:cNvSpPr>
          <p:nvPr>
            <p:ph type="ftr" sz="quarter" idx="11"/>
          </p:nvPr>
        </p:nvSpPr>
        <p:spPr/>
        <p:txBody>
          <a:bodyPr/>
          <a:lstStyle/>
          <a:p>
            <a:endParaRPr lang="en-US" altLang="zh-TW">
              <a:solidFill>
                <a:srgbClr val="696464"/>
              </a:solidFill>
            </a:endParaRPr>
          </a:p>
        </p:txBody>
      </p:sp>
      <p:sp>
        <p:nvSpPr>
          <p:cNvPr id="4" name="投影片編號版面配置區 3"/>
          <p:cNvSpPr>
            <a:spLocks noGrp="1"/>
          </p:cNvSpPr>
          <p:nvPr>
            <p:ph type="sldNum" sz="quarter" idx="12"/>
          </p:nvPr>
        </p:nvSpPr>
        <p:spPr/>
        <p:txBody>
          <a:bodyPr/>
          <a:lstStyle/>
          <a:p>
            <a:fld id="{04ECCA1D-C578-4BB5-8865-8CE3B0DC13E4}" type="slidenum">
              <a:rPr lang="en-US" altLang="zh-TW" smtClean="0"/>
              <a:pPr/>
              <a:t>‹#›</a:t>
            </a:fld>
            <a:endParaRPr lang="en-US" altLang="zh-TW"/>
          </a:p>
        </p:txBody>
      </p:sp>
      <p:sp>
        <p:nvSpPr>
          <p:cNvPr id="6" name="矩形 5"/>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solidFill>
                <a:srgbClr val="696464"/>
              </a:solidFill>
            </a:endParaRPr>
          </a:p>
        </p:txBody>
      </p:sp>
      <p:sp>
        <p:nvSpPr>
          <p:cNvPr id="6" name="頁尾版面配置區 5"/>
          <p:cNvSpPr>
            <a:spLocks noGrp="1"/>
          </p:cNvSpPr>
          <p:nvPr>
            <p:ph type="ftr" sz="quarter" idx="11"/>
          </p:nvPr>
        </p:nvSpPr>
        <p:spPr/>
        <p:txBody>
          <a:bodyPr/>
          <a:lstStyle/>
          <a:p>
            <a:endParaRPr lang="en-US" altLang="zh-TW">
              <a:solidFill>
                <a:srgbClr val="696464"/>
              </a:solidFill>
            </a:endParaRPr>
          </a:p>
        </p:txBody>
      </p:sp>
      <p:sp>
        <p:nvSpPr>
          <p:cNvPr id="7" name="投影片編號版面配置區 6"/>
          <p:cNvSpPr>
            <a:spLocks noGrp="1"/>
          </p:cNvSpPr>
          <p:nvPr>
            <p:ph type="sldNum" sz="quarter" idx="12"/>
          </p:nvPr>
        </p:nvSpPr>
        <p:spPr/>
        <p:txBody>
          <a:bodyPr/>
          <a:lstStyle/>
          <a:p>
            <a:fld id="{0027A6DE-5A77-4A08-8F6F-BC89A0F463C6}" type="slidenum">
              <a:rPr lang="en-US" altLang="zh-TW" smtClean="0"/>
              <a:pPr/>
              <a:t>‹#›</a:t>
            </a:fld>
            <a:endParaRPr lang="en-US" altLang="zh-TW"/>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12" name="矩形 11"/>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solidFill>
                <a:srgbClr val="696464"/>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en-US" altLang="zh-TW">
              <a:solidFill>
                <a:srgbClr val="696464"/>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44D9A6B7-0811-40A5-8664-A71EEC26AAFA}" type="slidenum">
              <a:rPr lang="en-US" altLang="zh-TW" smtClean="0"/>
              <a:pPr/>
              <a:t>‹#›</a:t>
            </a:fld>
            <a:endParaRPr lang="en-US" altLang="zh-TW"/>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
        <p:nvSpPr>
          <p:cNvPr id="15" name="矩形 14"/>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solidFill>
                <a:srgbClr val="696464"/>
              </a:solidFill>
            </a:endParaRPr>
          </a:p>
        </p:txBody>
      </p:sp>
      <p:sp>
        <p:nvSpPr>
          <p:cNvPr id="5" name="頁尾版面配置區 4"/>
          <p:cNvSpPr>
            <a:spLocks noGrp="1"/>
          </p:cNvSpPr>
          <p:nvPr>
            <p:ph type="ftr" sz="quarter" idx="11"/>
          </p:nvPr>
        </p:nvSpPr>
        <p:spPr/>
        <p:txBody>
          <a:bodyPr/>
          <a:lstStyle/>
          <a:p>
            <a:endParaRPr lang="en-US" altLang="zh-TW">
              <a:solidFill>
                <a:srgbClr val="696464"/>
              </a:solidFill>
            </a:endParaRPr>
          </a:p>
        </p:txBody>
      </p:sp>
      <p:sp>
        <p:nvSpPr>
          <p:cNvPr id="6" name="投影片編號版面配置區 5"/>
          <p:cNvSpPr>
            <a:spLocks noGrp="1"/>
          </p:cNvSpPr>
          <p:nvPr>
            <p:ph type="sldNum" sz="quarter" idx="12"/>
          </p:nvPr>
        </p:nvSpPr>
        <p:spPr/>
        <p:txBody>
          <a:bodyPr/>
          <a:lstStyle/>
          <a:p>
            <a:fld id="{830E4FE2-5ADC-47C4-BA54-02AA7DEA532C}" type="slidenum">
              <a:rPr lang="en-US" altLang="zh-TW" smtClean="0"/>
              <a:pPr/>
              <a:t>‹#›</a:t>
            </a:fld>
            <a:endParaRPr lang="en-US" altLang="zh-TW"/>
          </a:p>
        </p:txBody>
      </p:sp>
      <p:sp>
        <p:nvSpPr>
          <p:cNvPr id="8" name="矩形 7"/>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endParaRPr lang="en-US" altLang="zh-TW">
              <a:solidFill>
                <a:srgbClr val="696464"/>
              </a:solidFill>
            </a:endParaRPr>
          </a:p>
        </p:txBody>
      </p:sp>
      <p:sp>
        <p:nvSpPr>
          <p:cNvPr id="5" name="頁尾版面配置區 4"/>
          <p:cNvSpPr>
            <a:spLocks noGrp="1"/>
          </p:cNvSpPr>
          <p:nvPr>
            <p:ph type="ftr" sz="quarter" idx="11"/>
          </p:nvPr>
        </p:nvSpPr>
        <p:spPr/>
        <p:txBody>
          <a:bodyPr/>
          <a:lstStyle/>
          <a:p>
            <a:endParaRPr lang="en-US" altLang="zh-TW">
              <a:solidFill>
                <a:srgbClr val="696464"/>
              </a:solidFill>
            </a:endParaRPr>
          </a:p>
        </p:txBody>
      </p:sp>
      <p:sp>
        <p:nvSpPr>
          <p:cNvPr id="6" name="投影片編號版面配置區 5"/>
          <p:cNvSpPr>
            <a:spLocks noGrp="1"/>
          </p:cNvSpPr>
          <p:nvPr>
            <p:ph type="sldNum" sz="quarter" idx="12"/>
          </p:nvPr>
        </p:nvSpPr>
        <p:spPr/>
        <p:txBody>
          <a:bodyPr/>
          <a:lstStyle/>
          <a:p>
            <a:fld id="{ED4CBDEF-6BF8-4F57-A396-9F57034277FF}" type="slidenum">
              <a:rPr lang="en-US" altLang="zh-TW" smtClean="0"/>
              <a:pPr/>
              <a:t>‹#›</a:t>
            </a:fld>
            <a:endParaRPr lang="en-US" altLang="zh-TW"/>
          </a:p>
        </p:txBody>
      </p:sp>
      <p:sp>
        <p:nvSpPr>
          <p:cNvPr id="8" name="矩形 7"/>
          <p:cNvSpPr/>
          <p:nvPr userDrawn="1"/>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zh-TW">
              <a:solidFill>
                <a:srgbClr val="DFDCB7"/>
              </a:solidFill>
            </a:endParaRPr>
          </a:p>
        </p:txBody>
      </p:sp>
      <p:sp>
        <p:nvSpPr>
          <p:cNvPr id="5" name="Footer Placeholder 4"/>
          <p:cNvSpPr>
            <a:spLocks noGrp="1"/>
          </p:cNvSpPr>
          <p:nvPr>
            <p:ph type="ftr" sz="quarter" idx="11"/>
          </p:nvPr>
        </p:nvSpPr>
        <p:spPr/>
        <p:txBody>
          <a:bodyPr/>
          <a:lstStyle/>
          <a:p>
            <a:endParaRPr lang="en-US" altLang="zh-TW">
              <a:solidFill>
                <a:srgbClr val="DFDCB7"/>
              </a:solidFill>
            </a:endParaRPr>
          </a:p>
        </p:txBody>
      </p:sp>
      <p:sp>
        <p:nvSpPr>
          <p:cNvPr id="6" name="Slide Number Placeholder 5"/>
          <p:cNvSpPr>
            <a:spLocks noGrp="1"/>
          </p:cNvSpPr>
          <p:nvPr>
            <p:ph type="sldNum" sz="quarter" idx="12"/>
          </p:nvPr>
        </p:nvSpPr>
        <p:spPr/>
        <p:txBody>
          <a:bodyPr/>
          <a:lstStyle/>
          <a:p>
            <a:fld id="{BE12F619-6791-4BB9-9151-F14D6804249B}" type="slidenum">
              <a:rPr lang="en-US" altLang="zh-TW" smtClean="0"/>
              <a:pPr/>
              <a:t>‹#›</a:t>
            </a:fld>
            <a:endParaRPr lang="en-US" altLang="zh-TW"/>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DFDCB7"/>
              </a:solidFill>
            </a:endParaRPr>
          </a:p>
        </p:txBody>
      </p:sp>
      <p:sp>
        <p:nvSpPr>
          <p:cNvPr id="5" name="Footer Placeholder 4"/>
          <p:cNvSpPr>
            <a:spLocks noGrp="1"/>
          </p:cNvSpPr>
          <p:nvPr>
            <p:ph type="ftr" sz="quarter" idx="11"/>
          </p:nvPr>
        </p:nvSpPr>
        <p:spPr/>
        <p:txBody>
          <a:bodyPr/>
          <a:lstStyle/>
          <a:p>
            <a:endParaRPr lang="en-US" altLang="zh-TW">
              <a:solidFill>
                <a:srgbClr val="DFDCB7"/>
              </a:solidFill>
            </a:endParaRPr>
          </a:p>
        </p:txBody>
      </p:sp>
      <p:sp>
        <p:nvSpPr>
          <p:cNvPr id="6" name="Slide Number Placeholder 5"/>
          <p:cNvSpPr>
            <a:spLocks noGrp="1"/>
          </p:cNvSpPr>
          <p:nvPr>
            <p:ph type="sldNum" sz="quarter" idx="12"/>
          </p:nvPr>
        </p:nvSpPr>
        <p:spPr/>
        <p:txBody>
          <a:bodyPr/>
          <a:lstStyle/>
          <a:p>
            <a:fld id="{C9A4EFE6-1FCA-40CE-8CA6-661C6A345DC7}" type="slidenum">
              <a:rPr lang="en-US" altLang="zh-TW" smtClean="0"/>
              <a:pPr/>
              <a:t>‹#›</a:t>
            </a:fld>
            <a:endParaRPr lang="en-US" altLang="zh-TW"/>
          </a:p>
        </p:txBody>
      </p:sp>
      <p:sp>
        <p:nvSpPr>
          <p:cNvPr id="10" name="矩形 9"/>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endParaRPr lang="en-US" altLang="zh-TW"/>
          </a:p>
        </p:txBody>
      </p:sp>
      <p:sp>
        <p:nvSpPr>
          <p:cNvPr id="4" name="頁尾版面配置區 2"/>
          <p:cNvSpPr>
            <a:spLocks noGrp="1"/>
          </p:cNvSpPr>
          <p:nvPr>
            <p:ph type="ftr" sz="quarter" idx="11"/>
          </p:nvPr>
        </p:nvSpPr>
        <p:spPr/>
        <p:txBody>
          <a:bodyPr/>
          <a:lstStyle>
            <a:lvl1pPr>
              <a:defRPr/>
            </a:lvl1pPr>
          </a:lstStyle>
          <a:p>
            <a:pPr>
              <a:defRPr/>
            </a:pPr>
            <a:endParaRPr lang="en-US" altLang="zh-TW"/>
          </a:p>
        </p:txBody>
      </p:sp>
      <p:sp>
        <p:nvSpPr>
          <p:cNvPr id="5" name="投影片編號版面配置區 22"/>
          <p:cNvSpPr>
            <a:spLocks noGrp="1"/>
          </p:cNvSpPr>
          <p:nvPr>
            <p:ph type="sldNum" sz="quarter" idx="12"/>
          </p:nvPr>
        </p:nvSpPr>
        <p:spPr/>
        <p:txBody>
          <a:bodyPr/>
          <a:lstStyle>
            <a:lvl1pPr>
              <a:defRPr/>
            </a:lvl1pPr>
          </a:lstStyle>
          <a:p>
            <a:pPr>
              <a:defRPr/>
            </a:pPr>
            <a:fld id="{1777EAB4-A81B-4A94-AFDD-3054999F1E04}" type="slidenum">
              <a:rPr lang="en-US" altLang="zh-TW"/>
              <a:pPr>
                <a:defRPr/>
              </a:pPr>
              <a:t>‹#›</a:t>
            </a:fld>
            <a:endParaRPr lang="en-US" altLang="zh-TW"/>
          </a:p>
        </p:txBody>
      </p:sp>
      <p:sp>
        <p:nvSpPr>
          <p:cNvPr id="7" name="矩形 6"/>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altLang="zh-TW">
              <a:solidFill>
                <a:srgbClr val="DFDCB7"/>
              </a:solidFill>
            </a:endParaRPr>
          </a:p>
        </p:txBody>
      </p:sp>
      <p:sp>
        <p:nvSpPr>
          <p:cNvPr id="5" name="Footer Placeholder 4"/>
          <p:cNvSpPr>
            <a:spLocks noGrp="1"/>
          </p:cNvSpPr>
          <p:nvPr>
            <p:ph type="ftr" sz="quarter" idx="11"/>
          </p:nvPr>
        </p:nvSpPr>
        <p:spPr/>
        <p:txBody>
          <a:bodyPr/>
          <a:lstStyle/>
          <a:p>
            <a:endParaRPr lang="en-US" altLang="zh-TW">
              <a:solidFill>
                <a:srgbClr val="DFDCB7"/>
              </a:solidFill>
            </a:endParaRPr>
          </a:p>
        </p:txBody>
      </p:sp>
      <p:sp>
        <p:nvSpPr>
          <p:cNvPr id="6" name="Slide Number Placeholder 5"/>
          <p:cNvSpPr>
            <a:spLocks noGrp="1"/>
          </p:cNvSpPr>
          <p:nvPr>
            <p:ph type="sldNum" sz="quarter" idx="12"/>
          </p:nvPr>
        </p:nvSpPr>
        <p:spPr/>
        <p:txBody>
          <a:bodyPr/>
          <a:lstStyle/>
          <a:p>
            <a:fld id="{1D531137-D2E6-41A8-B822-B509245C7326}" type="slidenum">
              <a:rPr lang="en-US" altLang="zh-TW" smtClean="0"/>
              <a:pPr/>
              <a:t>‹#›</a:t>
            </a:fld>
            <a:endParaRPr lang="en-US" altLang="zh-TW"/>
          </a:p>
        </p:txBody>
      </p:sp>
      <p:sp>
        <p:nvSpPr>
          <p:cNvPr id="9" name="矩形 8"/>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en-US" altLang="zh-TW">
              <a:solidFill>
                <a:srgbClr val="DFDCB7"/>
              </a:solidFill>
            </a:endParaRPr>
          </a:p>
        </p:txBody>
      </p:sp>
      <p:sp>
        <p:nvSpPr>
          <p:cNvPr id="6" name="Footer Placeholder 5"/>
          <p:cNvSpPr>
            <a:spLocks noGrp="1"/>
          </p:cNvSpPr>
          <p:nvPr>
            <p:ph type="ftr" sz="quarter" idx="11"/>
          </p:nvPr>
        </p:nvSpPr>
        <p:spPr/>
        <p:txBody>
          <a:bodyPr/>
          <a:lstStyle/>
          <a:p>
            <a:endParaRPr lang="en-US" altLang="zh-TW">
              <a:solidFill>
                <a:srgbClr val="DFDCB7"/>
              </a:solidFill>
            </a:endParaRPr>
          </a:p>
        </p:txBody>
      </p:sp>
      <p:sp>
        <p:nvSpPr>
          <p:cNvPr id="7" name="Slide Number Placeholder 6"/>
          <p:cNvSpPr>
            <a:spLocks noGrp="1"/>
          </p:cNvSpPr>
          <p:nvPr>
            <p:ph type="sldNum" sz="quarter" idx="12"/>
          </p:nvPr>
        </p:nvSpPr>
        <p:spPr/>
        <p:txBody>
          <a:bodyPr/>
          <a:lstStyle/>
          <a:p>
            <a:fld id="{8FB275D5-E203-45F9-99B0-890CB8C14250}" type="slidenum">
              <a:rPr lang="en-US" altLang="zh-TW" smtClean="0"/>
              <a:pPr/>
              <a:t>‹#›</a:t>
            </a:fld>
            <a:endParaRPr lang="en-US" altLang="zh-TW"/>
          </a:p>
        </p:txBody>
      </p:sp>
      <p:sp>
        <p:nvSpPr>
          <p:cNvPr id="10" name="矩形 9"/>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endParaRPr lang="en-US" altLang="zh-TW">
              <a:solidFill>
                <a:srgbClr val="DFDCB7"/>
              </a:solidFill>
            </a:endParaRPr>
          </a:p>
        </p:txBody>
      </p:sp>
      <p:sp>
        <p:nvSpPr>
          <p:cNvPr id="8" name="Footer Placeholder 7"/>
          <p:cNvSpPr>
            <a:spLocks noGrp="1"/>
          </p:cNvSpPr>
          <p:nvPr>
            <p:ph type="ftr" sz="quarter" idx="11"/>
          </p:nvPr>
        </p:nvSpPr>
        <p:spPr/>
        <p:txBody>
          <a:bodyPr/>
          <a:lstStyle/>
          <a:p>
            <a:endParaRPr lang="en-US" altLang="zh-TW">
              <a:solidFill>
                <a:srgbClr val="DFDCB7"/>
              </a:solidFill>
            </a:endParaRPr>
          </a:p>
        </p:txBody>
      </p:sp>
      <p:sp>
        <p:nvSpPr>
          <p:cNvPr id="9" name="Slide Number Placeholder 8"/>
          <p:cNvSpPr>
            <a:spLocks noGrp="1"/>
          </p:cNvSpPr>
          <p:nvPr>
            <p:ph type="sldNum" sz="quarter" idx="12"/>
          </p:nvPr>
        </p:nvSpPr>
        <p:spPr/>
        <p:txBody>
          <a:bodyPr/>
          <a:lstStyle/>
          <a:p>
            <a:fld id="{ECE27171-6728-47C2-9E6F-A18757526B02}" type="slidenum">
              <a:rPr lang="en-US" altLang="zh-TW" smtClean="0"/>
              <a:pPr/>
              <a:t>‹#›</a:t>
            </a:fld>
            <a:endParaRPr lang="en-US" altLang="zh-TW"/>
          </a:p>
        </p:txBody>
      </p:sp>
      <p:sp>
        <p:nvSpPr>
          <p:cNvPr id="12" name="矩形 11"/>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endParaRPr lang="en-US" altLang="zh-TW">
              <a:solidFill>
                <a:srgbClr val="DFDCB7"/>
              </a:solidFill>
            </a:endParaRPr>
          </a:p>
        </p:txBody>
      </p:sp>
      <p:sp>
        <p:nvSpPr>
          <p:cNvPr id="4" name="Footer Placeholder 3"/>
          <p:cNvSpPr>
            <a:spLocks noGrp="1"/>
          </p:cNvSpPr>
          <p:nvPr>
            <p:ph type="ftr" sz="quarter" idx="11"/>
          </p:nvPr>
        </p:nvSpPr>
        <p:spPr/>
        <p:txBody>
          <a:bodyPr/>
          <a:lstStyle/>
          <a:p>
            <a:endParaRPr lang="en-US" altLang="zh-TW">
              <a:solidFill>
                <a:srgbClr val="DFDCB7"/>
              </a:solidFill>
            </a:endParaRPr>
          </a:p>
        </p:txBody>
      </p:sp>
      <p:sp>
        <p:nvSpPr>
          <p:cNvPr id="5" name="Slide Number Placeholder 4"/>
          <p:cNvSpPr>
            <a:spLocks noGrp="1"/>
          </p:cNvSpPr>
          <p:nvPr>
            <p:ph type="sldNum" sz="quarter" idx="12"/>
          </p:nvPr>
        </p:nvSpPr>
        <p:spPr/>
        <p:txBody>
          <a:bodyPr/>
          <a:lstStyle/>
          <a:p>
            <a:fld id="{533B34B4-E90D-4496-96F5-14175B3ACE25}" type="slidenum">
              <a:rPr lang="en-US" altLang="zh-TW" smtClean="0"/>
              <a:pPr/>
              <a:t>‹#›</a:t>
            </a:fld>
            <a:endParaRPr lang="en-US" altLang="zh-TW"/>
          </a:p>
        </p:txBody>
      </p:sp>
      <p:sp>
        <p:nvSpPr>
          <p:cNvPr id="8" name="矩形 7"/>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solidFill>
                <a:srgbClr val="DFDCB7"/>
              </a:solidFill>
            </a:endParaRPr>
          </a:p>
        </p:txBody>
      </p:sp>
      <p:sp>
        <p:nvSpPr>
          <p:cNvPr id="3" name="Footer Placeholder 2"/>
          <p:cNvSpPr>
            <a:spLocks noGrp="1"/>
          </p:cNvSpPr>
          <p:nvPr>
            <p:ph type="ftr" sz="quarter" idx="11"/>
          </p:nvPr>
        </p:nvSpPr>
        <p:spPr/>
        <p:txBody>
          <a:bodyPr/>
          <a:lstStyle/>
          <a:p>
            <a:endParaRPr lang="en-US" altLang="zh-TW">
              <a:solidFill>
                <a:srgbClr val="DFDCB7"/>
              </a:solidFill>
            </a:endParaRPr>
          </a:p>
        </p:txBody>
      </p:sp>
      <p:sp>
        <p:nvSpPr>
          <p:cNvPr id="4" name="Slide Number Placeholder 3"/>
          <p:cNvSpPr>
            <a:spLocks noGrp="1"/>
          </p:cNvSpPr>
          <p:nvPr>
            <p:ph type="sldNum" sz="quarter" idx="12"/>
          </p:nvPr>
        </p:nvSpPr>
        <p:spPr/>
        <p:txBody>
          <a:bodyPr/>
          <a:lstStyle/>
          <a:p>
            <a:fld id="{AF462B6A-4467-4067-9D70-188B6C37AAD1}" type="slidenum">
              <a:rPr lang="en-US" altLang="zh-TW" smtClean="0"/>
              <a:pPr/>
              <a:t>‹#›</a:t>
            </a:fld>
            <a:endParaRPr lang="en-US" altLang="zh-TW"/>
          </a:p>
        </p:txBody>
      </p:sp>
      <p:sp>
        <p:nvSpPr>
          <p:cNvPr id="7" name="矩形 6"/>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altLang="zh-TW">
              <a:solidFill>
                <a:srgbClr val="DFDCB7"/>
              </a:solidFill>
            </a:endParaRPr>
          </a:p>
        </p:txBody>
      </p:sp>
      <p:sp>
        <p:nvSpPr>
          <p:cNvPr id="6" name="Footer Placeholder 5"/>
          <p:cNvSpPr>
            <a:spLocks noGrp="1"/>
          </p:cNvSpPr>
          <p:nvPr>
            <p:ph type="ftr" sz="quarter" idx="11"/>
          </p:nvPr>
        </p:nvSpPr>
        <p:spPr/>
        <p:txBody>
          <a:bodyPr/>
          <a:lstStyle/>
          <a:p>
            <a:endParaRPr lang="en-US" altLang="zh-TW">
              <a:solidFill>
                <a:srgbClr val="DFDCB7"/>
              </a:solidFill>
            </a:endParaRPr>
          </a:p>
        </p:txBody>
      </p:sp>
      <p:sp>
        <p:nvSpPr>
          <p:cNvPr id="7" name="Slide Number Placeholder 6"/>
          <p:cNvSpPr>
            <a:spLocks noGrp="1"/>
          </p:cNvSpPr>
          <p:nvPr>
            <p:ph type="sldNum" sz="quarter" idx="12"/>
          </p:nvPr>
        </p:nvSpPr>
        <p:spPr/>
        <p:txBody>
          <a:bodyPr/>
          <a:lstStyle/>
          <a:p>
            <a:fld id="{0780535D-20CF-4510-9684-8B063765FC3F}" type="slidenum">
              <a:rPr lang="en-US" altLang="zh-TW" smtClean="0"/>
              <a:pPr/>
              <a:t>‹#›</a:t>
            </a:fld>
            <a:endParaRPr lang="en-US" altLang="zh-TW"/>
          </a:p>
        </p:txBody>
      </p:sp>
      <p:sp>
        <p:nvSpPr>
          <p:cNvPr id="9" name="Content Placeholder 8"/>
          <p:cNvSpPr>
            <a:spLocks noGrp="1"/>
          </p:cNvSpPr>
          <p:nvPr>
            <p:ph sz="quarter" idx="13"/>
          </p:nvPr>
        </p:nvSpPr>
        <p:spPr>
          <a:xfrm>
            <a:off x="304800" y="381000"/>
            <a:ext cx="77724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矩形 10"/>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endParaRPr lang="en-US" altLang="zh-TW">
              <a:solidFill>
                <a:srgbClr val="DFDCB7"/>
              </a:solidFill>
            </a:endParaRPr>
          </a:p>
        </p:txBody>
      </p:sp>
      <p:sp>
        <p:nvSpPr>
          <p:cNvPr id="9" name="Slide Number Placeholder 8"/>
          <p:cNvSpPr>
            <a:spLocks noGrp="1"/>
          </p:cNvSpPr>
          <p:nvPr>
            <p:ph type="sldNum" sz="quarter" idx="11"/>
          </p:nvPr>
        </p:nvSpPr>
        <p:spPr/>
        <p:txBody>
          <a:bodyPr/>
          <a:lstStyle/>
          <a:p>
            <a:fld id="{E8F56001-0BC1-49A2-B8C3-833CD24F878A}" type="slidenum">
              <a:rPr lang="en-US" altLang="zh-TW" smtClean="0"/>
              <a:pPr/>
              <a:t>‹#›</a:t>
            </a:fld>
            <a:endParaRPr lang="en-US" altLang="zh-TW"/>
          </a:p>
        </p:txBody>
      </p:sp>
      <p:sp>
        <p:nvSpPr>
          <p:cNvPr id="10" name="Footer Placeholder 9"/>
          <p:cNvSpPr>
            <a:spLocks noGrp="1"/>
          </p:cNvSpPr>
          <p:nvPr>
            <p:ph type="ftr" sz="quarter" idx="12"/>
          </p:nvPr>
        </p:nvSpPr>
        <p:spPr/>
        <p:txBody>
          <a:bodyPr/>
          <a:lstStyle/>
          <a:p>
            <a:endParaRPr lang="en-US" altLang="zh-TW">
              <a:solidFill>
                <a:srgbClr val="DFDCB7"/>
              </a:solidFill>
            </a:endParaRPr>
          </a:p>
        </p:txBody>
      </p:sp>
      <p:sp>
        <p:nvSpPr>
          <p:cNvPr id="13" name="矩形 12"/>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DFDCB7"/>
              </a:solidFill>
            </a:endParaRPr>
          </a:p>
        </p:txBody>
      </p:sp>
      <p:sp>
        <p:nvSpPr>
          <p:cNvPr id="5" name="Footer Placeholder 4"/>
          <p:cNvSpPr>
            <a:spLocks noGrp="1"/>
          </p:cNvSpPr>
          <p:nvPr>
            <p:ph type="ftr" sz="quarter" idx="11"/>
          </p:nvPr>
        </p:nvSpPr>
        <p:spPr/>
        <p:txBody>
          <a:bodyPr/>
          <a:lstStyle/>
          <a:p>
            <a:endParaRPr lang="en-US" altLang="zh-TW">
              <a:solidFill>
                <a:srgbClr val="DFDCB7"/>
              </a:solidFill>
            </a:endParaRPr>
          </a:p>
        </p:txBody>
      </p:sp>
      <p:sp>
        <p:nvSpPr>
          <p:cNvPr id="6" name="Slide Number Placeholder 5"/>
          <p:cNvSpPr>
            <a:spLocks noGrp="1"/>
          </p:cNvSpPr>
          <p:nvPr>
            <p:ph type="sldNum" sz="quarter" idx="12"/>
          </p:nvPr>
        </p:nvSpPr>
        <p:spPr/>
        <p:txBody>
          <a:bodyPr/>
          <a:lstStyle/>
          <a:p>
            <a:fld id="{91A1AAB8-86C3-4550-B291-439E8F617959}" type="slidenum">
              <a:rPr lang="en-US" altLang="zh-TW" smtClean="0"/>
              <a:pPr/>
              <a:t>‹#›</a:t>
            </a:fld>
            <a:endParaRPr lang="en-US" altLang="zh-TW"/>
          </a:p>
        </p:txBody>
      </p:sp>
      <p:sp>
        <p:nvSpPr>
          <p:cNvPr id="9" name="矩形 8"/>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DFDCB7"/>
              </a:solidFill>
            </a:endParaRPr>
          </a:p>
        </p:txBody>
      </p:sp>
      <p:sp>
        <p:nvSpPr>
          <p:cNvPr id="5" name="Footer Placeholder 4"/>
          <p:cNvSpPr>
            <a:spLocks noGrp="1"/>
          </p:cNvSpPr>
          <p:nvPr>
            <p:ph type="ftr" sz="quarter" idx="11"/>
          </p:nvPr>
        </p:nvSpPr>
        <p:spPr/>
        <p:txBody>
          <a:bodyPr/>
          <a:lstStyle/>
          <a:p>
            <a:endParaRPr lang="en-US" altLang="zh-TW">
              <a:solidFill>
                <a:srgbClr val="DFDCB7"/>
              </a:solidFill>
            </a:endParaRPr>
          </a:p>
        </p:txBody>
      </p:sp>
      <p:sp>
        <p:nvSpPr>
          <p:cNvPr id="6" name="Slide Number Placeholder 5"/>
          <p:cNvSpPr>
            <a:spLocks noGrp="1"/>
          </p:cNvSpPr>
          <p:nvPr>
            <p:ph type="sldNum" sz="quarter" idx="12"/>
          </p:nvPr>
        </p:nvSpPr>
        <p:spPr/>
        <p:txBody>
          <a:bodyPr/>
          <a:lstStyle/>
          <a:p>
            <a:fld id="{AF3F84F9-1A47-407F-9840-BC00C4C4410D}" type="slidenum">
              <a:rPr lang="en-US" altLang="zh-TW" smtClean="0"/>
              <a:pPr/>
              <a:t>‹#›</a:t>
            </a:fld>
            <a:endParaRPr lang="en-US" altLang="zh-TW"/>
          </a:p>
        </p:txBody>
      </p:sp>
      <p:sp>
        <p:nvSpPr>
          <p:cNvPr id="9" name="矩形 8"/>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881063" y="876300"/>
            <a:ext cx="7739062" cy="914400"/>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914400" y="2020888"/>
            <a:ext cx="7772400" cy="3543300"/>
          </a:xfrm>
        </p:spPr>
        <p:txBody>
          <a:bodyPr/>
          <a:lstStyle/>
          <a:p>
            <a:endParaRPr lang="zh-TW" altLang="en-US"/>
          </a:p>
        </p:txBody>
      </p:sp>
      <p:sp>
        <p:nvSpPr>
          <p:cNvPr id="4" name="投影片編號版面配置區 3"/>
          <p:cNvSpPr>
            <a:spLocks noGrp="1"/>
          </p:cNvSpPr>
          <p:nvPr>
            <p:ph type="sldNum" sz="quarter" idx="10"/>
          </p:nvPr>
        </p:nvSpPr>
        <p:spPr>
          <a:xfrm>
            <a:off x="8077200" y="6397625"/>
            <a:ext cx="762000" cy="304800"/>
          </a:xfrm>
        </p:spPr>
        <p:txBody>
          <a:bodyPr/>
          <a:lstStyle>
            <a:lvl1pPr>
              <a:defRPr/>
            </a:lvl1pPr>
          </a:lstStyle>
          <a:p>
            <a:r>
              <a:rPr lang="zh-TW" altLang="en-US"/>
              <a:t> </a:t>
            </a:r>
            <a:fld id="{CAE3294A-46EA-42D1-A2F2-A8CA4923FB85}" type="slidenum">
              <a:rPr lang="zh-TW" altLang="en-US"/>
              <a:pPr/>
              <a:t>‹#›</a:t>
            </a:fld>
            <a:r>
              <a:rPr lang="en-US" altLang="zh-TW"/>
              <a:t>  </a:t>
            </a:r>
          </a:p>
        </p:txBody>
      </p:sp>
      <p:sp>
        <p:nvSpPr>
          <p:cNvPr id="7" name="矩形 6"/>
          <p:cNvSpPr/>
          <p:nvPr userDrawn="1"/>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extLst>
      <p:ext uri="{BB962C8B-B14F-4D97-AF65-F5344CB8AC3E}">
        <p14:creationId xmlns:p14="http://schemas.microsoft.com/office/powerpoint/2010/main" val="22694320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5E92778-D1AE-4C1C-A371-0913A87E8174}" type="slidenum">
              <a:rPr lang="en-US" altLang="zh-TW"/>
              <a:pPr>
                <a:defRPr/>
              </a:pPr>
              <a:t>‹#›</a:t>
            </a:fld>
            <a:endParaRPr lang="en-US" altLang="zh-TW"/>
          </a:p>
        </p:txBody>
      </p:sp>
      <p:sp>
        <p:nvSpPr>
          <p:cNvPr id="6" name="矩形 5"/>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cxnSp>
        <p:nvCxnSpPr>
          <p:cNvPr id="4" name="Straight Connector 7"/>
          <p:cNvCxnSpPr/>
          <p:nvPr/>
        </p:nvCxnSpPr>
        <p:spPr>
          <a:xfrm>
            <a:off x="2123728" y="3400425"/>
            <a:ext cx="64106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TW" altLang="zh-TW"/>
          </a:p>
        </p:txBody>
      </p:sp>
      <p:sp>
        <p:nvSpPr>
          <p:cNvPr id="6" name="Footer Placeholder 4"/>
          <p:cNvSpPr>
            <a:spLocks noGrp="1"/>
          </p:cNvSpPr>
          <p:nvPr>
            <p:ph type="ftr" sz="quarter" idx="11"/>
          </p:nvPr>
        </p:nvSpPr>
        <p:spPr/>
        <p:txBody>
          <a:bodyPr/>
          <a:lstStyle>
            <a:lvl1pPr>
              <a:defRPr/>
            </a:lvl1pPr>
          </a:lstStyle>
          <a:p>
            <a:pPr>
              <a:defRPr/>
            </a:pPr>
            <a:endParaRPr lang="zh-TW" altLang="zh-TW"/>
          </a:p>
        </p:txBody>
      </p:sp>
      <p:sp>
        <p:nvSpPr>
          <p:cNvPr id="7" name="Slide Number Placeholder 5"/>
          <p:cNvSpPr>
            <a:spLocks noGrp="1"/>
          </p:cNvSpPr>
          <p:nvPr>
            <p:ph type="sldNum" sz="quarter" idx="12"/>
          </p:nvPr>
        </p:nvSpPr>
        <p:spPr/>
        <p:txBody>
          <a:bodyPr/>
          <a:lstStyle>
            <a:lvl1pPr>
              <a:defRPr/>
            </a:lvl1pPr>
          </a:lstStyle>
          <a:p>
            <a:pPr>
              <a:defRPr/>
            </a:pPr>
            <a:fld id="{10DE122D-AF1F-482D-9F06-F6DDB81AB963}" type="slidenum">
              <a:rPr lang="en-US" altLang="zh-TW"/>
              <a:pPr>
                <a:defRPr/>
              </a:pPr>
              <a:t>‹#›</a:t>
            </a:fld>
            <a:endParaRPr lang="en-US" altLang="zh-TW"/>
          </a:p>
        </p:txBody>
      </p:sp>
    </p:spTree>
    <p:extLst>
      <p:ext uri="{BB962C8B-B14F-4D97-AF65-F5344CB8AC3E}">
        <p14:creationId xmlns:p14="http://schemas.microsoft.com/office/powerpoint/2010/main" val="3428183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zh-TW" altLang="zh-TW"/>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EABA4E17-9E5C-4976-94EE-EE9710FEDFC1}" type="slidenum">
              <a:rPr lang="en-US" altLang="zh-TW"/>
              <a:pPr>
                <a:defRPr/>
              </a:pPr>
              <a:t>‹#›</a:t>
            </a:fld>
            <a:endParaRPr lang="en-US" altLang="zh-TW"/>
          </a:p>
        </p:txBody>
      </p:sp>
      <p:sp>
        <p:nvSpPr>
          <p:cNvPr id="7" name="矩形 6"/>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573758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zh-TW" altLang="zh-TW"/>
          </a:p>
        </p:txBody>
      </p:sp>
      <p:sp>
        <p:nvSpPr>
          <p:cNvPr id="6" name="Footer Placeholder 4"/>
          <p:cNvSpPr>
            <a:spLocks noGrp="1"/>
          </p:cNvSpPr>
          <p:nvPr>
            <p:ph type="ftr" sz="quarter" idx="11"/>
          </p:nvPr>
        </p:nvSpPr>
        <p:spPr/>
        <p:txBody>
          <a:bodyPr/>
          <a:lstStyle>
            <a:lvl1pPr>
              <a:defRPr/>
            </a:lvl1pPr>
          </a:lstStyle>
          <a:p>
            <a:pPr>
              <a:defRPr/>
            </a:pPr>
            <a:endParaRPr lang="zh-TW" altLang="zh-TW"/>
          </a:p>
        </p:txBody>
      </p:sp>
      <p:sp>
        <p:nvSpPr>
          <p:cNvPr id="7" name="Slide Number Placeholder 5"/>
          <p:cNvSpPr>
            <a:spLocks noGrp="1"/>
          </p:cNvSpPr>
          <p:nvPr>
            <p:ph type="sldNum" sz="quarter" idx="12"/>
          </p:nvPr>
        </p:nvSpPr>
        <p:spPr/>
        <p:txBody>
          <a:bodyPr/>
          <a:lstStyle>
            <a:lvl1pPr>
              <a:defRPr/>
            </a:lvl1pPr>
          </a:lstStyle>
          <a:p>
            <a:pPr>
              <a:defRPr/>
            </a:pPr>
            <a:fld id="{1DF5A709-74F5-49D7-A5C9-F155C99B5269}" type="slidenum">
              <a:rPr lang="en-US" altLang="zh-TW"/>
              <a:pPr>
                <a:defRPr/>
              </a:pPr>
              <a:t>‹#›</a:t>
            </a:fld>
            <a:endParaRPr lang="en-US" altLang="zh-TW"/>
          </a:p>
        </p:txBody>
      </p:sp>
      <p:sp>
        <p:nvSpPr>
          <p:cNvPr id="8" name="矩形 7"/>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249685586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TW" altLang="zh-TW"/>
          </a:p>
        </p:txBody>
      </p:sp>
      <p:sp>
        <p:nvSpPr>
          <p:cNvPr id="6" name="Footer Placeholder 4"/>
          <p:cNvSpPr>
            <a:spLocks noGrp="1"/>
          </p:cNvSpPr>
          <p:nvPr>
            <p:ph type="ftr" sz="quarter" idx="11"/>
          </p:nvPr>
        </p:nvSpPr>
        <p:spPr/>
        <p:txBody>
          <a:bodyPr/>
          <a:lstStyle>
            <a:lvl1pPr>
              <a:defRPr/>
            </a:lvl1pPr>
          </a:lstStyle>
          <a:p>
            <a:pPr>
              <a:defRPr/>
            </a:pPr>
            <a:endParaRPr lang="zh-TW" altLang="zh-TW"/>
          </a:p>
        </p:txBody>
      </p:sp>
      <p:sp>
        <p:nvSpPr>
          <p:cNvPr id="7" name="Slide Number Placeholder 5"/>
          <p:cNvSpPr>
            <a:spLocks noGrp="1"/>
          </p:cNvSpPr>
          <p:nvPr>
            <p:ph type="sldNum" sz="quarter" idx="12"/>
          </p:nvPr>
        </p:nvSpPr>
        <p:spPr/>
        <p:txBody>
          <a:bodyPr/>
          <a:lstStyle>
            <a:lvl1pPr>
              <a:defRPr/>
            </a:lvl1pPr>
          </a:lstStyle>
          <a:p>
            <a:pPr>
              <a:defRPr/>
            </a:pPr>
            <a:fld id="{EF1ADF9C-8E1F-4BBD-A76B-519E5FF70EA8}" type="slidenum">
              <a:rPr lang="en-US" altLang="zh-TW"/>
              <a:pPr>
                <a:defRPr/>
              </a:pPr>
              <a:t>‹#›</a:t>
            </a:fld>
            <a:endParaRPr lang="en-US" altLang="zh-TW"/>
          </a:p>
        </p:txBody>
      </p:sp>
      <p:sp>
        <p:nvSpPr>
          <p:cNvPr id="8" name="矩形 7"/>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457197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endParaRPr lang="zh-TW" altLang="zh-TW"/>
          </a:p>
        </p:txBody>
      </p:sp>
      <p:sp>
        <p:nvSpPr>
          <p:cNvPr id="9" name="Footer Placeholder 7"/>
          <p:cNvSpPr>
            <a:spLocks noGrp="1"/>
          </p:cNvSpPr>
          <p:nvPr>
            <p:ph type="ftr" sz="quarter" idx="11"/>
          </p:nvPr>
        </p:nvSpPr>
        <p:spPr/>
        <p:txBody>
          <a:bodyPr/>
          <a:lstStyle>
            <a:lvl1pPr>
              <a:defRPr/>
            </a:lvl1pPr>
          </a:lstStyle>
          <a:p>
            <a:pPr>
              <a:defRPr/>
            </a:pPr>
            <a:endParaRPr lang="zh-TW" altLang="zh-TW"/>
          </a:p>
        </p:txBody>
      </p:sp>
      <p:sp>
        <p:nvSpPr>
          <p:cNvPr id="10" name="Slide Number Placeholder 8"/>
          <p:cNvSpPr>
            <a:spLocks noGrp="1"/>
          </p:cNvSpPr>
          <p:nvPr>
            <p:ph type="sldNum" sz="quarter" idx="12"/>
          </p:nvPr>
        </p:nvSpPr>
        <p:spPr/>
        <p:txBody>
          <a:bodyPr/>
          <a:lstStyle>
            <a:lvl1pPr>
              <a:defRPr/>
            </a:lvl1pPr>
          </a:lstStyle>
          <a:p>
            <a:pPr>
              <a:defRPr/>
            </a:pPr>
            <a:fld id="{AF40FC6B-EFD0-4073-9700-F8C2459CB9B0}" type="slidenum">
              <a:rPr lang="en-US" altLang="zh-TW"/>
              <a:pPr>
                <a:defRPr/>
              </a:pPr>
              <a:t>‹#›</a:t>
            </a:fld>
            <a:endParaRPr lang="en-US" altLang="zh-TW"/>
          </a:p>
        </p:txBody>
      </p:sp>
      <p:sp>
        <p:nvSpPr>
          <p:cNvPr id="11" name="矩形 10"/>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253384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endParaRPr lang="zh-TW" altLang="zh-TW"/>
          </a:p>
        </p:txBody>
      </p:sp>
      <p:sp>
        <p:nvSpPr>
          <p:cNvPr id="4" name="Footer Placeholder 4"/>
          <p:cNvSpPr>
            <a:spLocks noGrp="1"/>
          </p:cNvSpPr>
          <p:nvPr>
            <p:ph type="ftr" sz="quarter" idx="11"/>
          </p:nvPr>
        </p:nvSpPr>
        <p:spPr/>
        <p:txBody>
          <a:bodyPr/>
          <a:lstStyle>
            <a:lvl1pPr>
              <a:defRPr/>
            </a:lvl1pPr>
          </a:lstStyle>
          <a:p>
            <a:pPr>
              <a:defRPr/>
            </a:pPr>
            <a:endParaRPr lang="zh-TW" altLang="zh-TW"/>
          </a:p>
        </p:txBody>
      </p:sp>
      <p:sp>
        <p:nvSpPr>
          <p:cNvPr id="5" name="Slide Number Placeholder 5"/>
          <p:cNvSpPr>
            <a:spLocks noGrp="1"/>
          </p:cNvSpPr>
          <p:nvPr>
            <p:ph type="sldNum" sz="quarter" idx="12"/>
          </p:nvPr>
        </p:nvSpPr>
        <p:spPr/>
        <p:txBody>
          <a:bodyPr/>
          <a:lstStyle>
            <a:lvl1pPr>
              <a:defRPr/>
            </a:lvl1pPr>
          </a:lstStyle>
          <a:p>
            <a:pPr>
              <a:defRPr/>
            </a:pPr>
            <a:fld id="{2ACE5705-19AF-4D09-A648-F2D758F9F5EF}" type="slidenum">
              <a:rPr lang="en-US" altLang="zh-TW"/>
              <a:pPr>
                <a:defRPr/>
              </a:pPr>
              <a:t>‹#›</a:t>
            </a:fld>
            <a:endParaRPr lang="en-US" altLang="zh-TW"/>
          </a:p>
        </p:txBody>
      </p:sp>
      <p:sp>
        <p:nvSpPr>
          <p:cNvPr id="6" name="矩形 5"/>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309981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TW" altLang="zh-TW"/>
          </a:p>
        </p:txBody>
      </p:sp>
      <p:sp>
        <p:nvSpPr>
          <p:cNvPr id="3" name="Footer Placeholder 4"/>
          <p:cNvSpPr>
            <a:spLocks noGrp="1"/>
          </p:cNvSpPr>
          <p:nvPr>
            <p:ph type="ftr" sz="quarter" idx="11"/>
          </p:nvPr>
        </p:nvSpPr>
        <p:spPr/>
        <p:txBody>
          <a:bodyPr/>
          <a:lstStyle>
            <a:lvl1pPr>
              <a:defRPr/>
            </a:lvl1pPr>
          </a:lstStyle>
          <a:p>
            <a:pPr>
              <a:defRPr/>
            </a:pPr>
            <a:endParaRPr lang="zh-TW" altLang="zh-TW"/>
          </a:p>
        </p:txBody>
      </p:sp>
      <p:sp>
        <p:nvSpPr>
          <p:cNvPr id="4" name="Slide Number Placeholder 5"/>
          <p:cNvSpPr>
            <a:spLocks noGrp="1"/>
          </p:cNvSpPr>
          <p:nvPr>
            <p:ph type="sldNum" sz="quarter" idx="12"/>
          </p:nvPr>
        </p:nvSpPr>
        <p:spPr/>
        <p:txBody>
          <a:bodyPr/>
          <a:lstStyle>
            <a:lvl1pPr>
              <a:defRPr/>
            </a:lvl1pPr>
          </a:lstStyle>
          <a:p>
            <a:pPr>
              <a:defRPr/>
            </a:pPr>
            <a:fld id="{A484ED93-2092-4DC7-BAE5-A17065E9E6CE}" type="slidenum">
              <a:rPr lang="en-US" altLang="zh-TW"/>
              <a:pPr>
                <a:defRPr/>
              </a:pPr>
              <a:t>‹#›</a:t>
            </a:fld>
            <a:endParaRPr lang="en-US" altLang="zh-TW"/>
          </a:p>
        </p:txBody>
      </p:sp>
      <p:sp>
        <p:nvSpPr>
          <p:cNvPr id="5" name="矩形 4"/>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1098066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endParaRPr lang="zh-TW" altLang="zh-TW"/>
          </a:p>
        </p:txBody>
      </p:sp>
      <p:sp>
        <p:nvSpPr>
          <p:cNvPr id="7" name="Footer Placeholder 5"/>
          <p:cNvSpPr>
            <a:spLocks noGrp="1"/>
          </p:cNvSpPr>
          <p:nvPr>
            <p:ph type="ftr" sz="quarter" idx="11"/>
          </p:nvPr>
        </p:nvSpPr>
        <p:spPr/>
        <p:txBody>
          <a:bodyPr/>
          <a:lstStyle>
            <a:lvl1pPr>
              <a:defRPr/>
            </a:lvl1pPr>
          </a:lstStyle>
          <a:p>
            <a:pPr>
              <a:defRPr/>
            </a:pPr>
            <a:endParaRPr lang="zh-TW" altLang="zh-TW"/>
          </a:p>
        </p:txBody>
      </p:sp>
      <p:sp>
        <p:nvSpPr>
          <p:cNvPr id="8" name="Slide Number Placeholder 6"/>
          <p:cNvSpPr>
            <a:spLocks noGrp="1"/>
          </p:cNvSpPr>
          <p:nvPr>
            <p:ph type="sldNum" sz="quarter" idx="12"/>
          </p:nvPr>
        </p:nvSpPr>
        <p:spPr/>
        <p:txBody>
          <a:bodyPr/>
          <a:lstStyle>
            <a:lvl1pPr>
              <a:defRPr/>
            </a:lvl1pPr>
          </a:lstStyle>
          <a:p>
            <a:pPr>
              <a:defRPr/>
            </a:pPr>
            <a:fld id="{0A308E4E-7A1E-4C65-813E-6636CEBAA93E}" type="slidenum">
              <a:rPr lang="en-US" altLang="zh-TW"/>
              <a:pPr>
                <a:defRPr/>
              </a:pPr>
              <a:t>‹#›</a:t>
            </a:fld>
            <a:endParaRPr lang="en-US" altLang="zh-TW"/>
          </a:p>
        </p:txBody>
      </p:sp>
      <p:sp>
        <p:nvSpPr>
          <p:cNvPr id="9" name="矩形 8"/>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9635361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endParaRPr lang="zh-TW" altLang="zh-TW"/>
          </a:p>
        </p:txBody>
      </p:sp>
      <p:sp>
        <p:nvSpPr>
          <p:cNvPr id="6" name="Footer Placeholder 4"/>
          <p:cNvSpPr>
            <a:spLocks noGrp="1"/>
          </p:cNvSpPr>
          <p:nvPr>
            <p:ph type="ftr" sz="quarter" idx="11"/>
          </p:nvPr>
        </p:nvSpPr>
        <p:spPr/>
        <p:txBody>
          <a:bodyPr/>
          <a:lstStyle>
            <a:lvl1pPr>
              <a:defRPr/>
            </a:lvl1pPr>
          </a:lstStyle>
          <a:p>
            <a:pPr>
              <a:defRPr/>
            </a:pPr>
            <a:endParaRPr lang="zh-TW" altLang="zh-TW"/>
          </a:p>
        </p:txBody>
      </p:sp>
      <p:sp>
        <p:nvSpPr>
          <p:cNvPr id="7" name="Slide Number Placeholder 5"/>
          <p:cNvSpPr>
            <a:spLocks noGrp="1"/>
          </p:cNvSpPr>
          <p:nvPr>
            <p:ph type="sldNum" sz="quarter" idx="12"/>
          </p:nvPr>
        </p:nvSpPr>
        <p:spPr/>
        <p:txBody>
          <a:bodyPr/>
          <a:lstStyle>
            <a:lvl1pPr>
              <a:defRPr/>
            </a:lvl1pPr>
          </a:lstStyle>
          <a:p>
            <a:pPr>
              <a:defRPr/>
            </a:pPr>
            <a:fld id="{77D74D05-2F94-4B0D-AE14-042316332BA2}" type="slidenum">
              <a:rPr lang="en-US" altLang="zh-TW"/>
              <a:pPr>
                <a:defRPr/>
              </a:pPr>
              <a:t>‹#›</a:t>
            </a:fld>
            <a:endParaRPr lang="en-US" altLang="zh-TW"/>
          </a:p>
        </p:txBody>
      </p:sp>
      <p:sp>
        <p:nvSpPr>
          <p:cNvPr id="8" name="矩形 7"/>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2623505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endParaRPr lang="zh-TW" altLang="zh-TW"/>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4C25034A-9BC5-4964-A9D9-260137B09CD3}" type="slidenum">
              <a:rPr lang="en-US" altLang="zh-TW"/>
              <a:pPr>
                <a:defRPr/>
              </a:pPr>
              <a:t>‹#›</a:t>
            </a:fld>
            <a:endParaRPr lang="en-US" altLang="zh-TW"/>
          </a:p>
        </p:txBody>
      </p:sp>
      <p:sp>
        <p:nvSpPr>
          <p:cNvPr id="7" name="矩形 6"/>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84366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295033F4-CABB-485B-8A96-F72A07DD7134}" type="slidenum">
              <a:rPr lang="en-US" altLang="zh-TW"/>
              <a:pPr>
                <a:defRPr/>
              </a:pPr>
              <a:t>‹#›</a:t>
            </a:fld>
            <a:endParaRPr lang="en-US" altLang="zh-TW"/>
          </a:p>
        </p:txBody>
      </p:sp>
      <p:sp>
        <p:nvSpPr>
          <p:cNvPr id="10" name="矩形 9"/>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TW" altLang="zh-TW"/>
          </a:p>
        </p:txBody>
      </p:sp>
      <p:sp>
        <p:nvSpPr>
          <p:cNvPr id="5" name="Footer Placeholder 4"/>
          <p:cNvSpPr>
            <a:spLocks noGrp="1"/>
          </p:cNvSpPr>
          <p:nvPr>
            <p:ph type="ftr" sz="quarter" idx="11"/>
          </p:nvPr>
        </p:nvSpPr>
        <p:spPr/>
        <p:txBody>
          <a:bodyPr/>
          <a:lstStyle>
            <a:lvl1pPr>
              <a:defRPr/>
            </a:lvl1pPr>
          </a:lstStyle>
          <a:p>
            <a:pPr>
              <a:defRPr/>
            </a:pPr>
            <a:endParaRPr lang="zh-TW" altLang="zh-TW"/>
          </a:p>
        </p:txBody>
      </p:sp>
      <p:sp>
        <p:nvSpPr>
          <p:cNvPr id="6" name="Slide Number Placeholder 5"/>
          <p:cNvSpPr>
            <a:spLocks noGrp="1"/>
          </p:cNvSpPr>
          <p:nvPr>
            <p:ph type="sldNum" sz="quarter" idx="12"/>
          </p:nvPr>
        </p:nvSpPr>
        <p:spPr/>
        <p:txBody>
          <a:bodyPr/>
          <a:lstStyle>
            <a:lvl1pPr>
              <a:defRPr/>
            </a:lvl1pPr>
          </a:lstStyle>
          <a:p>
            <a:pPr>
              <a:defRPr/>
            </a:pPr>
            <a:fld id="{A18823C8-CF80-4C2D-8B45-2163A1A1DF35}" type="slidenum">
              <a:rPr lang="en-US" altLang="zh-TW"/>
              <a:pPr>
                <a:defRPr/>
              </a:pPr>
              <a:t>‹#›</a:t>
            </a:fld>
            <a:endParaRPr lang="en-US" altLang="zh-TW"/>
          </a:p>
        </p:txBody>
      </p:sp>
      <p:sp>
        <p:nvSpPr>
          <p:cNvPr id="7" name="矩形 6"/>
          <p:cNvSpPr/>
          <p:nvPr userDrawn="1"/>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spTree>
    <p:extLst>
      <p:ext uri="{BB962C8B-B14F-4D97-AF65-F5344CB8AC3E}">
        <p14:creationId xmlns:p14="http://schemas.microsoft.com/office/powerpoint/2010/main" val="10496600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zh-TW">
              <a:solidFill>
                <a:srgbClr val="EEECE1"/>
              </a:solidFill>
            </a:endParaRPr>
          </a:p>
        </p:txBody>
      </p:sp>
      <p:sp>
        <p:nvSpPr>
          <p:cNvPr id="5" name="Footer Placeholder 4"/>
          <p:cNvSpPr>
            <a:spLocks noGrp="1"/>
          </p:cNvSpPr>
          <p:nvPr>
            <p:ph type="ftr" sz="quarter" idx="11"/>
          </p:nvPr>
        </p:nvSpPr>
        <p:spPr/>
        <p:txBody>
          <a:bodyPr/>
          <a:lstStyle/>
          <a:p>
            <a:endParaRPr lang="en-US" altLang="zh-TW">
              <a:solidFill>
                <a:srgbClr val="EEECE1"/>
              </a:solidFill>
            </a:endParaRPr>
          </a:p>
        </p:txBody>
      </p:sp>
      <p:sp>
        <p:nvSpPr>
          <p:cNvPr id="6" name="Slide Number Placeholder 5"/>
          <p:cNvSpPr>
            <a:spLocks noGrp="1"/>
          </p:cNvSpPr>
          <p:nvPr>
            <p:ph type="sldNum" sz="quarter" idx="12"/>
          </p:nvPr>
        </p:nvSpPr>
        <p:spPr/>
        <p:txBody>
          <a:bodyPr/>
          <a:lstStyle/>
          <a:p>
            <a:fld id="{451DF57D-74F6-4DBA-9E5C-EA4007E9132A}" type="slidenum">
              <a:rPr lang="en-US" altLang="zh-TW" smtClean="0"/>
              <a:pPr/>
              <a:t>‹#›</a:t>
            </a:fld>
            <a:endParaRPr lang="en-US" altLang="zh-TW"/>
          </a:p>
        </p:txBody>
      </p:sp>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EEECE1"/>
              </a:solidFill>
            </a:endParaRPr>
          </a:p>
        </p:txBody>
      </p:sp>
      <p:sp>
        <p:nvSpPr>
          <p:cNvPr id="5" name="Footer Placeholder 4"/>
          <p:cNvSpPr>
            <a:spLocks noGrp="1"/>
          </p:cNvSpPr>
          <p:nvPr>
            <p:ph type="ftr" sz="quarter" idx="11"/>
          </p:nvPr>
        </p:nvSpPr>
        <p:spPr/>
        <p:txBody>
          <a:bodyPr/>
          <a:lstStyle/>
          <a:p>
            <a:endParaRPr lang="en-US" altLang="zh-TW">
              <a:solidFill>
                <a:srgbClr val="EEECE1"/>
              </a:solidFill>
            </a:endParaRPr>
          </a:p>
        </p:txBody>
      </p:sp>
      <p:sp>
        <p:nvSpPr>
          <p:cNvPr id="6" name="Slide Number Placeholder 5"/>
          <p:cNvSpPr>
            <a:spLocks noGrp="1"/>
          </p:cNvSpPr>
          <p:nvPr>
            <p:ph type="sldNum" sz="quarter" idx="12"/>
          </p:nvPr>
        </p:nvSpPr>
        <p:spPr/>
        <p:txBody>
          <a:bodyPr/>
          <a:lstStyle/>
          <a:p>
            <a:fld id="{B0A5B5F8-633A-4AA6-816B-5AB9AAEC62B5}" type="slidenum">
              <a:rPr lang="en-US" altLang="zh-TW" smtClean="0"/>
              <a:pPr/>
              <a:t>‹#›</a:t>
            </a:fld>
            <a:endParaRPr lang="en-US" altLang="zh-TW"/>
          </a:p>
        </p:txBody>
      </p:sp>
      <p:sp>
        <p:nvSpPr>
          <p:cNvPr id="7" name="矩形 6"/>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altLang="zh-TW">
              <a:solidFill>
                <a:srgbClr val="EEECE1"/>
              </a:solidFill>
            </a:endParaRPr>
          </a:p>
        </p:txBody>
      </p:sp>
      <p:sp>
        <p:nvSpPr>
          <p:cNvPr id="5" name="Footer Placeholder 4"/>
          <p:cNvSpPr>
            <a:spLocks noGrp="1"/>
          </p:cNvSpPr>
          <p:nvPr>
            <p:ph type="ftr" sz="quarter" idx="11"/>
          </p:nvPr>
        </p:nvSpPr>
        <p:spPr/>
        <p:txBody>
          <a:bodyPr/>
          <a:lstStyle/>
          <a:p>
            <a:endParaRPr lang="en-US" altLang="zh-TW">
              <a:solidFill>
                <a:srgbClr val="EEECE1"/>
              </a:solidFill>
            </a:endParaRPr>
          </a:p>
        </p:txBody>
      </p:sp>
      <p:sp>
        <p:nvSpPr>
          <p:cNvPr id="6" name="Slide Number Placeholder 5"/>
          <p:cNvSpPr>
            <a:spLocks noGrp="1"/>
          </p:cNvSpPr>
          <p:nvPr>
            <p:ph type="sldNum" sz="quarter" idx="12"/>
          </p:nvPr>
        </p:nvSpPr>
        <p:spPr/>
        <p:txBody>
          <a:bodyPr/>
          <a:lstStyle/>
          <a:p>
            <a:fld id="{E6F91104-EE54-4CAB-A103-B9E4B8C6EEE1}" type="slidenum">
              <a:rPr lang="en-US" altLang="zh-TW" smtClean="0"/>
              <a:pPr/>
              <a:t>‹#›</a:t>
            </a:fld>
            <a:endParaRPr lang="en-US" altLang="zh-TW"/>
          </a:p>
        </p:txBody>
      </p:sp>
      <p:sp>
        <p:nvSpPr>
          <p:cNvPr id="7" name="矩形 6"/>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en-US" altLang="zh-TW">
              <a:solidFill>
                <a:srgbClr val="EEECE1"/>
              </a:solidFill>
            </a:endParaRPr>
          </a:p>
        </p:txBody>
      </p:sp>
      <p:sp>
        <p:nvSpPr>
          <p:cNvPr id="6" name="Footer Placeholder 5"/>
          <p:cNvSpPr>
            <a:spLocks noGrp="1"/>
          </p:cNvSpPr>
          <p:nvPr>
            <p:ph type="ftr" sz="quarter" idx="11"/>
          </p:nvPr>
        </p:nvSpPr>
        <p:spPr/>
        <p:txBody>
          <a:bodyPr/>
          <a:lstStyle/>
          <a:p>
            <a:endParaRPr lang="en-US" altLang="zh-TW">
              <a:solidFill>
                <a:srgbClr val="EEECE1"/>
              </a:solidFill>
            </a:endParaRPr>
          </a:p>
        </p:txBody>
      </p:sp>
      <p:sp>
        <p:nvSpPr>
          <p:cNvPr id="7" name="Slide Number Placeholder 6"/>
          <p:cNvSpPr>
            <a:spLocks noGrp="1"/>
          </p:cNvSpPr>
          <p:nvPr>
            <p:ph type="sldNum" sz="quarter" idx="12"/>
          </p:nvPr>
        </p:nvSpPr>
        <p:spPr/>
        <p:txBody>
          <a:bodyPr/>
          <a:lstStyle/>
          <a:p>
            <a:fld id="{408812AC-C441-42E0-84EB-8ACB31AA9B4C}" type="slidenum">
              <a:rPr lang="en-US" altLang="zh-TW" smtClean="0"/>
              <a:pPr/>
              <a:t>‹#›</a:t>
            </a:fld>
            <a:endParaRPr lang="en-US" altLang="zh-TW"/>
          </a:p>
        </p:txBody>
      </p:sp>
      <p:sp>
        <p:nvSpPr>
          <p:cNvPr id="8" name="矩形 7"/>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endParaRPr lang="en-US" altLang="zh-TW">
              <a:solidFill>
                <a:srgbClr val="EEECE1"/>
              </a:solidFill>
            </a:endParaRPr>
          </a:p>
        </p:txBody>
      </p:sp>
      <p:sp>
        <p:nvSpPr>
          <p:cNvPr id="8" name="Footer Placeholder 7"/>
          <p:cNvSpPr>
            <a:spLocks noGrp="1"/>
          </p:cNvSpPr>
          <p:nvPr>
            <p:ph type="ftr" sz="quarter" idx="11"/>
          </p:nvPr>
        </p:nvSpPr>
        <p:spPr/>
        <p:txBody>
          <a:bodyPr/>
          <a:lstStyle/>
          <a:p>
            <a:endParaRPr lang="en-US" altLang="zh-TW">
              <a:solidFill>
                <a:srgbClr val="EEECE1"/>
              </a:solidFill>
            </a:endParaRPr>
          </a:p>
        </p:txBody>
      </p:sp>
      <p:sp>
        <p:nvSpPr>
          <p:cNvPr id="9" name="Slide Number Placeholder 8"/>
          <p:cNvSpPr>
            <a:spLocks noGrp="1"/>
          </p:cNvSpPr>
          <p:nvPr>
            <p:ph type="sldNum" sz="quarter" idx="12"/>
          </p:nvPr>
        </p:nvSpPr>
        <p:spPr/>
        <p:txBody>
          <a:bodyPr/>
          <a:lstStyle/>
          <a:p>
            <a:fld id="{811C967F-B543-485D-8388-1E303F6EBAC7}" type="slidenum">
              <a:rPr lang="en-US" altLang="zh-TW" smtClean="0"/>
              <a:pPr/>
              <a:t>‹#›</a:t>
            </a:fld>
            <a:endParaRPr lang="en-US" altLang="zh-TW"/>
          </a:p>
        </p:txBody>
      </p:sp>
      <p:sp>
        <p:nvSpPr>
          <p:cNvPr id="10" name="矩形 9"/>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endParaRPr lang="en-US" altLang="zh-TW">
              <a:solidFill>
                <a:srgbClr val="EEECE1"/>
              </a:solidFill>
            </a:endParaRPr>
          </a:p>
        </p:txBody>
      </p:sp>
      <p:sp>
        <p:nvSpPr>
          <p:cNvPr id="4" name="Footer Placeholder 3"/>
          <p:cNvSpPr>
            <a:spLocks noGrp="1"/>
          </p:cNvSpPr>
          <p:nvPr>
            <p:ph type="ftr" sz="quarter" idx="11"/>
          </p:nvPr>
        </p:nvSpPr>
        <p:spPr/>
        <p:txBody>
          <a:bodyPr/>
          <a:lstStyle/>
          <a:p>
            <a:endParaRPr lang="en-US" altLang="zh-TW">
              <a:solidFill>
                <a:srgbClr val="EEECE1"/>
              </a:solidFill>
            </a:endParaRPr>
          </a:p>
        </p:txBody>
      </p:sp>
      <p:sp>
        <p:nvSpPr>
          <p:cNvPr id="5" name="Slide Number Placeholder 4"/>
          <p:cNvSpPr>
            <a:spLocks noGrp="1"/>
          </p:cNvSpPr>
          <p:nvPr>
            <p:ph type="sldNum" sz="quarter" idx="12"/>
          </p:nvPr>
        </p:nvSpPr>
        <p:spPr/>
        <p:txBody>
          <a:bodyPr/>
          <a:lstStyle/>
          <a:p>
            <a:fld id="{E40F8724-1E7A-4D0A-A5A5-73AFC6722A62}" type="slidenum">
              <a:rPr lang="en-US" altLang="zh-TW" smtClean="0"/>
              <a:pPr/>
              <a:t>‹#›</a:t>
            </a:fld>
            <a:endParaRPr lang="en-US" altLang="zh-TW"/>
          </a:p>
        </p:txBody>
      </p:sp>
      <p:sp>
        <p:nvSpPr>
          <p:cNvPr id="6" name="矩形 5"/>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solidFill>
                <a:srgbClr val="EEECE1"/>
              </a:solidFill>
            </a:endParaRPr>
          </a:p>
        </p:txBody>
      </p:sp>
      <p:sp>
        <p:nvSpPr>
          <p:cNvPr id="3" name="Footer Placeholder 2"/>
          <p:cNvSpPr>
            <a:spLocks noGrp="1"/>
          </p:cNvSpPr>
          <p:nvPr>
            <p:ph type="ftr" sz="quarter" idx="11"/>
          </p:nvPr>
        </p:nvSpPr>
        <p:spPr/>
        <p:txBody>
          <a:bodyPr/>
          <a:lstStyle/>
          <a:p>
            <a:endParaRPr lang="en-US" altLang="zh-TW">
              <a:solidFill>
                <a:srgbClr val="EEECE1"/>
              </a:solidFill>
            </a:endParaRPr>
          </a:p>
        </p:txBody>
      </p:sp>
      <p:sp>
        <p:nvSpPr>
          <p:cNvPr id="4" name="Slide Number Placeholder 3"/>
          <p:cNvSpPr>
            <a:spLocks noGrp="1"/>
          </p:cNvSpPr>
          <p:nvPr>
            <p:ph type="sldNum" sz="quarter" idx="12"/>
          </p:nvPr>
        </p:nvSpPr>
        <p:spPr/>
        <p:txBody>
          <a:bodyPr/>
          <a:lstStyle/>
          <a:p>
            <a:fld id="{79ABF580-E584-432C-923F-677DA157EF82}" type="slidenum">
              <a:rPr lang="en-US" altLang="zh-TW" smtClean="0"/>
              <a:pPr/>
              <a:t>‹#›</a:t>
            </a:fld>
            <a:endParaRPr lang="en-US" altLang="zh-TW"/>
          </a:p>
        </p:txBody>
      </p:sp>
      <p:sp>
        <p:nvSpPr>
          <p:cNvPr id="5" name="矩形 4"/>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altLang="zh-TW">
              <a:solidFill>
                <a:srgbClr val="EEECE1"/>
              </a:solidFill>
            </a:endParaRPr>
          </a:p>
        </p:txBody>
      </p:sp>
      <p:sp>
        <p:nvSpPr>
          <p:cNvPr id="6" name="Footer Placeholder 5"/>
          <p:cNvSpPr>
            <a:spLocks noGrp="1"/>
          </p:cNvSpPr>
          <p:nvPr>
            <p:ph type="ftr" sz="quarter" idx="11"/>
          </p:nvPr>
        </p:nvSpPr>
        <p:spPr/>
        <p:txBody>
          <a:bodyPr/>
          <a:lstStyle/>
          <a:p>
            <a:endParaRPr lang="en-US" altLang="zh-TW">
              <a:solidFill>
                <a:srgbClr val="EEECE1"/>
              </a:solidFill>
            </a:endParaRPr>
          </a:p>
        </p:txBody>
      </p:sp>
      <p:sp>
        <p:nvSpPr>
          <p:cNvPr id="7" name="Slide Number Placeholder 6"/>
          <p:cNvSpPr>
            <a:spLocks noGrp="1"/>
          </p:cNvSpPr>
          <p:nvPr>
            <p:ph type="sldNum" sz="quarter" idx="12"/>
          </p:nvPr>
        </p:nvSpPr>
        <p:spPr/>
        <p:txBody>
          <a:bodyPr/>
          <a:lstStyle/>
          <a:p>
            <a:fld id="{A99A68FE-27B0-419D-AD9C-BF99D0E2B1DE}" type="slidenum">
              <a:rPr lang="en-US" altLang="zh-TW" smtClean="0"/>
              <a:pPr/>
              <a:t>‹#›</a:t>
            </a:fld>
            <a:endParaRPr lang="en-US" altLang="zh-TW"/>
          </a:p>
        </p:txBody>
      </p:sp>
      <p:sp>
        <p:nvSpPr>
          <p:cNvPr id="9" name="Content Placeholder 8"/>
          <p:cNvSpPr>
            <a:spLocks noGrp="1"/>
          </p:cNvSpPr>
          <p:nvPr>
            <p:ph sz="quarter" idx="13"/>
          </p:nvPr>
        </p:nvSpPr>
        <p:spPr>
          <a:xfrm>
            <a:off x="304800" y="381000"/>
            <a:ext cx="77724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矩形 7"/>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endParaRPr lang="en-US" altLang="zh-TW">
              <a:solidFill>
                <a:srgbClr val="EEECE1"/>
              </a:solidFill>
            </a:endParaRPr>
          </a:p>
        </p:txBody>
      </p:sp>
      <p:sp>
        <p:nvSpPr>
          <p:cNvPr id="9" name="Slide Number Placeholder 8"/>
          <p:cNvSpPr>
            <a:spLocks noGrp="1"/>
          </p:cNvSpPr>
          <p:nvPr>
            <p:ph type="sldNum" sz="quarter" idx="11"/>
          </p:nvPr>
        </p:nvSpPr>
        <p:spPr/>
        <p:txBody>
          <a:bodyPr/>
          <a:lstStyle/>
          <a:p>
            <a:fld id="{5280E424-AA40-43B1-867D-50D7B600F33B}" type="slidenum">
              <a:rPr lang="en-US" altLang="zh-TW" smtClean="0"/>
              <a:pPr/>
              <a:t>‹#›</a:t>
            </a:fld>
            <a:endParaRPr lang="en-US" altLang="zh-TW"/>
          </a:p>
        </p:txBody>
      </p:sp>
      <p:sp>
        <p:nvSpPr>
          <p:cNvPr id="10" name="Footer Placeholder 9"/>
          <p:cNvSpPr>
            <a:spLocks noGrp="1"/>
          </p:cNvSpPr>
          <p:nvPr>
            <p:ph type="ftr" sz="quarter" idx="12"/>
          </p:nvPr>
        </p:nvSpPr>
        <p:spPr/>
        <p:txBody>
          <a:bodyPr/>
          <a:lstStyle/>
          <a:p>
            <a:endParaRPr lang="en-US" altLang="zh-TW">
              <a:solidFill>
                <a:srgbClr val="EEECE1"/>
              </a:solidFill>
            </a:endParaRPr>
          </a:p>
        </p:txBody>
      </p:sp>
      <p:sp>
        <p:nvSpPr>
          <p:cNvPr id="11" name="矩形 10"/>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5" name="矩形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矩形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rtlCol="0"/>
          <a:lstStyle>
            <a:lvl1pPr>
              <a:defRPr/>
            </a:lvl1pPr>
          </a:lstStyle>
          <a:p>
            <a:pPr>
              <a:defRPr/>
            </a:pPr>
            <a:endParaRPr lang="en-US" altLang="zh-TW"/>
          </a:p>
        </p:txBody>
      </p:sp>
      <p:sp>
        <p:nvSpPr>
          <p:cNvPr id="10" name="投影片編號版面配置區 12"/>
          <p:cNvSpPr>
            <a:spLocks noGrp="1"/>
          </p:cNvSpPr>
          <p:nvPr>
            <p:ph type="sldNum" sz="quarter" idx="11"/>
          </p:nvPr>
        </p:nvSpPr>
        <p:spPr>
          <a:xfrm>
            <a:off x="0" y="4667250"/>
            <a:ext cx="1447800" cy="663575"/>
          </a:xfrm>
        </p:spPr>
        <p:txBody>
          <a:bodyPr rtlCol="0"/>
          <a:lstStyle>
            <a:lvl1pPr>
              <a:defRPr sz="2800"/>
            </a:lvl1pPr>
          </a:lstStyle>
          <a:p>
            <a:pPr>
              <a:defRPr/>
            </a:pPr>
            <a:fld id="{6895BF5E-AFE1-40DA-B586-B54309F91734}" type="slidenum">
              <a:rPr lang="en-US" altLang="zh-TW"/>
              <a:pPr>
                <a:defRPr/>
              </a:pPr>
              <a:t>‹#›</a:t>
            </a:fld>
            <a:endParaRPr lang="en-US" altLang="zh-TW"/>
          </a:p>
        </p:txBody>
      </p:sp>
      <p:sp>
        <p:nvSpPr>
          <p:cNvPr id="11" name="頁尾版面配置區 13"/>
          <p:cNvSpPr>
            <a:spLocks noGrp="1"/>
          </p:cNvSpPr>
          <p:nvPr>
            <p:ph type="ftr" sz="quarter" idx="12"/>
          </p:nvPr>
        </p:nvSpPr>
        <p:spPr>
          <a:xfrm>
            <a:off x="1600200" y="6248400"/>
            <a:ext cx="4572000" cy="365125"/>
          </a:xfrm>
        </p:spPr>
        <p:txBody>
          <a:bodyPr rtlCol="0"/>
          <a:lstStyle>
            <a:lvl1pPr>
              <a:defRPr/>
            </a:lvl1pPr>
          </a:lstStyle>
          <a:p>
            <a:pPr>
              <a:defRPr/>
            </a:pPr>
            <a:endParaRPr lang="en-US" altLang="zh-TW"/>
          </a:p>
        </p:txBody>
      </p:sp>
      <p:sp>
        <p:nvSpPr>
          <p:cNvPr id="12" name="矩形 11"/>
          <p:cNvSpPr/>
          <p:nvPr userDrawn="1"/>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EEECE1"/>
              </a:solidFill>
            </a:endParaRPr>
          </a:p>
        </p:txBody>
      </p:sp>
      <p:sp>
        <p:nvSpPr>
          <p:cNvPr id="5" name="Footer Placeholder 4"/>
          <p:cNvSpPr>
            <a:spLocks noGrp="1"/>
          </p:cNvSpPr>
          <p:nvPr>
            <p:ph type="ftr" sz="quarter" idx="11"/>
          </p:nvPr>
        </p:nvSpPr>
        <p:spPr/>
        <p:txBody>
          <a:bodyPr/>
          <a:lstStyle/>
          <a:p>
            <a:endParaRPr lang="en-US" altLang="zh-TW">
              <a:solidFill>
                <a:srgbClr val="EEECE1"/>
              </a:solidFill>
            </a:endParaRPr>
          </a:p>
        </p:txBody>
      </p:sp>
      <p:sp>
        <p:nvSpPr>
          <p:cNvPr id="6" name="Slide Number Placeholder 5"/>
          <p:cNvSpPr>
            <a:spLocks noGrp="1"/>
          </p:cNvSpPr>
          <p:nvPr>
            <p:ph type="sldNum" sz="quarter" idx="12"/>
          </p:nvPr>
        </p:nvSpPr>
        <p:spPr/>
        <p:txBody>
          <a:bodyPr/>
          <a:lstStyle/>
          <a:p>
            <a:fld id="{CA2091BF-F8D4-42E9-A913-24D985F152A0}" type="slidenum">
              <a:rPr lang="en-US" altLang="zh-TW" smtClean="0"/>
              <a:pPr/>
              <a:t>‹#›</a:t>
            </a:fld>
            <a:endParaRPr lang="en-US" altLang="zh-TW"/>
          </a:p>
        </p:txBody>
      </p:sp>
      <p:sp>
        <p:nvSpPr>
          <p:cNvPr id="7" name="矩形 6"/>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endParaRPr lang="en-US" altLang="zh-TW">
              <a:solidFill>
                <a:srgbClr val="EEECE1"/>
              </a:solidFill>
            </a:endParaRPr>
          </a:p>
        </p:txBody>
      </p:sp>
      <p:sp>
        <p:nvSpPr>
          <p:cNvPr id="5" name="Footer Placeholder 4"/>
          <p:cNvSpPr>
            <a:spLocks noGrp="1"/>
          </p:cNvSpPr>
          <p:nvPr>
            <p:ph type="ftr" sz="quarter" idx="11"/>
          </p:nvPr>
        </p:nvSpPr>
        <p:spPr/>
        <p:txBody>
          <a:bodyPr/>
          <a:lstStyle/>
          <a:p>
            <a:endParaRPr lang="en-US" altLang="zh-TW">
              <a:solidFill>
                <a:srgbClr val="EEECE1"/>
              </a:solidFill>
            </a:endParaRPr>
          </a:p>
        </p:txBody>
      </p:sp>
      <p:sp>
        <p:nvSpPr>
          <p:cNvPr id="6" name="Slide Number Placeholder 5"/>
          <p:cNvSpPr>
            <a:spLocks noGrp="1"/>
          </p:cNvSpPr>
          <p:nvPr>
            <p:ph type="sldNum" sz="quarter" idx="12"/>
          </p:nvPr>
        </p:nvSpPr>
        <p:spPr/>
        <p:txBody>
          <a:bodyPr/>
          <a:lstStyle/>
          <a:p>
            <a:fld id="{66760D93-7F02-4963-B520-3EE603466614}" type="slidenum">
              <a:rPr lang="en-US" altLang="zh-TW" smtClean="0"/>
              <a:pPr/>
              <a:t>‹#›</a:t>
            </a:fld>
            <a:endParaRPr lang="en-US" altLang="zh-TW"/>
          </a:p>
        </p:txBody>
      </p:sp>
      <p:sp>
        <p:nvSpPr>
          <p:cNvPr id="7" name="矩形 6"/>
          <p:cNvSpPr/>
          <p:nvPr userDrawn="1"/>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zh-TW">
              <a:solidFill>
                <a:prstClr val="black"/>
              </a:solidFill>
            </a:endParaRPr>
          </a:p>
        </p:txBody>
      </p:sp>
      <p:sp>
        <p:nvSpPr>
          <p:cNvPr id="5" name="Footer Placeholder 4"/>
          <p:cNvSpPr>
            <a:spLocks noGrp="1"/>
          </p:cNvSpPr>
          <p:nvPr>
            <p:ph type="ftr" sz="quarter" idx="11"/>
          </p:nvPr>
        </p:nvSpPr>
        <p:spPr/>
        <p:txBody>
          <a:bodyPr/>
          <a:lstStyle/>
          <a:p>
            <a:endParaRPr lang="en-US" altLang="zh-TW">
              <a:solidFill>
                <a:prstClr val="black"/>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FDBE441-B16F-4A58-8053-0AF694F719C5}" type="slidenum">
              <a:rPr lang="en-US" altLang="zh-TW" smtClean="0">
                <a:solidFill>
                  <a:prstClr val="black"/>
                </a:solidFill>
              </a:rPr>
              <a:pPr/>
              <a:t>‹#›</a:t>
            </a:fld>
            <a:endParaRPr lang="en-US" altLang="zh-TW">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r>
              <a:rPr lang="zh-TW" altLang="en-US" smtClean="0"/>
              <a:t>按一下以編輯母片標題樣式</a:t>
            </a:r>
            <a:endParaRPr lang="en-US"/>
          </a:p>
        </p:txBody>
      </p:sp>
      <p:sp>
        <p:nvSpPr>
          <p:cNvPr id="3" name="Content Placeholder 2"/>
          <p:cNvSpPr>
            <a:spLocks noGrp="1"/>
          </p:cNvSpPr>
          <p:nvPr>
            <p:ph idx="1"/>
          </p:nvPr>
        </p:nvSpPr>
        <p:spPr>
          <a:xfrm>
            <a:off x="457199" y="1752600"/>
            <a:ext cx="8272251" cy="4373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en-US" altLang="zh-TW">
              <a:solidFill>
                <a:prstClr val="black"/>
              </a:solidFill>
            </a:endParaRPr>
          </a:p>
        </p:txBody>
      </p:sp>
      <p:sp>
        <p:nvSpPr>
          <p:cNvPr id="5" name="Footer Placeholder 4"/>
          <p:cNvSpPr>
            <a:spLocks noGrp="1"/>
          </p:cNvSpPr>
          <p:nvPr>
            <p:ph type="ftr" sz="quarter" idx="11"/>
          </p:nvPr>
        </p:nvSpPr>
        <p:spPr/>
        <p:txBody>
          <a:bodyPr/>
          <a:lstStyle/>
          <a:p>
            <a:endParaRPr lang="en-US" altLang="zh-TW">
              <a:solidFill>
                <a:prstClr val="black"/>
              </a:solidFill>
            </a:endParaRPr>
          </a:p>
        </p:txBody>
      </p:sp>
      <p:sp>
        <p:nvSpPr>
          <p:cNvPr id="6" name="Slide Number Placeholder 5"/>
          <p:cNvSpPr>
            <a:spLocks noGrp="1"/>
          </p:cNvSpPr>
          <p:nvPr>
            <p:ph type="sldNum" sz="quarter" idx="12"/>
          </p:nvPr>
        </p:nvSpPr>
        <p:spPr/>
        <p:txBody>
          <a:bodyPr/>
          <a:lstStyle/>
          <a:p>
            <a:fld id="{2D6FA616-54B2-4569-ADC7-9352A0EB0014}" type="slidenum">
              <a:rPr lang="en-US" altLang="zh-TW" smtClean="0">
                <a:solidFill>
                  <a:srgbClr val="646B86"/>
                </a:solidFill>
              </a:rPr>
              <a:pPr/>
              <a:t>‹#›</a:t>
            </a:fld>
            <a:endParaRPr lang="en-US" altLang="zh-TW">
              <a:solidFill>
                <a:srgbClr val="646B86"/>
              </a:solidFill>
            </a:endParaRPr>
          </a:p>
        </p:txBody>
      </p:sp>
      <p:sp>
        <p:nvSpPr>
          <p:cNvPr id="7" name="矩形 6"/>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endParaRPr lang="en-US" altLang="zh-TW">
              <a:solidFill>
                <a:prstClr val="black"/>
              </a:solidFill>
            </a:endParaRPr>
          </a:p>
        </p:txBody>
      </p:sp>
      <p:sp>
        <p:nvSpPr>
          <p:cNvPr id="8" name="Slide Number Placeholder 7"/>
          <p:cNvSpPr>
            <a:spLocks noGrp="1"/>
          </p:cNvSpPr>
          <p:nvPr>
            <p:ph type="sldNum" sz="quarter" idx="11"/>
          </p:nvPr>
        </p:nvSpPr>
        <p:spPr/>
        <p:txBody>
          <a:bodyPr/>
          <a:lstStyle/>
          <a:p>
            <a:fld id="{E901334A-8444-4A72-ADFD-083CA4AF6549}" type="slidenum">
              <a:rPr lang="en-US" altLang="zh-TW" smtClean="0">
                <a:solidFill>
                  <a:srgbClr val="646B86"/>
                </a:solidFill>
              </a:rPr>
              <a:pPr/>
              <a:t>‹#›</a:t>
            </a:fld>
            <a:endParaRPr lang="en-US" altLang="zh-TW">
              <a:solidFill>
                <a:srgbClr val="646B86"/>
              </a:solidFill>
            </a:endParaRPr>
          </a:p>
        </p:txBody>
      </p:sp>
      <p:sp>
        <p:nvSpPr>
          <p:cNvPr id="9" name="Footer Placeholder 8"/>
          <p:cNvSpPr>
            <a:spLocks noGrp="1"/>
          </p:cNvSpPr>
          <p:nvPr>
            <p:ph type="ftr" sz="quarter" idx="12"/>
          </p:nvPr>
        </p:nvSpPr>
        <p:spPr/>
        <p:txBody>
          <a:bodyPr/>
          <a:lstStyle/>
          <a:p>
            <a:endParaRPr lang="en-US" altLang="zh-TW">
              <a:solidFill>
                <a:prstClr val="black"/>
              </a:solidFill>
            </a:endParaRPr>
          </a:p>
        </p:txBody>
      </p:sp>
      <p:sp>
        <p:nvSpPr>
          <p:cNvPr id="10" name="矩形 9"/>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en-US" altLang="zh-TW">
              <a:solidFill>
                <a:prstClr val="black"/>
              </a:solidFill>
            </a:endParaRPr>
          </a:p>
        </p:txBody>
      </p:sp>
      <p:sp>
        <p:nvSpPr>
          <p:cNvPr id="6" name="Footer Placeholder 5"/>
          <p:cNvSpPr>
            <a:spLocks noGrp="1"/>
          </p:cNvSpPr>
          <p:nvPr>
            <p:ph type="ftr" sz="quarter" idx="11"/>
          </p:nvPr>
        </p:nvSpPr>
        <p:spPr/>
        <p:txBody>
          <a:bodyPr/>
          <a:lstStyle/>
          <a:p>
            <a:endParaRPr lang="en-US" altLang="zh-TW">
              <a:solidFill>
                <a:prstClr val="black"/>
              </a:solidFill>
            </a:endParaRPr>
          </a:p>
        </p:txBody>
      </p:sp>
      <p:sp>
        <p:nvSpPr>
          <p:cNvPr id="7" name="Slide Number Placeholder 6"/>
          <p:cNvSpPr>
            <a:spLocks noGrp="1"/>
          </p:cNvSpPr>
          <p:nvPr>
            <p:ph type="sldNum" sz="quarter" idx="12"/>
          </p:nvPr>
        </p:nvSpPr>
        <p:spPr/>
        <p:txBody>
          <a:bodyPr/>
          <a:lstStyle/>
          <a:p>
            <a:fld id="{DBE5FD9F-1873-4E80-8AAA-81EAF04D3280}" type="slidenum">
              <a:rPr lang="en-US" altLang="zh-TW" smtClean="0">
                <a:solidFill>
                  <a:srgbClr val="646B86"/>
                </a:solidFill>
              </a:rPr>
              <a:pPr/>
              <a:t>‹#›</a:t>
            </a:fld>
            <a:endParaRPr lang="en-US" altLang="zh-TW">
              <a:solidFill>
                <a:srgbClr val="646B86"/>
              </a:solidFill>
            </a:endParaRPr>
          </a:p>
        </p:txBody>
      </p:sp>
      <p:sp>
        <p:nvSpPr>
          <p:cNvPr id="8" name="矩形 7"/>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en-US" altLang="zh-TW">
              <a:solidFill>
                <a:prstClr val="black"/>
              </a:solidFill>
            </a:endParaRPr>
          </a:p>
        </p:txBody>
      </p:sp>
      <p:sp>
        <p:nvSpPr>
          <p:cNvPr id="8" name="Footer Placeholder 7"/>
          <p:cNvSpPr>
            <a:spLocks noGrp="1"/>
          </p:cNvSpPr>
          <p:nvPr>
            <p:ph type="ftr" sz="quarter" idx="11"/>
          </p:nvPr>
        </p:nvSpPr>
        <p:spPr/>
        <p:txBody>
          <a:bodyPr/>
          <a:lstStyle/>
          <a:p>
            <a:endParaRPr lang="en-US" altLang="zh-TW">
              <a:solidFill>
                <a:prstClr val="black"/>
              </a:solidFill>
            </a:endParaRPr>
          </a:p>
        </p:txBody>
      </p:sp>
      <p:sp>
        <p:nvSpPr>
          <p:cNvPr id="9" name="Slide Number Placeholder 8"/>
          <p:cNvSpPr>
            <a:spLocks noGrp="1"/>
          </p:cNvSpPr>
          <p:nvPr>
            <p:ph type="sldNum" sz="quarter" idx="12"/>
          </p:nvPr>
        </p:nvSpPr>
        <p:spPr/>
        <p:txBody>
          <a:bodyPr/>
          <a:lstStyle/>
          <a:p>
            <a:fld id="{CD0BD74A-2411-49AE-B82E-05C0B5C5688E}" type="slidenum">
              <a:rPr lang="en-US" altLang="zh-TW" smtClean="0">
                <a:solidFill>
                  <a:srgbClr val="646B86"/>
                </a:solidFill>
              </a:rPr>
              <a:pPr/>
              <a:t>‹#›</a:t>
            </a:fld>
            <a:endParaRPr lang="en-US" altLang="zh-TW">
              <a:solidFill>
                <a:srgbClr val="646B86"/>
              </a:solidFill>
            </a:endParaRPr>
          </a:p>
        </p:txBody>
      </p:sp>
      <p:sp>
        <p:nvSpPr>
          <p:cNvPr id="10" name="矩形 9"/>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endParaRPr lang="en-US" altLang="zh-TW">
              <a:solidFill>
                <a:prstClr val="black"/>
              </a:solidFill>
            </a:endParaRPr>
          </a:p>
        </p:txBody>
      </p:sp>
      <p:sp>
        <p:nvSpPr>
          <p:cNvPr id="4" name="Footer Placeholder 3"/>
          <p:cNvSpPr>
            <a:spLocks noGrp="1"/>
          </p:cNvSpPr>
          <p:nvPr>
            <p:ph type="ftr" sz="quarter" idx="11"/>
          </p:nvPr>
        </p:nvSpPr>
        <p:spPr/>
        <p:txBody>
          <a:bodyPr/>
          <a:lstStyle/>
          <a:p>
            <a:endParaRPr lang="en-US" altLang="zh-TW">
              <a:solidFill>
                <a:prstClr val="black"/>
              </a:solidFill>
            </a:endParaRPr>
          </a:p>
        </p:txBody>
      </p:sp>
      <p:sp>
        <p:nvSpPr>
          <p:cNvPr id="5" name="Slide Number Placeholder 4"/>
          <p:cNvSpPr>
            <a:spLocks noGrp="1"/>
          </p:cNvSpPr>
          <p:nvPr>
            <p:ph type="sldNum" sz="quarter" idx="12"/>
          </p:nvPr>
        </p:nvSpPr>
        <p:spPr/>
        <p:txBody>
          <a:bodyPr/>
          <a:lstStyle/>
          <a:p>
            <a:fld id="{1933EAD5-EDEC-41A6-AF26-756F1DB829BC}" type="slidenum">
              <a:rPr lang="en-US" altLang="zh-TW" smtClean="0">
                <a:solidFill>
                  <a:srgbClr val="646B86"/>
                </a:solidFill>
              </a:rPr>
              <a:pPr/>
              <a:t>‹#›</a:t>
            </a:fld>
            <a:endParaRPr lang="en-US" altLang="zh-TW">
              <a:solidFill>
                <a:srgbClr val="646B86"/>
              </a:solidFill>
            </a:endParaRPr>
          </a:p>
        </p:txBody>
      </p:sp>
      <p:sp>
        <p:nvSpPr>
          <p:cNvPr id="6" name="矩形 5"/>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solidFill>
                <a:prstClr val="black"/>
              </a:solidFill>
            </a:endParaRPr>
          </a:p>
        </p:txBody>
      </p:sp>
      <p:sp>
        <p:nvSpPr>
          <p:cNvPr id="3" name="Footer Placeholder 2"/>
          <p:cNvSpPr>
            <a:spLocks noGrp="1"/>
          </p:cNvSpPr>
          <p:nvPr>
            <p:ph type="ftr" sz="quarter" idx="11"/>
          </p:nvPr>
        </p:nvSpPr>
        <p:spPr/>
        <p:txBody>
          <a:bodyPr/>
          <a:lstStyle/>
          <a:p>
            <a:endParaRPr lang="en-US" altLang="zh-TW">
              <a:solidFill>
                <a:prstClr val="black"/>
              </a:solidFill>
            </a:endParaRPr>
          </a:p>
        </p:txBody>
      </p:sp>
      <p:sp>
        <p:nvSpPr>
          <p:cNvPr id="4" name="Slide Number Placeholder 3"/>
          <p:cNvSpPr>
            <a:spLocks noGrp="1"/>
          </p:cNvSpPr>
          <p:nvPr>
            <p:ph type="sldNum" sz="quarter" idx="12"/>
          </p:nvPr>
        </p:nvSpPr>
        <p:spPr/>
        <p:txBody>
          <a:bodyPr/>
          <a:lstStyle/>
          <a:p>
            <a:fld id="{7A8FE950-3069-4474-8E3D-86AB8412B591}" type="slidenum">
              <a:rPr lang="en-US" altLang="zh-TW" smtClean="0">
                <a:solidFill>
                  <a:srgbClr val="646B86"/>
                </a:solidFill>
              </a:rPr>
              <a:pPr/>
              <a:t>‹#›</a:t>
            </a:fld>
            <a:endParaRPr lang="en-US" altLang="zh-TW">
              <a:solidFill>
                <a:srgbClr val="646B86"/>
              </a:solidFill>
            </a:endParaRPr>
          </a:p>
        </p:txBody>
      </p:sp>
      <p:sp>
        <p:nvSpPr>
          <p:cNvPr id="5" name="矩形 4"/>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altLang="zh-TW">
              <a:solidFill>
                <a:prstClr val="black"/>
              </a:solidFill>
            </a:endParaRPr>
          </a:p>
        </p:txBody>
      </p:sp>
      <p:sp>
        <p:nvSpPr>
          <p:cNvPr id="6" name="Footer Placeholder 5"/>
          <p:cNvSpPr>
            <a:spLocks noGrp="1"/>
          </p:cNvSpPr>
          <p:nvPr>
            <p:ph type="ftr" sz="quarter" idx="11"/>
          </p:nvPr>
        </p:nvSpPr>
        <p:spPr/>
        <p:txBody>
          <a:bodyPr/>
          <a:lstStyle/>
          <a:p>
            <a:endParaRPr lang="en-US" altLang="zh-TW">
              <a:solidFill>
                <a:prstClr val="black"/>
              </a:solidFill>
            </a:endParaRPr>
          </a:p>
        </p:txBody>
      </p:sp>
      <p:sp>
        <p:nvSpPr>
          <p:cNvPr id="7" name="Slide Number Placeholder 6"/>
          <p:cNvSpPr>
            <a:spLocks noGrp="1"/>
          </p:cNvSpPr>
          <p:nvPr>
            <p:ph type="sldNum" sz="quarter" idx="12"/>
          </p:nvPr>
        </p:nvSpPr>
        <p:spPr/>
        <p:txBody>
          <a:bodyPr/>
          <a:lstStyle/>
          <a:p>
            <a:fld id="{9BD0BF58-B16D-4D55-B688-B4AFBF58AAAD}" type="slidenum">
              <a:rPr lang="en-US" altLang="zh-TW" smtClean="0">
                <a:solidFill>
                  <a:srgbClr val="646B86"/>
                </a:solidFill>
              </a:rPr>
              <a:pPr/>
              <a:t>‹#›</a:t>
            </a:fld>
            <a:endParaRPr lang="en-US" altLang="zh-TW">
              <a:solidFill>
                <a:srgbClr val="646B86"/>
              </a:solidFill>
            </a:endParaRP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9" name="矩形 8"/>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7" name="文字版面配置區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ea typeface="新細明體" pitchFamily="18" charset="-120"/>
              </a:defRPr>
            </a:lvl1pPr>
          </a:lstStyle>
          <a:p>
            <a:pPr>
              <a:defRPr/>
            </a:pPr>
            <a:endParaRPr lang="en-US" altLang="zh-TW"/>
          </a:p>
        </p:txBody>
      </p:sp>
      <p:sp>
        <p:nvSpPr>
          <p:cNvPr id="3" name="頁尾版面配置區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ea typeface="新細明體" pitchFamily="18" charset="-120"/>
              </a:defRPr>
            </a:lvl1pPr>
          </a:lstStyle>
          <a:p>
            <a:pPr>
              <a:defRPr/>
            </a:pPr>
            <a:endParaRPr lang="en-US" altLang="zh-TW"/>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ea typeface="新細明體" pitchFamily="18" charset="-120"/>
              </a:defRPr>
            </a:lvl1pPr>
          </a:lstStyle>
          <a:p>
            <a:pPr>
              <a:defRPr/>
            </a:pPr>
            <a:fld id="{A4738103-3ECE-47C0-B2E1-AE12F023DEE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85" r:id="rId1"/>
    <p:sldLayoutId id="2147483680" r:id="rId2"/>
    <p:sldLayoutId id="2147483686" r:id="rId3"/>
    <p:sldLayoutId id="2147483687" r:id="rId4"/>
    <p:sldLayoutId id="2147483688" r:id="rId5"/>
    <p:sldLayoutId id="2147483681" r:id="rId6"/>
    <p:sldLayoutId id="2147483689" r:id="rId7"/>
    <p:sldLayoutId id="2147483682" r:id="rId8"/>
    <p:sldLayoutId id="2147483690" r:id="rId9"/>
    <p:sldLayoutId id="2147483683" r:id="rId10"/>
    <p:sldLayoutId id="2147483691" r:id="rId11"/>
    <p:sldLayoutId id="2147483684"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ea typeface="微軟正黑體" pitchFamily="34" charset="-120"/>
        </a:defRPr>
      </a:lvl2pPr>
      <a:lvl3pPr algn="l" rtl="0" eaLnBrk="0" fontAlgn="base" hangingPunct="0">
        <a:spcBef>
          <a:spcPct val="0"/>
        </a:spcBef>
        <a:spcAft>
          <a:spcPct val="0"/>
        </a:spcAft>
        <a:defRPr sz="4400">
          <a:solidFill>
            <a:schemeClr val="tx2"/>
          </a:solidFill>
          <a:latin typeface="Tw Cen MT"/>
          <a:ea typeface="微軟正黑體" pitchFamily="34" charset="-120"/>
        </a:defRPr>
      </a:lvl3pPr>
      <a:lvl4pPr algn="l" rtl="0" eaLnBrk="0" fontAlgn="base" hangingPunct="0">
        <a:spcBef>
          <a:spcPct val="0"/>
        </a:spcBef>
        <a:spcAft>
          <a:spcPct val="0"/>
        </a:spcAft>
        <a:defRPr sz="4400">
          <a:solidFill>
            <a:schemeClr val="tx2"/>
          </a:solidFill>
          <a:latin typeface="Tw Cen MT"/>
          <a:ea typeface="微軟正黑體" pitchFamily="34" charset="-120"/>
        </a:defRPr>
      </a:lvl4pPr>
      <a:lvl5pPr algn="l" rtl="0" eaLnBrk="0" fontAlgn="base" hangingPunct="0">
        <a:spcBef>
          <a:spcPct val="0"/>
        </a:spcBef>
        <a:spcAft>
          <a:spcPct val="0"/>
        </a:spcAft>
        <a:defRPr sz="4400">
          <a:solidFill>
            <a:schemeClr val="tx2"/>
          </a:solidFill>
          <a:latin typeface="Tw Cen MT"/>
          <a:ea typeface="微軟正黑體" pitchFamily="34" charset="-120"/>
        </a:defRPr>
      </a:lvl5pPr>
      <a:lvl6pPr marL="457200" algn="l" rtl="0" fontAlgn="base">
        <a:spcBef>
          <a:spcPct val="0"/>
        </a:spcBef>
        <a:spcAft>
          <a:spcPct val="0"/>
        </a:spcAft>
        <a:defRPr sz="4400">
          <a:solidFill>
            <a:schemeClr val="tx2"/>
          </a:solidFill>
          <a:latin typeface="Tw Cen MT"/>
          <a:ea typeface="微軟正黑體" pitchFamily="34" charset="-120"/>
        </a:defRPr>
      </a:lvl6pPr>
      <a:lvl7pPr marL="914400" algn="l" rtl="0" fontAlgn="base">
        <a:spcBef>
          <a:spcPct val="0"/>
        </a:spcBef>
        <a:spcAft>
          <a:spcPct val="0"/>
        </a:spcAft>
        <a:defRPr sz="4400">
          <a:solidFill>
            <a:schemeClr val="tx2"/>
          </a:solidFill>
          <a:latin typeface="Tw Cen MT"/>
          <a:ea typeface="微軟正黑體" pitchFamily="34" charset="-120"/>
        </a:defRPr>
      </a:lvl7pPr>
      <a:lvl8pPr marL="1371600" algn="l" rtl="0" fontAlgn="base">
        <a:spcBef>
          <a:spcPct val="0"/>
        </a:spcBef>
        <a:spcAft>
          <a:spcPct val="0"/>
        </a:spcAft>
        <a:defRPr sz="4400">
          <a:solidFill>
            <a:schemeClr val="tx2"/>
          </a:solidFill>
          <a:latin typeface="Tw Cen MT"/>
          <a:ea typeface="微軟正黑體" pitchFamily="34" charset="-120"/>
        </a:defRPr>
      </a:lvl8pPr>
      <a:lvl9pPr marL="1828800" algn="l" rtl="0" fontAlgn="base">
        <a:spcBef>
          <a:spcPct val="0"/>
        </a:spcBef>
        <a:spcAft>
          <a:spcPct val="0"/>
        </a:spcAft>
        <a:defRPr sz="4400">
          <a:solidFill>
            <a:schemeClr val="tx2"/>
          </a:solidFill>
          <a:latin typeface="Tw Cen MT"/>
          <a:ea typeface="微軟正黑體" pitchFamily="34" charset="-12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98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zh-TW" altLang="zh-TW">
              <a:solidFill>
                <a:srgbClr val="000000"/>
              </a:solidFill>
              <a:ea typeface="新細明體" pitchFamily="18" charset="-120"/>
            </a:endParaRPr>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zh-TW" altLang="zh-TW">
              <a:solidFill>
                <a:srgbClr val="000000"/>
              </a:solidFill>
              <a:ea typeface="新細明體" pitchFamily="18" charset="-120"/>
            </a:endParaRPr>
          </a:p>
        </p:txBody>
      </p:sp>
      <p:sp>
        <p:nvSpPr>
          <p:cNvPr id="57350" name="Rectangle 6"/>
          <p:cNvSpPr>
            <a:spLocks noGrp="1" noChangeArrowheads="1"/>
          </p:cNvSpPr>
          <p:nvPr>
            <p:ph type="sldNum" sz="quarter" idx="4"/>
          </p:nvPr>
        </p:nvSpPr>
        <p:spPr bwMode="auto">
          <a:xfrm>
            <a:off x="680402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D107BB-1707-45AA-BD04-C12DA623D80D}" type="slidenum">
              <a:rPr lang="en-US" altLang="zh-TW">
                <a:solidFill>
                  <a:srgbClr val="000000"/>
                </a:solidFill>
                <a:ea typeface="新細明體" pitchFamily="18" charset="-120"/>
              </a:rPr>
              <a:pPr/>
              <a:t>‹#›</a:t>
            </a:fld>
            <a:endParaRPr lang="en-US" altLang="zh-TW">
              <a:solidFill>
                <a:srgbClr val="000000"/>
              </a:solidFill>
              <a:ea typeface="新細明體" pitchFamily="18" charset="-120"/>
            </a:endParaRPr>
          </a:p>
        </p:txBody>
      </p:sp>
      <p:sp>
        <p:nvSpPr>
          <p:cNvPr id="7" name="矩形 6"/>
          <p:cNvSpPr/>
          <p:nvPr userDrawn="1"/>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zh-TW" altLang="zh-TW">
              <a:ea typeface="新細明體" pitchFamily="18" charset="-120"/>
            </a:endParaRPr>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zh-TW">
              <a:ea typeface="新細明體" pitchFamily="18" charset="-120"/>
            </a:endParaRPr>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新細明體" pitchFamily="18" charset="-120"/>
            </a:endParaRPr>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新細明體" pitchFamily="18" charset="-120"/>
            </a:endParaRPr>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56C97A3-0468-475F-853C-375179A2DC49}" type="slidenum">
              <a:rPr lang="en-US" altLang="zh-TW" smtClean="0">
                <a:solidFill>
                  <a:srgbClr val="6A9A9A">
                    <a:shade val="75000"/>
                  </a:srgbClr>
                </a:solidFill>
                <a:ea typeface="新細明體" pitchFamily="18" charset="-120"/>
              </a:rPr>
              <a:pPr/>
              <a:t>‹#›</a:t>
            </a:fld>
            <a:endParaRPr lang="en-US" altLang="zh-TW">
              <a:solidFill>
                <a:srgbClr val="6A9A9A">
                  <a:shade val="75000"/>
                </a:srgbClr>
              </a:solidFill>
              <a:ea typeface="新細明體" pitchFamily="18" charset="-120"/>
            </a:endParaRPr>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4291" name="Rectangle 19"/>
          <p:cNvSpPr>
            <a:spLocks noChangeArrowheads="1"/>
          </p:cNvSpPr>
          <p:nvPr/>
        </p:nvSpPr>
        <p:spPr bwMode="auto">
          <a:xfrm>
            <a:off x="0" y="1844675"/>
            <a:ext cx="9144000" cy="5013325"/>
          </a:xfrm>
          <a:prstGeom prst="rect">
            <a:avLst/>
          </a:prstGeom>
          <a:solidFill>
            <a:schemeClr val="bg1"/>
          </a:solidFill>
          <a:ln w="12700" cap="sq">
            <a:noFill/>
            <a:miter lim="800000"/>
            <a:headEnd type="none" w="sm" len="sm"/>
            <a:tailEnd type="none" w="sm" len="sm"/>
          </a:ln>
          <a:effectLst/>
        </p:spPr>
        <p:txBody>
          <a:bodyPr wrap="none" anchor="ctr"/>
          <a:lstStyle/>
          <a:p>
            <a:pPr>
              <a:defRPr/>
            </a:pPr>
            <a:endParaRPr kumimoji="0" lang="en-US">
              <a:solidFill>
                <a:srgbClr val="1D528D"/>
              </a:solidFill>
              <a:ea typeface="新細明體" pitchFamily="18" charset="-120"/>
            </a:endParaRPr>
          </a:p>
        </p:txBody>
      </p:sp>
      <p:sp>
        <p:nvSpPr>
          <p:cNvPr id="54274" name="Rectangle 2"/>
          <p:cNvSpPr>
            <a:spLocks noChangeArrowheads="1"/>
          </p:cNvSpPr>
          <p:nvPr/>
        </p:nvSpPr>
        <p:spPr bwMode="ltGray">
          <a:xfrm>
            <a:off x="11113" y="-26988"/>
            <a:ext cx="9132887" cy="1008063"/>
          </a:xfrm>
          <a:prstGeom prst="rect">
            <a:avLst/>
          </a:prstGeom>
          <a:solidFill>
            <a:schemeClr val="accent1"/>
          </a:solidFill>
          <a:ln w="9525" algn="ctr">
            <a:noFill/>
            <a:miter lim="800000"/>
            <a:headEnd/>
            <a:tailEnd/>
          </a:ln>
          <a:effectLst/>
        </p:spPr>
        <p:txBody>
          <a:bodyPr wrap="none" anchor="ctr"/>
          <a:lstStyle/>
          <a:p>
            <a:pPr>
              <a:defRPr/>
            </a:pPr>
            <a:endParaRPr kumimoji="0" lang="en-US">
              <a:solidFill>
                <a:srgbClr val="FFFF00"/>
              </a:solidFill>
              <a:ea typeface="新細明體" pitchFamily="18" charset="-120"/>
            </a:endParaRPr>
          </a:p>
        </p:txBody>
      </p:sp>
      <p:grpSp>
        <p:nvGrpSpPr>
          <p:cNvPr id="2" name="Group 3"/>
          <p:cNvGrpSpPr>
            <a:grpSpLocks/>
          </p:cNvGrpSpPr>
          <p:nvPr/>
        </p:nvGrpSpPr>
        <p:grpSpPr bwMode="auto">
          <a:xfrm>
            <a:off x="0" y="836613"/>
            <a:ext cx="9144000" cy="144462"/>
            <a:chOff x="1519" y="554"/>
            <a:chExt cx="4241" cy="91"/>
          </a:xfrm>
        </p:grpSpPr>
        <p:sp>
          <p:nvSpPr>
            <p:cNvPr id="54276"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sp>
          <p:nvSpPr>
            <p:cNvPr id="54277"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sp>
          <p:nvSpPr>
            <p:cNvPr id="54278"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p:spPr>
          <p:txBody>
            <a:bodyPr/>
            <a:lstStyle/>
            <a:p>
              <a:pPr>
                <a:defRPr/>
              </a:pPr>
              <a:endParaRPr kumimoji="0" lang="en-US">
                <a:solidFill>
                  <a:srgbClr val="1D528D"/>
                </a:solidFill>
                <a:latin typeface="Arial" pitchFamily="-112" charset="0"/>
                <a:ea typeface="新細明體" pitchFamily="-112" charset="-120"/>
                <a:cs typeface="新細明體" pitchFamily="-112" charset="-120"/>
              </a:endParaRPr>
            </a:p>
          </p:txBody>
        </p:sp>
      </p:grpSp>
      <p:sp>
        <p:nvSpPr>
          <p:cNvPr id="1029" name="Rectangle 10"/>
          <p:cNvSpPr>
            <a:spLocks noGrp="1" noChangeArrowheads="1"/>
          </p:cNvSpPr>
          <p:nvPr>
            <p:ph type="title"/>
          </p:nvPr>
        </p:nvSpPr>
        <p:spPr bwMode="auto">
          <a:xfrm>
            <a:off x="250825" y="44450"/>
            <a:ext cx="8588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30" name="Rectangle 11"/>
          <p:cNvSpPr>
            <a:spLocks noGrp="1" noChangeArrowheads="1"/>
          </p:cNvSpPr>
          <p:nvPr>
            <p:ph type="body" idx="1"/>
          </p:nvPr>
        </p:nvSpPr>
        <p:spPr bwMode="auto">
          <a:xfrm>
            <a:off x="457200" y="1052513"/>
            <a:ext cx="8229600"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endParaRPr lang="en-US" altLang="zh-TW" smtClean="0"/>
          </a:p>
          <a:p>
            <a:pPr lvl="1"/>
            <a:r>
              <a:rPr lang="zh-TW" altLang="en-US" smtClean="0"/>
              <a:t>第二層</a:t>
            </a:r>
            <a:endParaRPr lang="en-US" altLang="zh-TW" smtClean="0"/>
          </a:p>
          <a:p>
            <a:pPr lvl="2"/>
            <a:r>
              <a:rPr lang="zh-TW" altLang="en-US" smtClean="0"/>
              <a:t>第三層</a:t>
            </a:r>
            <a:endParaRPr lang="en-US" altLang="zh-TW" smtClean="0"/>
          </a:p>
          <a:p>
            <a:pPr lvl="3"/>
            <a:r>
              <a:rPr lang="zh-TW" altLang="en-US" smtClean="0"/>
              <a:t>第四層</a:t>
            </a:r>
            <a:endParaRPr lang="en-US" altLang="zh-TW" smtClean="0"/>
          </a:p>
          <a:p>
            <a:pPr lvl="4"/>
            <a:r>
              <a:rPr lang="zh-TW" altLang="en-US" smtClean="0"/>
              <a:t>第五層</a:t>
            </a:r>
            <a:endParaRPr lang="en-US" altLang="zh-TW" smtClean="0"/>
          </a:p>
        </p:txBody>
      </p:sp>
      <p:sp>
        <p:nvSpPr>
          <p:cNvPr id="54296" name="Rectangle 24"/>
          <p:cNvSpPr>
            <a:spLocks noGrp="1" noChangeArrowheads="1"/>
          </p:cNvSpPr>
          <p:nvPr>
            <p:ph type="sldNum" sz="quarter" idx="4"/>
          </p:nvPr>
        </p:nvSpPr>
        <p:spPr bwMode="auto">
          <a:xfrm>
            <a:off x="6804025"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Arial" charset="0"/>
              </a:defRPr>
            </a:lvl1pPr>
          </a:lstStyle>
          <a:p>
            <a:pPr>
              <a:defRPr/>
            </a:pPr>
            <a:fld id="{CC2BB83C-2FF6-489D-B18B-6D79BE32EB66}" type="slidenum">
              <a:rPr lang="en-US" altLang="zh-TW">
                <a:solidFill>
                  <a:srgbClr val="1D528D"/>
                </a:solidFill>
                <a:ea typeface="新細明體" pitchFamily="18" charset="-120"/>
              </a:rPr>
              <a:pPr>
                <a:defRPr/>
              </a:pPr>
              <a:t>‹#›</a:t>
            </a:fld>
            <a:endParaRPr lang="en-US" altLang="zh-TW">
              <a:solidFill>
                <a:srgbClr val="1D528D"/>
              </a:solidFill>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微軟正黑體" pitchFamily="34" charset="-120"/>
          <a:ea typeface="微軟正黑體" pitchFamily="34" charset="-120"/>
          <a:cs typeface="微軟正黑體" pitchFamily="34" charset="-120"/>
        </a:defRPr>
      </a:lvl2pPr>
      <a:lvl3pPr algn="ctr" rtl="0" eaLnBrk="0" fontAlgn="base" hangingPunct="0">
        <a:spcBef>
          <a:spcPct val="0"/>
        </a:spcBef>
        <a:spcAft>
          <a:spcPct val="0"/>
        </a:spcAft>
        <a:defRPr sz="4400" b="1">
          <a:solidFill>
            <a:srgbClr val="FFFF00"/>
          </a:solidFill>
          <a:latin typeface="微軟正黑體" pitchFamily="34" charset="-120"/>
          <a:ea typeface="微軟正黑體" pitchFamily="34" charset="-120"/>
          <a:cs typeface="微軟正黑體" pitchFamily="34" charset="-120"/>
        </a:defRPr>
      </a:lvl3pPr>
      <a:lvl4pPr algn="ctr" rtl="0" eaLnBrk="0" fontAlgn="base" hangingPunct="0">
        <a:spcBef>
          <a:spcPct val="0"/>
        </a:spcBef>
        <a:spcAft>
          <a:spcPct val="0"/>
        </a:spcAft>
        <a:defRPr sz="4400" b="1">
          <a:solidFill>
            <a:srgbClr val="FFFF00"/>
          </a:solidFill>
          <a:latin typeface="微軟正黑體" pitchFamily="34" charset="-120"/>
          <a:ea typeface="微軟正黑體" pitchFamily="34" charset="-120"/>
          <a:cs typeface="微軟正黑體" pitchFamily="34" charset="-120"/>
        </a:defRPr>
      </a:lvl4pPr>
      <a:lvl5pPr algn="ctr" rtl="0" eaLnBrk="0" fontAlgn="base" hangingPunct="0">
        <a:spcBef>
          <a:spcPct val="0"/>
        </a:spcBef>
        <a:spcAft>
          <a:spcPct val="0"/>
        </a:spcAft>
        <a:defRPr sz="4400" b="1">
          <a:solidFill>
            <a:srgbClr val="FFFF00"/>
          </a:solidFill>
          <a:latin typeface="微軟正黑體" pitchFamily="34" charset="-120"/>
          <a:ea typeface="微軟正黑體" pitchFamily="34" charset="-120"/>
          <a:cs typeface="微軟正黑體" pitchFamily="34" charset="-120"/>
        </a:defRPr>
      </a:lvl5pPr>
      <a:lvl6pPr marL="457200" algn="ctr" rtl="0" fontAlgn="base">
        <a:spcBef>
          <a:spcPct val="0"/>
        </a:spcBef>
        <a:spcAft>
          <a:spcPct val="0"/>
        </a:spcAft>
        <a:defRPr sz="4400" b="1">
          <a:solidFill>
            <a:srgbClr val="CC6600"/>
          </a:solidFill>
          <a:latin typeface="微軟正黑體" pitchFamily="34" charset="-120"/>
          <a:ea typeface="微軟正黑體" pitchFamily="34" charset="-120"/>
          <a:cs typeface="微軟正黑體" pitchFamily="34" charset="-120"/>
        </a:defRPr>
      </a:lvl6pPr>
      <a:lvl7pPr marL="914400" algn="ctr" rtl="0" fontAlgn="base">
        <a:spcBef>
          <a:spcPct val="0"/>
        </a:spcBef>
        <a:spcAft>
          <a:spcPct val="0"/>
        </a:spcAft>
        <a:defRPr sz="4400" b="1">
          <a:solidFill>
            <a:srgbClr val="CC6600"/>
          </a:solidFill>
          <a:latin typeface="微軟正黑體" pitchFamily="34" charset="-120"/>
          <a:ea typeface="微軟正黑體" pitchFamily="34" charset="-120"/>
          <a:cs typeface="微軟正黑體" pitchFamily="34" charset="-120"/>
        </a:defRPr>
      </a:lvl7pPr>
      <a:lvl8pPr marL="1371600" algn="ctr" rtl="0" fontAlgn="base">
        <a:spcBef>
          <a:spcPct val="0"/>
        </a:spcBef>
        <a:spcAft>
          <a:spcPct val="0"/>
        </a:spcAft>
        <a:defRPr sz="4400" b="1">
          <a:solidFill>
            <a:srgbClr val="CC6600"/>
          </a:solidFill>
          <a:latin typeface="微軟正黑體" pitchFamily="34" charset="-120"/>
          <a:ea typeface="微軟正黑體" pitchFamily="34" charset="-120"/>
          <a:cs typeface="微軟正黑體" pitchFamily="34" charset="-120"/>
        </a:defRPr>
      </a:lvl8pPr>
      <a:lvl9pPr marL="1828800" algn="ctr" rtl="0" fontAlgn="base">
        <a:spcBef>
          <a:spcPct val="0"/>
        </a:spcBef>
        <a:spcAft>
          <a:spcPct val="0"/>
        </a:spcAft>
        <a:defRPr sz="4400" b="1">
          <a:solidFill>
            <a:srgbClr val="CC6600"/>
          </a:solidFill>
          <a:latin typeface="微軟正黑體" pitchFamily="34" charset="-120"/>
          <a:ea typeface="微軟正黑體" pitchFamily="34" charset="-120"/>
          <a:cs typeface="微軟正黑體" pitchFamily="34" charset="-12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2"/>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2"/>
          </a:solidFill>
          <a:latin typeface="+mn-lt"/>
          <a:ea typeface="+mn-ea"/>
          <a:cs typeface="+mn-cs"/>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2"/>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2"/>
          </a:solidFill>
          <a:latin typeface="+mn-lt"/>
          <a:ea typeface="+mn-ea"/>
          <a:cs typeface="+mn-cs"/>
        </a:defRPr>
      </a:lvl5pPr>
      <a:lvl6pPr marL="2514600" indent="-228600" algn="l" rtl="0" fontAlgn="base">
        <a:spcBef>
          <a:spcPct val="20000"/>
        </a:spcBef>
        <a:spcAft>
          <a:spcPct val="0"/>
        </a:spcAft>
        <a:buFont typeface="Wingdings" pitchFamily="-112" charset="2"/>
        <a:buChar char="§"/>
        <a:defRPr sz="2000">
          <a:solidFill>
            <a:schemeClr val="tx2"/>
          </a:solidFill>
          <a:latin typeface="+mn-lt"/>
          <a:ea typeface="+mn-ea"/>
          <a:cs typeface="+mn-cs"/>
        </a:defRPr>
      </a:lvl6pPr>
      <a:lvl7pPr marL="2971800" indent="-228600" algn="l" rtl="0" fontAlgn="base">
        <a:spcBef>
          <a:spcPct val="20000"/>
        </a:spcBef>
        <a:spcAft>
          <a:spcPct val="0"/>
        </a:spcAft>
        <a:buFont typeface="Wingdings" pitchFamily="-112" charset="2"/>
        <a:buChar char="§"/>
        <a:defRPr sz="2000">
          <a:solidFill>
            <a:schemeClr val="tx2"/>
          </a:solidFill>
          <a:latin typeface="+mn-lt"/>
          <a:ea typeface="+mn-ea"/>
          <a:cs typeface="+mn-cs"/>
        </a:defRPr>
      </a:lvl7pPr>
      <a:lvl8pPr marL="3429000" indent="-228600" algn="l" rtl="0" fontAlgn="base">
        <a:spcBef>
          <a:spcPct val="20000"/>
        </a:spcBef>
        <a:spcAft>
          <a:spcPct val="0"/>
        </a:spcAft>
        <a:buFont typeface="Wingdings" pitchFamily="-112" charset="2"/>
        <a:buChar char="§"/>
        <a:defRPr sz="2000">
          <a:solidFill>
            <a:schemeClr val="tx2"/>
          </a:solidFill>
          <a:latin typeface="+mn-lt"/>
          <a:ea typeface="+mn-ea"/>
          <a:cs typeface="+mn-cs"/>
        </a:defRPr>
      </a:lvl8pPr>
      <a:lvl9pPr marL="3886200" indent="-228600" algn="l" rtl="0" fontAlgn="base">
        <a:spcBef>
          <a:spcPct val="20000"/>
        </a:spcBef>
        <a:spcAft>
          <a:spcPct val="0"/>
        </a:spcAft>
        <a:buFont typeface="Wingdings" pitchFamily="-112" charset="2"/>
        <a:buChar char="§"/>
        <a:defRPr sz="20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endParaRPr lang="en-US" altLang="zh-TW" smtClean="0"/>
          </a:p>
          <a:p>
            <a:pPr lvl="1"/>
            <a:r>
              <a:rPr lang="zh-TW" altLang="en-US" smtClean="0"/>
              <a:t>第二層</a:t>
            </a:r>
            <a:endParaRPr lang="en-US" altLang="zh-TW" smtClean="0"/>
          </a:p>
          <a:p>
            <a:pPr lvl="2"/>
            <a:r>
              <a:rPr lang="zh-TW" altLang="en-US" smtClean="0"/>
              <a:t>第三層</a:t>
            </a:r>
            <a:endParaRPr lang="en-US" altLang="zh-TW" smtClean="0"/>
          </a:p>
          <a:p>
            <a:pPr lvl="3"/>
            <a:r>
              <a:rPr lang="zh-TW" altLang="en-US" smtClean="0"/>
              <a:t>第四層</a:t>
            </a:r>
            <a:endParaRPr lang="en-US" altLang="zh-TW" smtClean="0"/>
          </a:p>
          <a:p>
            <a:pPr lvl="4"/>
            <a:r>
              <a:rPr lang="zh-TW" altLang="en-US" smtClean="0"/>
              <a:t>第五層</a:t>
            </a:r>
            <a:endParaRPr lang="en-US" altLang="zh-TW" smtClean="0"/>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Arial" charset="0"/>
              </a:defRPr>
            </a:lvl1pPr>
          </a:lstStyle>
          <a:p>
            <a:pPr>
              <a:defRPr/>
            </a:pPr>
            <a:endParaRPr lang="en-US" altLang="zh-TW">
              <a:solidFill>
                <a:srgbClr val="000000"/>
              </a:solidFill>
              <a:ea typeface="新細明體" pitchFamily="18" charset="-120"/>
            </a:endParaRPr>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Arial" charset="0"/>
              </a:defRPr>
            </a:lvl1pPr>
          </a:lstStyle>
          <a:p>
            <a:pPr>
              <a:defRPr/>
            </a:pPr>
            <a:endParaRPr lang="en-US" altLang="zh-TW">
              <a:solidFill>
                <a:srgbClr val="000000"/>
              </a:solidFill>
              <a:ea typeface="新細明體" pitchFamily="18" charset="-120"/>
            </a:endParaRPr>
          </a:p>
        </p:txBody>
      </p:sp>
      <p:sp>
        <p:nvSpPr>
          <p:cNvPr id="57350" name="Rectangle 6"/>
          <p:cNvSpPr>
            <a:spLocks noGrp="1" noChangeArrowheads="1"/>
          </p:cNvSpPr>
          <p:nvPr>
            <p:ph type="sldNum" sz="quarter" idx="4"/>
          </p:nvPr>
        </p:nvSpPr>
        <p:spPr bwMode="auto">
          <a:xfrm>
            <a:off x="680402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Arial" charset="0"/>
              </a:defRPr>
            </a:lvl1pPr>
          </a:lstStyle>
          <a:p>
            <a:pPr>
              <a:defRPr/>
            </a:pPr>
            <a:fld id="{F2EBD4DC-B7AA-4F26-ABE0-4A7046C5EA5E}" type="slidenum">
              <a:rPr lang="en-US" altLang="zh-TW">
                <a:solidFill>
                  <a:srgbClr val="000000"/>
                </a:solidFill>
                <a:ea typeface="新細明體" pitchFamily="18" charset="-120"/>
              </a:rPr>
              <a:pPr>
                <a:defRPr/>
              </a:pPr>
              <a:t>‹#›</a:t>
            </a:fld>
            <a:endParaRPr lang="en-US" altLang="zh-TW">
              <a:solidFill>
                <a:srgbClr val="000000"/>
              </a:solidFill>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2pPr>
      <a:lvl3pPr algn="ctr" rtl="0" eaLnBrk="0" fontAlgn="base" hangingPunct="0">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3pPr>
      <a:lvl4pPr algn="ctr" rtl="0" eaLnBrk="0" fontAlgn="base" hangingPunct="0">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4pPr>
      <a:lvl5pPr algn="ctr" rtl="0" eaLnBrk="0" fontAlgn="base" hangingPunct="0">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5pPr>
      <a:lvl6pPr marL="457200" algn="ctr" rtl="0" fontAlgn="base">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6pPr>
      <a:lvl7pPr marL="914400" algn="ctr" rtl="0" fontAlgn="base">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7pPr>
      <a:lvl8pPr marL="1371600" algn="ctr" rtl="0" fontAlgn="base">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8pPr>
      <a:lvl9pPr marL="1828800" algn="ctr" rtl="0" fontAlgn="base">
        <a:spcBef>
          <a:spcPct val="0"/>
        </a:spcBef>
        <a:spcAft>
          <a:spcPct val="0"/>
        </a:spcAft>
        <a:defRPr kumimoji="1" sz="4400">
          <a:solidFill>
            <a:schemeClr val="tx2"/>
          </a:solidFill>
          <a:latin typeface="Arial" pitchFamily="-112" charset="0"/>
          <a:ea typeface="微軟正黑體" pitchFamily="34" charset="-120"/>
          <a:cs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a typeface="微軟正黑體" pitchFamily="34" charset="-120"/>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zh-TW" altLang="zh-TW">
              <a:solidFill>
                <a:srgbClr val="242852"/>
              </a:solidFill>
              <a:ea typeface="微軟正黑體" pitchFamily="34" charset="-120"/>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zh-TW">
              <a:solidFill>
                <a:srgbClr val="242852"/>
              </a:solidFill>
              <a:ea typeface="微軟正黑體" pitchFamily="34" charset="-120"/>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599A909-792B-4C77-ACC0-10110C75EB04}" type="slidenum">
              <a:rPr lang="en-US" altLang="zh-TW" smtClean="0">
                <a:solidFill>
                  <a:srgbClr val="242852"/>
                </a:solidFill>
                <a:ea typeface="微軟正黑體" pitchFamily="34" charset="-120"/>
              </a:rPr>
              <a:pPr/>
              <a:t>‹#›</a:t>
            </a:fld>
            <a:endParaRPr lang="en-US" altLang="zh-TW">
              <a:solidFill>
                <a:srgbClr val="242852"/>
              </a:solidFill>
              <a:ea typeface="微軟正黑體" pitchFamily="34" charset="-120"/>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b="0">
                <a:solidFill>
                  <a:schemeClr val="tx2"/>
                </a:solidFill>
              </a:defRPr>
            </a:lvl1pPr>
          </a:lstStyle>
          <a:p>
            <a:pPr>
              <a:defRPr/>
            </a:pPr>
            <a:endParaRPr lang="en-US" altLang="zh-TW">
              <a:solidFill>
                <a:srgbClr val="534949"/>
              </a:solidFill>
              <a:latin typeface="Times New Roman" pitchFamily="18" charset="0"/>
              <a:ea typeface="微軟正黑體" pitchFamily="34" charset="-120"/>
            </a:endParaRPr>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b="0">
                <a:solidFill>
                  <a:schemeClr val="tx2"/>
                </a:solidFill>
              </a:defRPr>
            </a:lvl1pPr>
          </a:lstStyle>
          <a:p>
            <a:pPr>
              <a:defRPr/>
            </a:pPr>
            <a:endParaRPr lang="en-US" altLang="zh-TW">
              <a:solidFill>
                <a:srgbClr val="534949"/>
              </a:solidFill>
              <a:latin typeface="Times New Roman" pitchFamily="18" charset="0"/>
              <a:ea typeface="微軟正黑體" pitchFamily="34" charset="-120"/>
            </a:endParaRPr>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b="0">
                <a:solidFill>
                  <a:schemeClr val="tx2"/>
                </a:solidFill>
              </a:defRPr>
            </a:lvl1pPr>
          </a:lstStyle>
          <a:p>
            <a:pPr>
              <a:defRPr/>
            </a:pPr>
            <a:fld id="{22F1088D-9630-40E9-8E44-C8DF6ACF3760}" type="slidenum">
              <a:rPr lang="en-US" altLang="zh-TW">
                <a:solidFill>
                  <a:srgbClr val="534949"/>
                </a:solidFill>
                <a:latin typeface="Times New Roman" pitchFamily="18" charset="0"/>
                <a:ea typeface="微軟正黑體" pitchFamily="34" charset="-120"/>
              </a:rPr>
              <a:pPr>
                <a:defRPr/>
              </a:pPr>
              <a:t>‹#›</a:t>
            </a:fld>
            <a:endParaRPr lang="en-US" altLang="zh-TW">
              <a:solidFill>
                <a:srgbClr val="534949"/>
              </a:solidFill>
              <a:latin typeface="Times New Roman" pitchFamily="18" charset="0"/>
              <a:ea typeface="微軟正黑體" pitchFamily="34" charset="-12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b="1">
              <a:solidFill>
                <a:prstClr val="black"/>
              </a:solidFill>
              <a:ea typeface="微軟正黑體" pitchFamily="34" charset="-120"/>
            </a:endParaRPr>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ltLang="zh-TW">
              <a:ea typeface="微軟正黑體" pitchFamily="34" charset="-120"/>
            </a:endParaRPr>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ltLang="zh-TW">
              <a:ea typeface="微軟正黑體" pitchFamily="34" charset="-120"/>
            </a:endParaRPr>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prstClr val="black"/>
              </a:solidFill>
              <a:ea typeface="微軟正黑體" pitchFamily="34" charset="-120"/>
            </a:endParaRPr>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solidFill>
                <a:prstClr val="black"/>
              </a:solidFill>
              <a:ea typeface="微軟正黑體" pitchFamily="34" charset="-120"/>
            </a:endParaRPr>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734187A-DA17-41C0-9F15-6DA90812F72C}" type="slidenum">
              <a:rPr lang="en-US" altLang="zh-TW" smtClean="0">
                <a:solidFill>
                  <a:srgbClr val="8CADAE">
                    <a:shade val="75000"/>
                  </a:srgbClr>
                </a:solidFill>
                <a:ea typeface="微軟正黑體" pitchFamily="34" charset="-120"/>
              </a:rPr>
              <a:pPr/>
              <a:t>‹#›</a:t>
            </a:fld>
            <a:endParaRPr lang="en-US" altLang="zh-TW">
              <a:solidFill>
                <a:srgbClr val="8CADAE">
                  <a:shade val="75000"/>
                </a:srgbClr>
              </a:solidFill>
              <a:ea typeface="微軟正黑體" pitchFamily="34" charset="-120"/>
            </a:endParaRPr>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ctr" rtl="0" eaLnBrk="1" latinLnBrk="0" hangingPunct="1">
        <a:spcBef>
          <a:spcPct val="0"/>
        </a:spcBef>
        <a:buNone/>
        <a:defRPr kumimoji="0" sz="4000" b="1"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b="1"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b="1"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b="1"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b="1"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b="1"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zh-TW" altLang="zh-TW">
              <a:solidFill>
                <a:srgbClr val="696464"/>
              </a:solidFill>
              <a:ea typeface="新細明體" pitchFamily="18" charset="-120"/>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zh-TW">
              <a:solidFill>
                <a:srgbClr val="696464"/>
              </a:solidFill>
              <a:ea typeface="新細明體" pitchFamily="18" charset="-120"/>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199646-B69B-4F6F-A384-F4C9B2B5C645}" type="slidenum">
              <a:rPr lang="en-US" altLang="zh-TW" smtClean="0"/>
              <a:pPr/>
              <a:t>‹#›</a:t>
            </a:fld>
            <a:endParaRPr lang="en-US" altLang="zh-TW"/>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rtl="0" eaLnBrk="1" latinLnBrk="0" hangingPunct="1">
        <a:spcBef>
          <a:spcPct val="0"/>
        </a:spcBef>
        <a:buNone/>
        <a:defRPr kumimoji="0" sz="4000" b="1" kern="1200">
          <a:solidFill>
            <a:schemeClr val="accent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73CD5EF-1FE9-4BE9-855D-00E48690FD82}" type="slidenum">
              <a:rPr lang="en-US" altLang="zh-TW" smtClean="0">
                <a:ea typeface="新細明體" pitchFamily="18" charset="-120"/>
              </a:rPr>
              <a:pPr/>
              <a:t>‹#›</a:t>
            </a:fld>
            <a:endParaRPr lang="en-US" altLang="zh-TW">
              <a:ea typeface="新細明體" pitchFamily="18" charset="-120"/>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ltLang="zh-TW">
              <a:solidFill>
                <a:srgbClr val="DFDCB7"/>
              </a:solidFill>
              <a:ea typeface="新細明體" pitchFamily="18" charset="-120"/>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altLang="zh-TW">
              <a:solidFill>
                <a:srgbClr val="DFDCB7"/>
              </a:solidFill>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zh-TW" altLang="zh-TW">
              <a:ea typeface="微軟正黑體" pitchFamily="34" charset="-12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zh-TW" altLang="zh-TW">
              <a:ea typeface="微軟正黑體" pitchFamily="34" charset="-12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6CB94BCD-0FF2-43B8-83CD-A75D0389AD9F}" type="slidenum">
              <a:rPr lang="en-US" altLang="zh-TW">
                <a:ea typeface="微軟正黑體" pitchFamily="34" charset="-120"/>
              </a:rPr>
              <a:pPr>
                <a:defRPr/>
              </a:pPr>
              <a:t>‹#›</a:t>
            </a:fld>
            <a:endParaRPr lang="en-US" altLang="zh-TW">
              <a:ea typeface="微軟正黑體" pitchFamily="34" charset="-120"/>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iming>
    <p:tnLst>
      <p:par>
        <p:cTn id="1" dur="indefinite" restart="never" nodeType="tmRoot"/>
      </p:par>
    </p:tnLst>
  </p:timing>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ea typeface="微軟正黑體" pitchFamily="34" charset="-120"/>
        </a:defRPr>
      </a:lvl2pPr>
      <a:lvl3pPr algn="l" rtl="0" fontAlgn="base">
        <a:spcBef>
          <a:spcPct val="0"/>
        </a:spcBef>
        <a:spcAft>
          <a:spcPct val="0"/>
        </a:spcAft>
        <a:defRPr sz="4000">
          <a:solidFill>
            <a:schemeClr val="tx2"/>
          </a:solidFill>
          <a:latin typeface="Arial" charset="0"/>
          <a:ea typeface="微軟正黑體" pitchFamily="34" charset="-120"/>
        </a:defRPr>
      </a:lvl3pPr>
      <a:lvl4pPr algn="l" rtl="0" fontAlgn="base">
        <a:spcBef>
          <a:spcPct val="0"/>
        </a:spcBef>
        <a:spcAft>
          <a:spcPct val="0"/>
        </a:spcAft>
        <a:defRPr sz="4000">
          <a:solidFill>
            <a:schemeClr val="tx2"/>
          </a:solidFill>
          <a:latin typeface="Arial" charset="0"/>
          <a:ea typeface="微軟正黑體" pitchFamily="34" charset="-120"/>
        </a:defRPr>
      </a:lvl4pPr>
      <a:lvl5pPr algn="l" rtl="0" fontAlgn="base">
        <a:spcBef>
          <a:spcPct val="0"/>
        </a:spcBef>
        <a:spcAft>
          <a:spcPct val="0"/>
        </a:spcAft>
        <a:defRPr sz="4000">
          <a:solidFill>
            <a:schemeClr val="tx2"/>
          </a:solidFill>
          <a:latin typeface="Arial" charset="0"/>
          <a:ea typeface="微軟正黑體" pitchFamily="34" charset="-120"/>
        </a:defRPr>
      </a:lvl5pPr>
      <a:lvl6pPr marL="457200" algn="l" rtl="0" fontAlgn="base">
        <a:spcBef>
          <a:spcPct val="0"/>
        </a:spcBef>
        <a:spcAft>
          <a:spcPct val="0"/>
        </a:spcAft>
        <a:defRPr sz="4000">
          <a:solidFill>
            <a:schemeClr val="tx2"/>
          </a:solidFill>
          <a:latin typeface="Arial" charset="0"/>
          <a:ea typeface="微軟正黑體" pitchFamily="34" charset="-120"/>
        </a:defRPr>
      </a:lvl6pPr>
      <a:lvl7pPr marL="914400" algn="l" rtl="0" fontAlgn="base">
        <a:spcBef>
          <a:spcPct val="0"/>
        </a:spcBef>
        <a:spcAft>
          <a:spcPct val="0"/>
        </a:spcAft>
        <a:defRPr sz="4000">
          <a:solidFill>
            <a:schemeClr val="tx2"/>
          </a:solidFill>
          <a:latin typeface="Arial" charset="0"/>
          <a:ea typeface="微軟正黑體" pitchFamily="34" charset="-120"/>
        </a:defRPr>
      </a:lvl7pPr>
      <a:lvl8pPr marL="1371600" algn="l" rtl="0" fontAlgn="base">
        <a:spcBef>
          <a:spcPct val="0"/>
        </a:spcBef>
        <a:spcAft>
          <a:spcPct val="0"/>
        </a:spcAft>
        <a:defRPr sz="4000">
          <a:solidFill>
            <a:schemeClr val="tx2"/>
          </a:solidFill>
          <a:latin typeface="Arial" charset="0"/>
          <a:ea typeface="微軟正黑體" pitchFamily="34" charset="-120"/>
        </a:defRPr>
      </a:lvl8pPr>
      <a:lvl9pPr marL="1828800" algn="l" rtl="0" fontAlgn="base">
        <a:spcBef>
          <a:spcPct val="0"/>
        </a:spcBef>
        <a:spcAft>
          <a:spcPct val="0"/>
        </a:spcAft>
        <a:defRPr sz="4000">
          <a:solidFill>
            <a:schemeClr val="tx2"/>
          </a:solidFill>
          <a:latin typeface="Arial" charset="0"/>
          <a:ea typeface="微軟正黑體" pitchFamily="34" charset="-12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986B313-AFF1-4AF5-ACDE-550F87D26DC8}" type="slidenum">
              <a:rPr lang="en-US" altLang="zh-TW" smtClean="0">
                <a:ea typeface="微軟正黑體" pitchFamily="34" charset="-120"/>
              </a:rPr>
              <a:pPr/>
              <a:t>‹#›</a:t>
            </a:fld>
            <a:endParaRPr lang="en-US" altLang="zh-TW">
              <a:ea typeface="微軟正黑體" pitchFamily="34" charset="-120"/>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ltLang="zh-TW">
              <a:solidFill>
                <a:srgbClr val="EEECE1"/>
              </a:solidFill>
              <a:ea typeface="微軟正黑體" pitchFamily="34" charset="-120"/>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altLang="zh-TW">
              <a:solidFill>
                <a:srgbClr val="EEECE1"/>
              </a:solidFill>
              <a:ea typeface="微軟正黑體" pitchFamily="34" charset="-120"/>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zh-TW" altLang="zh-TW">
              <a:solidFill>
                <a:prstClr val="black"/>
              </a:solidFill>
              <a:ea typeface="新細明體" pitchFamily="18" charset="-120"/>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TW" altLang="zh-TW">
              <a:solidFill>
                <a:prstClr val="black"/>
              </a:solidFill>
              <a:ea typeface="新細明體" pitchFamily="18" charset="-120"/>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9D107BB-1707-45AA-BD04-C12DA623D80D}" type="slidenum">
              <a:rPr lang="en-US" altLang="zh-TW" smtClean="0">
                <a:solidFill>
                  <a:srgbClr val="646B86"/>
                </a:solidFill>
                <a:ea typeface="新細明體" pitchFamily="18" charset="-120"/>
              </a:rPr>
              <a:pPr/>
              <a:t>‹#›</a:t>
            </a:fld>
            <a:endParaRPr lang="en-US" altLang="zh-TW">
              <a:solidFill>
                <a:srgbClr val="646B86"/>
              </a:solidFill>
              <a:ea typeface="新細明體" pitchFamily="18" charset="-120"/>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hyperlink" Target="http://www.patientsafety.doh.gov.tw/big5/Content/Content.asp?cid=135"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0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0.xml"/><Relationship Id="rId1" Type="http://schemas.openxmlformats.org/officeDocument/2006/relationships/slideLayout" Target="../slideLayouts/slideLayout69.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01.xml"/><Relationship Id="rId1" Type="http://schemas.openxmlformats.org/officeDocument/2006/relationships/slideLayout" Target="../slideLayouts/slideLayout59.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02.xml"/><Relationship Id="rId1" Type="http://schemas.openxmlformats.org/officeDocument/2006/relationships/slideLayout" Target="../slideLayouts/slideLayout59.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03.xml"/><Relationship Id="rId1" Type="http://schemas.openxmlformats.org/officeDocument/2006/relationships/slideLayout" Target="../slideLayouts/slideLayout59.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104.xml"/><Relationship Id="rId1" Type="http://schemas.openxmlformats.org/officeDocument/2006/relationships/slideLayout" Target="../slideLayouts/slideLayout59.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105.xml"/><Relationship Id="rId1" Type="http://schemas.openxmlformats.org/officeDocument/2006/relationships/slideLayout" Target="../slideLayouts/slideLayout59.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0.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107.xml"/><Relationship Id="rId1" Type="http://schemas.openxmlformats.org/officeDocument/2006/relationships/slideLayout" Target="../slideLayouts/slideLayout71.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0.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110.xml"/><Relationship Id="rId1" Type="http://schemas.openxmlformats.org/officeDocument/2006/relationships/slideLayout" Target="../slideLayouts/slideLayout71.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1.xml"/><Relationship Id="rId1" Type="http://schemas.openxmlformats.org/officeDocument/2006/relationships/slideLayout" Target="../slideLayouts/slideLayout71.xml"/><Relationship Id="rId5" Type="http://schemas.openxmlformats.org/officeDocument/2006/relationships/image" Target="../media/image48.png"/><Relationship Id="rId4" Type="http://schemas.openxmlformats.org/officeDocument/2006/relationships/image" Target="../media/image47.png"/></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112.xml"/><Relationship Id="rId1" Type="http://schemas.openxmlformats.org/officeDocument/2006/relationships/slideLayout" Target="../slideLayouts/slideLayout71.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113.xml"/><Relationship Id="rId1" Type="http://schemas.openxmlformats.org/officeDocument/2006/relationships/slideLayout" Target="../slideLayouts/slideLayout71.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114.xml"/><Relationship Id="rId1" Type="http://schemas.openxmlformats.org/officeDocument/2006/relationships/slideLayout" Target="../slideLayouts/slideLayout71.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1.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116.xml"/><Relationship Id="rId1" Type="http://schemas.openxmlformats.org/officeDocument/2006/relationships/slideLayout" Target="../slideLayouts/slideLayout8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1.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119.xml"/><Relationship Id="rId1" Type="http://schemas.openxmlformats.org/officeDocument/2006/relationships/slideLayout" Target="../slideLayouts/slideLayout8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0.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120.xml"/><Relationship Id="rId1" Type="http://schemas.openxmlformats.org/officeDocument/2006/relationships/slideLayout" Target="../slideLayouts/slideLayout8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121.xml"/><Relationship Id="rId1" Type="http://schemas.openxmlformats.org/officeDocument/2006/relationships/slideLayout" Target="../slideLayouts/slideLayout84.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00.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123.xml"/><Relationship Id="rId1" Type="http://schemas.openxmlformats.org/officeDocument/2006/relationships/slideLayout" Target="../slideLayouts/slideLayout93.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92.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126.xml"/><Relationship Id="rId1" Type="http://schemas.openxmlformats.org/officeDocument/2006/relationships/slideLayout" Target="../slideLayouts/slideLayout10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93.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128.xml"/><Relationship Id="rId1" Type="http://schemas.openxmlformats.org/officeDocument/2006/relationships/slideLayout" Target="../slideLayouts/slideLayout93.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0.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130.xml"/><Relationship Id="rId1" Type="http://schemas.openxmlformats.org/officeDocument/2006/relationships/slideLayout" Target="../slideLayouts/slideLayout93.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131.xml"/><Relationship Id="rId1" Type="http://schemas.openxmlformats.org/officeDocument/2006/relationships/slideLayout" Target="../slideLayouts/slideLayout93.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93.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133.xml"/><Relationship Id="rId1" Type="http://schemas.openxmlformats.org/officeDocument/2006/relationships/slideLayout" Target="../slideLayouts/slideLayout95.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134.xml"/><Relationship Id="rId1" Type="http://schemas.openxmlformats.org/officeDocument/2006/relationships/slideLayout" Target="../slideLayouts/slideLayout93.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135.xml"/><Relationship Id="rId1" Type="http://schemas.openxmlformats.org/officeDocument/2006/relationships/slideLayout" Target="../slideLayouts/slideLayout93.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136.xml"/><Relationship Id="rId1" Type="http://schemas.openxmlformats.org/officeDocument/2006/relationships/slideLayout" Target="../slideLayouts/slideLayout93.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137.xml"/><Relationship Id="rId1" Type="http://schemas.openxmlformats.org/officeDocument/2006/relationships/slideLayout" Target="../slideLayouts/slideLayout93.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14.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139.xml"/><Relationship Id="rId1" Type="http://schemas.openxmlformats.org/officeDocument/2006/relationships/slideLayout" Target="../slideLayouts/slideLayout115.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14.xml"/></Relationships>
</file>

<file path=ppt/slides/_rels/slide1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1.xml"/><Relationship Id="rId1" Type="http://schemas.openxmlformats.org/officeDocument/2006/relationships/slideLayout" Target="../slideLayouts/slideLayout120.xml"/></Relationships>
</file>

<file path=ppt/slides/_rels/slide1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2.xml"/><Relationship Id="rId1" Type="http://schemas.openxmlformats.org/officeDocument/2006/relationships/slideLayout" Target="../slideLayouts/slideLayout120.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15.xml"/></Relationships>
</file>

<file path=ppt/slides/_rels/slide1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4.xml"/><Relationship Id="rId1" Type="http://schemas.openxmlformats.org/officeDocument/2006/relationships/slideLayout" Target="../slideLayouts/slideLayout115.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145.xml"/><Relationship Id="rId1" Type="http://schemas.openxmlformats.org/officeDocument/2006/relationships/slideLayout" Target="../slideLayouts/slideLayout115.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1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6.xml"/><Relationship Id="rId1" Type="http://schemas.openxmlformats.org/officeDocument/2006/relationships/slideLayout" Target="../slideLayouts/slideLayout115.xml"/><Relationship Id="rId5" Type="http://schemas.openxmlformats.org/officeDocument/2006/relationships/image" Target="../media/image54.png"/><Relationship Id="rId4" Type="http://schemas.openxmlformats.org/officeDocument/2006/relationships/image" Target="../media/image53.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1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1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0.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1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15.xml"/></Relationships>
</file>

<file path=ppt/slides/_rels/slide154.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notesSlide" Target="../notesSlides/notesSlide154.xml"/><Relationship Id="rId1" Type="http://schemas.openxmlformats.org/officeDocument/2006/relationships/slideLayout" Target="../slideLayouts/slideLayout117.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1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5.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4.jpeg"/><Relationship Id="rId7" Type="http://schemas.openxmlformats.org/officeDocument/2006/relationships/diagramColors" Target="../diagrams/colors11.xml"/><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1.xml"/><Relationship Id="rId1" Type="http://schemas.openxmlformats.org/officeDocument/2006/relationships/slideLayout" Target="../slideLayouts/slideLayout2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25.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6.xml"/><Relationship Id="rId1" Type="http://schemas.openxmlformats.org/officeDocument/2006/relationships/slideLayout" Target="../slideLayouts/slideLayout2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7.xml"/><Relationship Id="rId1" Type="http://schemas.openxmlformats.org/officeDocument/2006/relationships/slideLayout" Target="../slideLayouts/slideLayout2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patientsafety.doh.gov.tw/big5/Content/Content.asp?cid=135" TargetMode="External"/><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8.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0.xml"/><Relationship Id="rId1" Type="http://schemas.openxmlformats.org/officeDocument/2006/relationships/slideLayout" Target="../slideLayouts/slideLayout2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1.xml"/><Relationship Id="rId1" Type="http://schemas.openxmlformats.org/officeDocument/2006/relationships/slideLayout" Target="../slideLayouts/slideLayout2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2.xml"/><Relationship Id="rId1" Type="http://schemas.openxmlformats.org/officeDocument/2006/relationships/slideLayout" Target="../slideLayouts/slideLayout2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3.xml"/><Relationship Id="rId1" Type="http://schemas.openxmlformats.org/officeDocument/2006/relationships/slideLayout" Target="../slideLayouts/slideLayout2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4.xml"/><Relationship Id="rId1" Type="http://schemas.openxmlformats.org/officeDocument/2006/relationships/slideLayout" Target="../slideLayouts/slideLayout2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5.xml"/><Relationship Id="rId1" Type="http://schemas.openxmlformats.org/officeDocument/2006/relationships/slideLayout" Target="../slideLayouts/slideLayout2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6.xml"/><Relationship Id="rId1" Type="http://schemas.openxmlformats.org/officeDocument/2006/relationships/slideLayout" Target="../slideLayouts/slideLayout2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7.xml"/><Relationship Id="rId1" Type="http://schemas.openxmlformats.org/officeDocument/2006/relationships/slideLayout" Target="../slideLayouts/slideLayout2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8.xml"/><Relationship Id="rId1" Type="http://schemas.openxmlformats.org/officeDocument/2006/relationships/slideLayout" Target="../slideLayouts/slideLayout2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27.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1.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73.xml"/><Relationship Id="rId1" Type="http://schemas.openxmlformats.org/officeDocument/2006/relationships/slideLayout" Target="../slideLayouts/slideLayout4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76.xml"/><Relationship Id="rId1" Type="http://schemas.openxmlformats.org/officeDocument/2006/relationships/slideLayout" Target="../slideLayouts/slideLayout4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77.xml"/><Relationship Id="rId1" Type="http://schemas.openxmlformats.org/officeDocument/2006/relationships/slideLayout" Target="../slideLayouts/slideLayout4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78.xml"/><Relationship Id="rId1" Type="http://schemas.openxmlformats.org/officeDocument/2006/relationships/slideLayout" Target="../slideLayouts/slideLayout4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79.xml"/><Relationship Id="rId1" Type="http://schemas.openxmlformats.org/officeDocument/2006/relationships/slideLayout" Target="../slideLayouts/slideLayout4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80.xml"/><Relationship Id="rId1" Type="http://schemas.openxmlformats.org/officeDocument/2006/relationships/slideLayout" Target="../slideLayouts/slideLayout4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81.xml"/><Relationship Id="rId1" Type="http://schemas.openxmlformats.org/officeDocument/2006/relationships/slideLayout" Target="../slideLayouts/slideLayout4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3.xml"/><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84.xml"/><Relationship Id="rId1" Type="http://schemas.openxmlformats.org/officeDocument/2006/relationships/slideLayout" Target="../slideLayouts/slideLayout48.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85.xml"/><Relationship Id="rId1" Type="http://schemas.openxmlformats.org/officeDocument/2006/relationships/slideLayout" Target="../slideLayouts/slideLayout48.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7.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88.xml"/><Relationship Id="rId1" Type="http://schemas.openxmlformats.org/officeDocument/2006/relationships/slideLayout" Target="../slideLayouts/slideLayout48.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89.xml"/><Relationship Id="rId1" Type="http://schemas.openxmlformats.org/officeDocument/2006/relationships/slideLayout" Target="../slideLayouts/slideLayout5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6.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90.xml"/><Relationship Id="rId1" Type="http://schemas.openxmlformats.org/officeDocument/2006/relationships/slideLayout" Target="../slideLayouts/slideLayout50.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91.xml"/><Relationship Id="rId1" Type="http://schemas.openxmlformats.org/officeDocument/2006/relationships/slideLayout" Target="../slideLayouts/slideLayout48.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92.xml"/><Relationship Id="rId1" Type="http://schemas.openxmlformats.org/officeDocument/2006/relationships/slideLayout" Target="../slideLayouts/slideLayout4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8.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4.xml"/><Relationship Id="rId1" Type="http://schemas.openxmlformats.org/officeDocument/2006/relationships/vmlDrawing" Target="../drawings/vmlDrawing1.vml"/><Relationship Id="rId5" Type="http://schemas.openxmlformats.org/officeDocument/2006/relationships/image" Target="../media/image43.png"/><Relationship Id="rId4" Type="http://schemas.openxmlformats.org/officeDocument/2006/relationships/oleObject" Target="../embeddings/oleObject1.bin"/></Relationships>
</file>

<file path=ppt/slides/_rels/slide9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95.xml"/><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96.xml"/><Relationship Id="rId1" Type="http://schemas.openxmlformats.org/officeDocument/2006/relationships/slideLayout" Target="../slideLayouts/slideLayout59.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8.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99.xml"/><Relationship Id="rId1" Type="http://schemas.openxmlformats.org/officeDocument/2006/relationships/slideLayout" Target="../slideLayouts/slideLayout59.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ChangeArrowheads="1"/>
          </p:cNvSpPr>
          <p:nvPr/>
        </p:nvSpPr>
        <p:spPr bwMode="auto">
          <a:xfrm>
            <a:off x="0" y="4149725"/>
            <a:ext cx="9144000" cy="2708275"/>
          </a:xfrm>
          <a:prstGeom prst="rect">
            <a:avLst/>
          </a:prstGeom>
          <a:gradFill rotWithShape="1">
            <a:gsLst>
              <a:gs pos="0">
                <a:schemeClr val="bg1"/>
              </a:gs>
              <a:gs pos="100000">
                <a:srgbClr val="99CCFF">
                  <a:alpha val="59000"/>
                </a:srgbClr>
              </a:gs>
            </a:gsLst>
            <a:lin ang="27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kumimoji="0" lang="en-US" altLang="zh-TW">
              <a:solidFill>
                <a:srgbClr val="1D528D"/>
              </a:solidFill>
              <a:latin typeface="Arial" pitchFamily="34" charset="0"/>
              <a:ea typeface="新細明體" pitchFamily="18" charset="-120"/>
            </a:endParaRPr>
          </a:p>
        </p:txBody>
      </p:sp>
      <p:sp>
        <p:nvSpPr>
          <p:cNvPr id="5125" name="Rectangle 14"/>
          <p:cNvSpPr>
            <a:spLocks noGrp="1" noChangeArrowheads="1"/>
          </p:cNvSpPr>
          <p:nvPr>
            <p:ph type="ctrTitle" idx="4294967295"/>
          </p:nvPr>
        </p:nvSpPr>
        <p:spPr>
          <a:xfrm>
            <a:off x="2916238" y="2852936"/>
            <a:ext cx="6227762" cy="1177925"/>
          </a:xfrm>
        </p:spPr>
        <p:txBody>
          <a:bodyPr/>
          <a:lstStyle/>
          <a:p>
            <a:r>
              <a:rPr lang="en-US" altLang="zh-TW" dirty="0" smtClean="0">
                <a:solidFill>
                  <a:schemeClr val="bg1"/>
                </a:solidFill>
                <a:latin typeface="+mj-ea"/>
                <a:ea typeface="+mj-ea"/>
              </a:rPr>
              <a:t>101-102</a:t>
            </a:r>
            <a:r>
              <a:rPr lang="zh-TW" altLang="en-US" dirty="0" smtClean="0">
                <a:solidFill>
                  <a:schemeClr val="bg1"/>
                </a:solidFill>
                <a:latin typeface="+mj-ea"/>
                <a:ea typeface="+mj-ea"/>
              </a:rPr>
              <a:t>年度工作目標</a:t>
            </a:r>
          </a:p>
        </p:txBody>
      </p:sp>
      <p:sp>
        <p:nvSpPr>
          <p:cNvPr id="5126" name="Rectangle 15"/>
          <p:cNvSpPr>
            <a:spLocks noGrp="1" noChangeArrowheads="1"/>
          </p:cNvSpPr>
          <p:nvPr>
            <p:ph type="subTitle" idx="4294967295"/>
          </p:nvPr>
        </p:nvSpPr>
        <p:spPr>
          <a:xfrm>
            <a:off x="2916238" y="4149725"/>
            <a:ext cx="6227762" cy="1295400"/>
          </a:xfrm>
        </p:spPr>
        <p:txBody>
          <a:bodyPr/>
          <a:lstStyle/>
          <a:p>
            <a:pPr marL="0" indent="0" algn="ctr">
              <a:buFont typeface="Wingdings" pitchFamily="2" charset="2"/>
              <a:buNone/>
            </a:pPr>
            <a:endParaRPr lang="zh-TW" altLang="en-US" smtClean="0"/>
          </a:p>
        </p:txBody>
      </p:sp>
      <p:sp>
        <p:nvSpPr>
          <p:cNvPr id="5127" name="Text Box 17">
            <a:hlinkClick r:id="rId3"/>
          </p:cNvPr>
          <p:cNvSpPr txBox="1">
            <a:spLocks noChangeArrowheads="1"/>
          </p:cNvSpPr>
          <p:nvPr/>
        </p:nvSpPr>
        <p:spPr bwMode="auto">
          <a:xfrm>
            <a:off x="251520" y="1897668"/>
            <a:ext cx="8629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1D528D"/>
                </a:solidFill>
                <a:ea typeface="微軟正黑體" pitchFamily="34" charset="-120"/>
              </a:rPr>
              <a:t>檔案下載：病人安全資訊網（</a:t>
            </a:r>
            <a:r>
              <a:rPr kumimoji="0" lang="zh-TW" altLang="zh-TW" sz="1700" b="1" dirty="0">
                <a:solidFill>
                  <a:srgbClr val="1D528D"/>
                </a:solidFill>
              </a:rPr>
              <a:t>http://www.patientsafety.doh.gov.tw/</a:t>
            </a:r>
            <a:r>
              <a:rPr kumimoji="0" lang="zh-TW" altLang="en-US" sz="1700" b="1" dirty="0">
                <a:solidFill>
                  <a:srgbClr val="1D528D"/>
                </a:solidFill>
                <a:ea typeface="微軟正黑體" pitchFamily="34" charset="-120"/>
              </a:rPr>
              <a:t>）</a:t>
            </a:r>
            <a:r>
              <a:rPr kumimoji="0" lang="en-US" altLang="zh-TW" sz="1700" b="1" dirty="0">
                <a:solidFill>
                  <a:srgbClr val="1D528D"/>
                </a:solidFill>
                <a:ea typeface="微軟正黑體" pitchFamily="34" charset="-120"/>
              </a:rPr>
              <a:t>&gt;</a:t>
            </a:r>
            <a:r>
              <a:rPr kumimoji="0" lang="zh-TW" altLang="en-US" sz="1700" b="1" dirty="0">
                <a:solidFill>
                  <a:srgbClr val="1D528D"/>
                </a:solidFill>
                <a:ea typeface="微軟正黑體" pitchFamily="34" charset="-120"/>
              </a:rPr>
              <a:t>病人安全年度目標</a:t>
            </a:r>
            <a:br>
              <a:rPr kumimoji="0" lang="zh-TW" altLang="en-US" sz="1700" b="1" dirty="0">
                <a:solidFill>
                  <a:srgbClr val="1D528D"/>
                </a:solidFill>
                <a:ea typeface="微軟正黑體" pitchFamily="34" charset="-120"/>
              </a:rPr>
            </a:br>
            <a:r>
              <a:rPr kumimoji="0" lang="en-US" altLang="zh-TW" sz="1700" b="1" dirty="0">
                <a:solidFill>
                  <a:srgbClr val="1D528D"/>
                </a:solidFill>
                <a:ea typeface="微軟正黑體" pitchFamily="34" charset="-120"/>
              </a:rPr>
              <a:t>&gt;101-102</a:t>
            </a:r>
            <a:r>
              <a:rPr kumimoji="0" lang="zh-TW" altLang="en-US" sz="1700" b="1" dirty="0">
                <a:solidFill>
                  <a:srgbClr val="1D528D"/>
                </a:solidFill>
                <a:ea typeface="微軟正黑體" pitchFamily="34" charset="-120"/>
              </a:rPr>
              <a:t>年</a:t>
            </a:r>
            <a:r>
              <a:rPr kumimoji="0" lang="en-US" altLang="zh-TW" sz="1700" b="1" dirty="0">
                <a:solidFill>
                  <a:srgbClr val="1D528D"/>
                </a:solidFill>
                <a:ea typeface="微軟正黑體" pitchFamily="34" charset="-120"/>
              </a:rPr>
              <a:t>&gt;101-102</a:t>
            </a:r>
            <a:r>
              <a:rPr kumimoji="0" lang="zh-TW" altLang="en-US" sz="1700" b="1" dirty="0">
                <a:solidFill>
                  <a:srgbClr val="1D528D"/>
                </a:solidFill>
                <a:ea typeface="微軟正黑體" pitchFamily="34" charset="-120"/>
              </a:rPr>
              <a:t>年度醫院醫療品質及病人安全年度工作目標</a:t>
            </a:r>
            <a:endParaRPr kumimoji="0" lang="en-US" altLang="zh-TW" sz="1700" b="1" dirty="0">
              <a:solidFill>
                <a:srgbClr val="1D528D"/>
              </a:solidFill>
              <a:ea typeface="微軟正黑體" pitchFamily="34" charset="-120"/>
            </a:endParaRPr>
          </a:p>
        </p:txBody>
      </p:sp>
      <p:pic>
        <p:nvPicPr>
          <p:cNvPr id="5128" name="Picture 19" descr="醫策會-LOGO設計(會徽橘色透明底)"/>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7900" y="6305550"/>
            <a:ext cx="6096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20"/>
          <p:cNvSpPr txBox="1">
            <a:spLocks noChangeArrowheads="1"/>
          </p:cNvSpPr>
          <p:nvPr/>
        </p:nvSpPr>
        <p:spPr bwMode="auto">
          <a:xfrm>
            <a:off x="5448300" y="6323013"/>
            <a:ext cx="3659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b="1">
                <a:solidFill>
                  <a:srgbClr val="000000"/>
                </a:solidFill>
                <a:ea typeface="微軟正黑體" pitchFamily="34" charset="-120"/>
              </a:rPr>
              <a:t>財團法人醫院評鑑暨醫療品質策進會</a:t>
            </a:r>
          </a:p>
        </p:txBody>
      </p:sp>
      <p:pic>
        <p:nvPicPr>
          <p:cNvPr id="5130" name="Picture 18" descr="衛生署"/>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6165850"/>
            <a:ext cx="6111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22"/>
          <p:cNvSpPr txBox="1">
            <a:spLocks noChangeArrowheads="1"/>
          </p:cNvSpPr>
          <p:nvPr/>
        </p:nvSpPr>
        <p:spPr bwMode="auto">
          <a:xfrm>
            <a:off x="3187700" y="6324600"/>
            <a:ext cx="1371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b="1">
                <a:solidFill>
                  <a:srgbClr val="000000"/>
                </a:solidFill>
                <a:ea typeface="微軟正黑體" pitchFamily="34" charset="-120"/>
              </a:rPr>
              <a:t>行政院衛生署</a:t>
            </a:r>
          </a:p>
        </p:txBody>
      </p:sp>
      <p:grpSp>
        <p:nvGrpSpPr>
          <p:cNvPr id="4" name="群組 3"/>
          <p:cNvGrpSpPr/>
          <p:nvPr/>
        </p:nvGrpSpPr>
        <p:grpSpPr>
          <a:xfrm>
            <a:off x="91851" y="332656"/>
            <a:ext cx="8872636" cy="1368151"/>
            <a:chOff x="-108520" y="342885"/>
            <a:chExt cx="9308219" cy="1435318"/>
          </a:xfrm>
        </p:grpSpPr>
        <p:pic>
          <p:nvPicPr>
            <p:cNvPr id="5133" name="Picture 13" descr="20120528im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11432" y="796144"/>
              <a:ext cx="988267" cy="96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bwMode="auto">
            <a:xfrm>
              <a:off x="70993" y="342885"/>
              <a:ext cx="3916234" cy="161764"/>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pitchFamily="-112" charset="0"/>
                <a:ea typeface="新細明體" pitchFamily="-112" charset="-120"/>
                <a:cs typeface="新細明體" pitchFamily="-112" charset="-120"/>
              </a:endParaRPr>
            </a:p>
          </p:txBody>
        </p:sp>
        <p:pic>
          <p:nvPicPr>
            <p:cNvPr id="15" name="Picture 12" descr="醫院版標頭"/>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8520" y="688560"/>
              <a:ext cx="6372200" cy="863015"/>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 name="群組 2"/>
            <p:cNvGrpSpPr/>
            <p:nvPr/>
          </p:nvGrpSpPr>
          <p:grpSpPr>
            <a:xfrm>
              <a:off x="3382883" y="809318"/>
              <a:ext cx="4743229" cy="968885"/>
              <a:chOff x="4211482" y="943116"/>
              <a:chExt cx="4743229" cy="824869"/>
            </a:xfrm>
          </p:grpSpPr>
          <p:pic>
            <p:nvPicPr>
              <p:cNvPr id="16" name="Picture 2" descr="\\Files\品質組\4.公用病人安全\1.1年度目標\10.101-102年度目標\09-手冊、海報、DM\98-解離圖檔\92-醫院版標頭\醫院版標頭-下排字.gif"/>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4761"/>
              <a:stretch/>
            </p:blipFill>
            <p:spPr bwMode="auto">
              <a:xfrm>
                <a:off x="5426319" y="943116"/>
                <a:ext cx="3528392" cy="8248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icture 2" descr="\\Files\品質組\4.公用病人安全\1.1年度目標\10.101-102年度目標\09-手冊、海報、DM\98-解離圖檔\92-醫院版標頭\醫院版標頭-下排字.gif"/>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4761" r="33013"/>
              <a:stretch/>
            </p:blipFill>
            <p:spPr bwMode="auto">
              <a:xfrm>
                <a:off x="4211482" y="943116"/>
                <a:ext cx="2654998" cy="824869"/>
              </a:xfrm>
              <a:prstGeom prst="rect">
                <a:avLst/>
              </a:prstGeom>
              <a:noFill/>
              <a:effectLst/>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smtClean="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1/10</a:t>
            </a:r>
          </a:p>
        </p:txBody>
      </p:sp>
      <p:graphicFrame>
        <p:nvGraphicFramePr>
          <p:cNvPr id="14" name="表格 13"/>
          <p:cNvGraphicFramePr>
            <a:graphicFrameLocks noGrp="1"/>
          </p:cNvGraphicFramePr>
          <p:nvPr/>
        </p:nvGraphicFramePr>
        <p:xfrm>
          <a:off x="323528" y="1628800"/>
          <a:ext cx="8496944" cy="4902315"/>
        </p:xfrm>
        <a:graphic>
          <a:graphicData uri="http://schemas.openxmlformats.org/drawingml/2006/table">
            <a:tbl>
              <a:tblPr firstRow="1" bandRow="1">
                <a:tableStyleId>{D7AC3CCA-C797-4891-BE02-D94E43425B78}</a:tableStyleId>
              </a:tblPr>
              <a:tblGrid>
                <a:gridCol w="4248472"/>
                <a:gridCol w="4248472"/>
              </a:tblGrid>
              <a:tr h="69536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目標一：提升用藥安全</a:t>
                      </a:r>
                      <a:endParaRPr kumimoji="0" lang="en-US" altLang="zh-TW" sz="2800" b="0"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16" marB="45716"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16" marB="45716" horzOverflow="overflow">
                    <a:noFill/>
                  </a:tcPr>
                </a:tc>
              </a:tr>
              <a:tr h="3168352">
                <a:tc>
                  <a:txBody>
                    <a:bodyPr/>
                    <a:lstStyle/>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落實正確給藥程序、查核</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a:t>
                      </a: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病人</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用藥過敏及不良反應史的</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登錄及運用</a:t>
                      </a:r>
                      <a:endParaRPr kumimoji="0" lang="en-US" altLang="zh-TW" sz="2400" b="1" i="0" u="none" strike="noStrike" cap="none" normalizeH="0" baseline="0" dirty="0" smtClean="0">
                        <a:ln>
                          <a:noFill/>
                        </a:ln>
                        <a:solidFill>
                          <a:srgbClr val="FF3300"/>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加強</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慢性病人</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用藥安全</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提升病人及照護者安全用藥的能力</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運用資訊提高用藥安全</a:t>
                      </a:r>
                      <a:r>
                        <a:rPr kumimoji="0" lang="en-US" altLang="zh-TW" sz="2800" b="1" i="0" u="none" strike="noStrike" cap="none" normalizeH="0" baseline="0" dirty="0" smtClean="0">
                          <a:ln>
                            <a:noFill/>
                          </a:ln>
                          <a:solidFill>
                            <a:schemeClr val="tx2"/>
                          </a:solidFill>
                          <a:effectLst/>
                          <a:latin typeface="Arial" charset="0"/>
                          <a:ea typeface="微軟正黑體" pitchFamily="34" charset="-120"/>
                        </a:rPr>
                        <a:t> </a:t>
                      </a:r>
                    </a:p>
                  </a:txBody>
                  <a:tcPr marT="45716" marB="45716" horzOverflow="overflow">
                    <a:noFill/>
                  </a:tcPr>
                </a:tc>
                <a:tc>
                  <a:txBody>
                    <a:bodyPr/>
                    <a:lstStyle/>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提升病人及照護者安全用藥的能力</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加強</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慢性疾病病人</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用藥安全</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落實用藥過敏及不良反應史的</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傳遞</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運用資訊提升用藥安全</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加強高警訊藥品的使用安全</a:t>
                      </a:r>
                      <a:endParaRPr kumimoji="0" lang="en-US" altLang="zh-TW" sz="2400" b="1" i="0" u="none" strike="noStrike" cap="none" normalizeH="0" baseline="0" dirty="0" smtClean="0">
                        <a:ln>
                          <a:noFill/>
                        </a:ln>
                        <a:solidFill>
                          <a:schemeClr val="accent1"/>
                        </a:solidFill>
                        <a:effectLst/>
                        <a:latin typeface="Arial" charset="0"/>
                        <a:ea typeface="微軟正黑體" pitchFamily="34" charset="-120"/>
                      </a:endParaRPr>
                    </a:p>
                  </a:txBody>
                  <a:tcPr marT="45716" marB="45716" horzOverflow="overflow">
                    <a:noFill/>
                  </a:tcPr>
                </a:tc>
              </a:tr>
            </a:tbl>
          </a:graphicData>
        </a:graphic>
      </p:graphicFrame>
      <p:sp>
        <p:nvSpPr>
          <p:cNvPr id="9" name="AutoShape 46"/>
          <p:cNvSpPr>
            <a:spLocks noChangeArrowheads="1"/>
          </p:cNvSpPr>
          <p:nvPr/>
        </p:nvSpPr>
        <p:spPr bwMode="auto">
          <a:xfrm>
            <a:off x="4644008" y="4668118"/>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0" name="AutoShape 48"/>
          <p:cNvSpPr>
            <a:spLocks noChangeArrowheads="1"/>
          </p:cNvSpPr>
          <p:nvPr/>
        </p:nvSpPr>
        <p:spPr bwMode="auto">
          <a:xfrm>
            <a:off x="4644008" y="4236318"/>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8" name="Text Box 41"/>
          <p:cNvSpPr txBox="1">
            <a:spLocks noChangeArrowheads="1"/>
          </p:cNvSpPr>
          <p:nvPr/>
        </p:nvSpPr>
        <p:spPr bwMode="auto">
          <a:xfrm>
            <a:off x="323528" y="1124744"/>
            <a:ext cx="8496944"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11" name="AutoShape 46"/>
          <p:cNvSpPr>
            <a:spLocks noChangeArrowheads="1"/>
          </p:cNvSpPr>
          <p:nvPr/>
        </p:nvSpPr>
        <p:spPr bwMode="auto">
          <a:xfrm>
            <a:off x="6193508"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AutoShape 2"/>
          <p:cNvSpPr>
            <a:spLocks noChangeAspect="1" noChangeArrowheads="1"/>
          </p:cNvSpPr>
          <p:nvPr/>
        </p:nvSpPr>
        <p:spPr bwMode="auto">
          <a:xfrm>
            <a:off x="626740" y="1600200"/>
            <a:ext cx="746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solidFill>
                <a:srgbClr val="2F2B20"/>
              </a:solidFill>
              <a:latin typeface="微軟正黑體"/>
              <a:ea typeface="微軟正黑體"/>
            </a:endParaRPr>
          </a:p>
        </p:txBody>
      </p:sp>
      <p:sp>
        <p:nvSpPr>
          <p:cNvPr id="549891" name="Rectangle 3"/>
          <p:cNvSpPr>
            <a:spLocks noGrp="1" noChangeArrowheads="1"/>
          </p:cNvSpPr>
          <p:nvPr>
            <p:ph type="title"/>
          </p:nvPr>
        </p:nvSpPr>
        <p:spPr>
          <a:xfrm>
            <a:off x="633090" y="376238"/>
            <a:ext cx="7739063" cy="914400"/>
          </a:xfrm>
        </p:spPr>
        <p:txBody>
          <a:bodyPr/>
          <a:lstStyle/>
          <a:p>
            <a:r>
              <a:rPr lang="en-US" altLang="zh-TW" b="1" dirty="0">
                <a:latin typeface="+mj-ea"/>
                <a:ea typeface="+mj-ea"/>
              </a:rPr>
              <a:t>Check-Back(</a:t>
            </a:r>
            <a:r>
              <a:rPr lang="zh-TW" altLang="en-US" b="1" dirty="0">
                <a:latin typeface="+mj-ea"/>
                <a:ea typeface="+mj-ea"/>
              </a:rPr>
              <a:t>覆誦確認</a:t>
            </a:r>
            <a:r>
              <a:rPr lang="en-US" altLang="zh-TW" b="1" dirty="0">
                <a:latin typeface="+mj-ea"/>
                <a:ea typeface="+mj-ea"/>
              </a:rPr>
              <a:t>) </a:t>
            </a:r>
          </a:p>
        </p:txBody>
      </p:sp>
      <p:pic>
        <p:nvPicPr>
          <p:cNvPr id="549892" name="Picture 4" descr="closed_loop_com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8115" y="1738313"/>
            <a:ext cx="6858000" cy="4433887"/>
          </a:xfrm>
          <a:prstGeom prst="rect">
            <a:avLst/>
          </a:prstGeom>
          <a:noFill/>
          <a:extLst>
            <a:ext uri="{909E8E84-426E-40DD-AFC4-6F175D3DCCD1}">
              <a14:hiddenFill xmlns:a14="http://schemas.microsoft.com/office/drawing/2010/main">
                <a:solidFill>
                  <a:srgbClr val="FFFFFF"/>
                </a:solidFill>
              </a14:hiddenFill>
            </a:ext>
          </a:extLst>
        </p:spPr>
      </p:pic>
      <p:sp>
        <p:nvSpPr>
          <p:cNvPr id="549893" name="Text Box 5"/>
          <p:cNvSpPr txBox="1">
            <a:spLocks noChangeArrowheads="1"/>
          </p:cNvSpPr>
          <p:nvPr/>
        </p:nvSpPr>
        <p:spPr bwMode="auto">
          <a:xfrm>
            <a:off x="3595365" y="2276475"/>
            <a:ext cx="1660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solidFill>
                  <a:srgbClr val="0000FF"/>
                </a:solidFill>
                <a:latin typeface="微軟正黑體"/>
                <a:ea typeface="微軟正黑體"/>
              </a:rPr>
              <a:t>發出信息</a:t>
            </a:r>
          </a:p>
        </p:txBody>
      </p:sp>
      <p:sp>
        <p:nvSpPr>
          <p:cNvPr id="549894" name="Text Box 6"/>
          <p:cNvSpPr txBox="1">
            <a:spLocks noChangeArrowheads="1"/>
          </p:cNvSpPr>
          <p:nvPr/>
        </p:nvSpPr>
        <p:spPr bwMode="auto">
          <a:xfrm>
            <a:off x="5198740" y="5205413"/>
            <a:ext cx="2241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solidFill>
                  <a:srgbClr val="0000FF"/>
                </a:solidFill>
                <a:latin typeface="微軟正黑體"/>
                <a:ea typeface="微軟正黑體"/>
              </a:rPr>
              <a:t>收到並回饋</a:t>
            </a:r>
          </a:p>
        </p:txBody>
      </p:sp>
      <p:sp>
        <p:nvSpPr>
          <p:cNvPr id="549895" name="Text Box 7"/>
          <p:cNvSpPr txBox="1">
            <a:spLocks noChangeArrowheads="1"/>
          </p:cNvSpPr>
          <p:nvPr/>
        </p:nvSpPr>
        <p:spPr bwMode="auto">
          <a:xfrm>
            <a:off x="1299840" y="5073650"/>
            <a:ext cx="2127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800" b="1">
                <a:solidFill>
                  <a:srgbClr val="0000FF"/>
                </a:solidFill>
                <a:latin typeface="微軟正黑體"/>
                <a:ea typeface="微軟正黑體"/>
              </a:rPr>
              <a:t>發信息者確認對方收到</a:t>
            </a:r>
          </a:p>
        </p:txBody>
      </p:sp>
      <p:sp>
        <p:nvSpPr>
          <p:cNvPr id="549896" name="Rectangle 8"/>
          <p:cNvSpPr>
            <a:spLocks noChangeArrowheads="1"/>
          </p:cNvSpPr>
          <p:nvPr/>
        </p:nvSpPr>
        <p:spPr bwMode="auto">
          <a:xfrm>
            <a:off x="394841" y="2319338"/>
            <a:ext cx="1624013" cy="1044575"/>
          </a:xfrm>
          <a:prstGeom prst="rect">
            <a:avLst/>
          </a:prstGeom>
          <a:solidFill>
            <a:schemeClr val="bg2"/>
          </a:solidFill>
          <a:ln w="9525">
            <a:noFill/>
            <a:miter lim="800000"/>
            <a:headEnd/>
            <a:tailEnd/>
          </a:ln>
          <a:effectLst/>
        </p:spPr>
        <p:txBody>
          <a:bodyPr wrap="none" anchor="ctr"/>
          <a:lstStyle/>
          <a:p>
            <a:endParaRPr lang="zh-TW" altLang="en-US">
              <a:solidFill>
                <a:srgbClr val="2F2B20"/>
              </a:solidFill>
              <a:latin typeface="微軟正黑體"/>
              <a:ea typeface="微軟正黑體"/>
            </a:endParaRPr>
          </a:p>
        </p:txBody>
      </p:sp>
      <p:sp>
        <p:nvSpPr>
          <p:cNvPr id="549897" name="Text Box 9"/>
          <p:cNvSpPr txBox="1">
            <a:spLocks noChangeArrowheads="1"/>
          </p:cNvSpPr>
          <p:nvPr/>
        </p:nvSpPr>
        <p:spPr bwMode="auto">
          <a:xfrm>
            <a:off x="107504" y="2319338"/>
            <a:ext cx="21971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TW" altLang="en-US" sz="2400" dirty="0">
                <a:solidFill>
                  <a:srgbClr val="2F2B20"/>
                </a:solidFill>
                <a:latin typeface="微軟正黑體"/>
                <a:ea typeface="微軟正黑體"/>
              </a:rPr>
              <a:t>別忘了</a:t>
            </a:r>
          </a:p>
          <a:p>
            <a:pPr algn="ctr">
              <a:spcBef>
                <a:spcPct val="50000"/>
              </a:spcBef>
            </a:pPr>
            <a:r>
              <a:rPr lang="zh-TW" altLang="en-US" sz="2400" dirty="0">
                <a:solidFill>
                  <a:srgbClr val="2F2B20"/>
                </a:solidFill>
                <a:latin typeface="微軟正黑體"/>
                <a:ea typeface="微軟正黑體"/>
              </a:rPr>
              <a:t>要說謝謝</a:t>
            </a:r>
            <a:r>
              <a:rPr lang="en-US" altLang="zh-TW" sz="2400" dirty="0">
                <a:solidFill>
                  <a:srgbClr val="2F2B20"/>
                </a:solidFill>
                <a:latin typeface="微軟正黑體"/>
                <a:ea typeface="微軟正黑體"/>
              </a:rPr>
              <a:t>!!</a:t>
            </a:r>
          </a:p>
        </p:txBody>
      </p:sp>
      <p:sp>
        <p:nvSpPr>
          <p:cNvPr id="11" name="矩形 10"/>
          <p:cNvSpPr/>
          <p:nvPr/>
        </p:nvSpPr>
        <p:spPr>
          <a:xfrm>
            <a:off x="0" y="0"/>
            <a:ext cx="4572000" cy="369332"/>
          </a:xfrm>
          <a:prstGeom prst="rect">
            <a:avLst/>
          </a:prstGeom>
        </p:spPr>
        <p:txBody>
          <a:bodyPr>
            <a:spAutoFit/>
          </a:bodyPr>
          <a:lstStyle/>
          <a:p>
            <a:r>
              <a:rPr kumimoji="0" lang="zh-TW" altLang="en-US" spc="-100" dirty="0">
                <a:solidFill>
                  <a:srgbClr val="2F2B20"/>
                </a:solidFill>
                <a:latin typeface="Arial"/>
                <a:ea typeface="微軟正黑體"/>
              </a:rPr>
              <a:t>一、落實交接班資訊傳遞之完整與及時性</a:t>
            </a:r>
            <a:endParaRPr lang="zh-TW" altLang="en-US" sz="1100" dirty="0">
              <a:solidFill>
                <a:srgbClr val="2F2B20"/>
              </a:solidFill>
              <a:ea typeface="新細明體" pitchFamily="18" charset="-120"/>
            </a:endParaRPr>
          </a:p>
        </p:txBody>
      </p:sp>
    </p:spTree>
    <p:extLst>
      <p:ext uri="{BB962C8B-B14F-4D97-AF65-F5344CB8AC3E}">
        <p14:creationId xmlns:p14="http://schemas.microsoft.com/office/powerpoint/2010/main" val="73120485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mj-ea"/>
                <a:ea typeface="+mj-ea"/>
              </a:rPr>
              <a:t>交接班訊息傳遞技巧</a:t>
            </a:r>
            <a:r>
              <a:rPr lang="en-US" altLang="zh-TW" b="1" dirty="0">
                <a:latin typeface="+mj-ea"/>
                <a:ea typeface="+mj-ea"/>
              </a:rPr>
              <a:t>--</a:t>
            </a:r>
            <a:r>
              <a:rPr lang="en-US" altLang="zh-TW" b="1" dirty="0" smtClean="0">
                <a:latin typeface="+mj-ea"/>
                <a:ea typeface="+mj-ea"/>
              </a:rPr>
              <a:t>ISBAR</a:t>
            </a:r>
            <a:endParaRPr lang="zh-TW" altLang="en-US" b="1" dirty="0">
              <a:latin typeface="+mj-ea"/>
              <a:ea typeface="+mj-ea"/>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59949226"/>
              </p:ext>
            </p:extLst>
          </p:nvPr>
        </p:nvGraphicFramePr>
        <p:xfrm>
          <a:off x="179512" y="1484784"/>
          <a:ext cx="828092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0" y="0"/>
            <a:ext cx="4572000" cy="369332"/>
          </a:xfrm>
          <a:prstGeom prst="rect">
            <a:avLst/>
          </a:prstGeom>
        </p:spPr>
        <p:txBody>
          <a:bodyPr>
            <a:spAutoFit/>
          </a:bodyPr>
          <a:lstStyle/>
          <a:p>
            <a:r>
              <a:rPr kumimoji="0" lang="zh-TW" altLang="en-US" spc="-100" dirty="0">
                <a:solidFill>
                  <a:srgbClr val="2F2B20"/>
                </a:solidFill>
                <a:latin typeface="Arial"/>
                <a:ea typeface="微軟正黑體"/>
              </a:rPr>
              <a:t>一、落實交接班資訊傳遞之完整與及時性</a:t>
            </a:r>
            <a:endParaRPr lang="zh-TW" altLang="en-US" sz="1100" dirty="0">
              <a:solidFill>
                <a:srgbClr val="2F2B20"/>
              </a:solidFill>
              <a:ea typeface="新細明體" pitchFamily="18" charset="-120"/>
            </a:endParaRPr>
          </a:p>
        </p:txBody>
      </p:sp>
    </p:spTree>
    <p:extLst>
      <p:ext uri="{BB962C8B-B14F-4D97-AF65-F5344CB8AC3E}">
        <p14:creationId xmlns:p14="http://schemas.microsoft.com/office/powerpoint/2010/main" val="14727993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81086" y="274638"/>
            <a:ext cx="7379346" cy="1143000"/>
          </a:xfrm>
        </p:spPr>
        <p:txBody>
          <a:bodyPr/>
          <a:lstStyle/>
          <a:p>
            <a:pPr>
              <a:lnSpc>
                <a:spcPct val="100000"/>
              </a:lnSpc>
              <a:spcBef>
                <a:spcPts val="300"/>
              </a:spcBef>
            </a:pPr>
            <a:r>
              <a:rPr lang="zh-TW" altLang="en-US" sz="2800" b="1" dirty="0" smtClean="0">
                <a:latin typeface="+mj-ea"/>
                <a:ea typeface="+mj-ea"/>
              </a:rPr>
              <a:t>二、落實</a:t>
            </a:r>
            <a:r>
              <a:rPr lang="zh-TW" altLang="en-US" sz="2800" b="1" dirty="0">
                <a:latin typeface="+mj-ea"/>
                <a:ea typeface="+mj-ea"/>
              </a:rPr>
              <a:t>轉運病人之風險管理與標準作業</a:t>
            </a:r>
            <a:r>
              <a:rPr lang="zh-TW" altLang="en-US" sz="2800" b="1" dirty="0" smtClean="0">
                <a:latin typeface="+mj-ea"/>
                <a:ea typeface="+mj-ea"/>
              </a:rPr>
              <a:t>程序</a:t>
            </a:r>
            <a:endParaRPr lang="en-US" altLang="zh-TW" sz="2800" b="1"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518838834"/>
              </p:ext>
            </p:extLst>
          </p:nvPr>
        </p:nvGraphicFramePr>
        <p:xfrm>
          <a:off x="529208" y="1772816"/>
          <a:ext cx="793122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147248" cy="1143000"/>
          </a:xfrm>
        </p:spPr>
        <p:txBody>
          <a:bodyPr/>
          <a:lstStyle/>
          <a:p>
            <a:pPr>
              <a:lnSpc>
                <a:spcPct val="100000"/>
              </a:lnSpc>
              <a:spcBef>
                <a:spcPts val="300"/>
              </a:spcBef>
            </a:pPr>
            <a:r>
              <a:rPr lang="zh-TW" altLang="en-US" sz="2900" b="1" dirty="0" smtClean="0">
                <a:latin typeface="+mj-ea"/>
                <a:ea typeface="+mj-ea"/>
              </a:rPr>
              <a:t>三、落實</a:t>
            </a:r>
            <a:r>
              <a:rPr lang="zh-TW" altLang="en-US" sz="2900" b="1" dirty="0">
                <a:latin typeface="+mj-ea"/>
                <a:ea typeface="+mj-ea"/>
              </a:rPr>
              <a:t>醫療照護人員間醫囑或訊息傳遞的正確性</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2364002913"/>
              </p:ext>
            </p:extLst>
          </p:nvPr>
        </p:nvGraphicFramePr>
        <p:xfrm>
          <a:off x="480392" y="1124744"/>
          <a:ext cx="790803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895350" indent="-895350">
              <a:lnSpc>
                <a:spcPct val="100000"/>
              </a:lnSpc>
              <a:spcBef>
                <a:spcPts val="300"/>
              </a:spcBef>
            </a:pPr>
            <a:r>
              <a:rPr lang="zh-TW" altLang="en-US" sz="3200" b="1" dirty="0" smtClean="0">
                <a:latin typeface="+mj-ea"/>
                <a:ea typeface="+mj-ea"/>
              </a:rPr>
              <a:t>四、落實</a:t>
            </a:r>
            <a:r>
              <a:rPr lang="zh-TW" altLang="en-US" sz="3200" b="1" dirty="0">
                <a:latin typeface="+mj-ea"/>
                <a:ea typeface="+mj-ea"/>
              </a:rPr>
              <a:t>檢驗、檢查、病理報告之危急值或其他重要結果及時通知與處理</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365755284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nSpc>
                <a:spcPct val="176000"/>
              </a:lnSpc>
            </a:pPr>
            <a:r>
              <a:rPr lang="zh-TW" altLang="en-US" b="1" dirty="0" smtClean="0">
                <a:latin typeface="+mj-ea"/>
                <a:ea typeface="+mj-ea"/>
              </a:rPr>
              <a:t>五、加強</a:t>
            </a:r>
            <a:r>
              <a:rPr lang="zh-TW" altLang="en-US" b="1" dirty="0">
                <a:latin typeface="+mj-ea"/>
                <a:ea typeface="+mj-ea"/>
              </a:rPr>
              <a:t>團隊溝通技能</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490771325"/>
              </p:ext>
            </p:extLst>
          </p:nvPr>
        </p:nvGraphicFramePr>
        <p:xfrm>
          <a:off x="457200" y="1340768"/>
          <a:ext cx="7931224"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1301" y="1537859"/>
            <a:ext cx="6919274" cy="1927225"/>
          </a:xfrm>
        </p:spPr>
        <p:txBody>
          <a:bodyPr/>
          <a:lstStyle/>
          <a:p>
            <a:pPr algn="r" fontAlgn="auto">
              <a:spcAft>
                <a:spcPts val="0"/>
              </a:spcAft>
              <a:defRPr/>
            </a:pPr>
            <a:r>
              <a:rPr lang="zh-TW" altLang="en-US" sz="4400" b="1" dirty="0">
                <a:latin typeface="+mj-ea"/>
                <a:ea typeface="+mj-ea"/>
              </a:rPr>
              <a:t>目標七、鼓勵病人及其家屬參與病人安全工作</a:t>
            </a:r>
          </a:p>
        </p:txBody>
      </p:sp>
      <p:sp>
        <p:nvSpPr>
          <p:cNvPr id="2051" name="Rectangle 3"/>
          <p:cNvSpPr>
            <a:spLocks noGrp="1" noChangeArrowheads="1"/>
          </p:cNvSpPr>
          <p:nvPr>
            <p:ph type="subTitle" idx="1"/>
          </p:nvPr>
        </p:nvSpPr>
        <p:spPr>
          <a:xfrm>
            <a:off x="2555875" y="3468688"/>
            <a:ext cx="6119813" cy="1752600"/>
          </a:xfrm>
        </p:spPr>
        <p:txBody>
          <a:bodyPr rtlCol="0">
            <a:normAutofit/>
          </a:bodyPr>
          <a:lstStyle/>
          <a:p>
            <a:pPr fontAlgn="auto">
              <a:lnSpc>
                <a:spcPct val="176000"/>
              </a:lnSpc>
              <a:spcAft>
                <a:spcPts val="0"/>
              </a:spcAft>
              <a:buFont typeface="Arial" pitchFamily="34" charset="0"/>
              <a:buNone/>
              <a:defRPr/>
            </a:pPr>
            <a:endParaRPr lang="zh-TW" altLang="en-US" sz="2800" b="1" noProof="1"/>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lnSpc>
                <a:spcPct val="176000"/>
              </a:lnSpc>
              <a:spcAft>
                <a:spcPts val="0"/>
              </a:spcAft>
              <a:defRPr/>
            </a:pPr>
            <a:r>
              <a:rPr lang="zh-TW" altLang="en-US">
                <a:latin typeface="+mj-ea"/>
                <a:ea typeface="+mj-ea"/>
              </a:rPr>
              <a:t>執行策略</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519485591"/>
              </p:ext>
            </p:extLst>
          </p:nvPr>
        </p:nvGraphicFramePr>
        <p:xfrm>
          <a:off x="457200" y="1052735"/>
          <a:ext cx="8229600" cy="5154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idx="4294967295"/>
          </p:nvPr>
        </p:nvSpPr>
        <p:spPr>
          <a:xfrm>
            <a:off x="0" y="274638"/>
            <a:ext cx="8229600" cy="1143000"/>
          </a:xfrm>
        </p:spPr>
        <p:txBody>
          <a:bodyPr/>
          <a:lstStyle/>
          <a:p>
            <a:pPr fontAlgn="auto">
              <a:spcAft>
                <a:spcPts val="0"/>
              </a:spcAft>
              <a:defRPr/>
            </a:pPr>
            <a:r>
              <a:rPr lang="zh-TW" altLang="en-US">
                <a:latin typeface="+mj-ea"/>
                <a:ea typeface="+mj-ea"/>
              </a:rPr>
              <a:t>執行策略</a:t>
            </a:r>
            <a:r>
              <a:rPr lang="en-US" altLang="zh-TW">
                <a:latin typeface="+mj-ea"/>
                <a:ea typeface="+mj-ea"/>
              </a:rPr>
              <a:t>--</a:t>
            </a:r>
            <a:r>
              <a:rPr lang="zh-TW" altLang="en-US">
                <a:latin typeface="+mj-ea"/>
                <a:ea typeface="+mj-ea"/>
              </a:rPr>
              <a:t>修訂比較</a:t>
            </a:r>
          </a:p>
        </p:txBody>
      </p:sp>
      <p:graphicFrame>
        <p:nvGraphicFramePr>
          <p:cNvPr id="62499" name="Group 35"/>
          <p:cNvGraphicFramePr>
            <a:graphicFrameLocks noGrp="1"/>
          </p:cNvGraphicFramePr>
          <p:nvPr>
            <p:extLst>
              <p:ext uri="{D42A27DB-BD31-4B8C-83A1-F6EECF244321}">
                <p14:modId xmlns:p14="http://schemas.microsoft.com/office/powerpoint/2010/main" val="4168707505"/>
              </p:ext>
            </p:extLst>
          </p:nvPr>
        </p:nvGraphicFramePr>
        <p:xfrm>
          <a:off x="273745" y="2071590"/>
          <a:ext cx="8569325" cy="3902133"/>
        </p:xfrm>
        <a:graphic>
          <a:graphicData uri="http://schemas.openxmlformats.org/drawingml/2006/table">
            <a:tbl>
              <a:tblPr/>
              <a:tblGrid>
                <a:gridCol w="4032250"/>
                <a:gridCol w="4537075"/>
              </a:tblGrid>
              <a:tr h="676590">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微軟正黑體" pitchFamily="34" charset="-120"/>
                        </a:rPr>
                        <a:t>99-100</a:t>
                      </a:r>
                      <a:r>
                        <a:rPr kumimoji="1" lang="zh-TW" altLang="en-US" sz="2400" b="1" i="0" u="none" strike="noStrike" cap="none" normalizeH="0" baseline="0" smtClean="0">
                          <a:ln>
                            <a:noFill/>
                          </a:ln>
                          <a:solidFill>
                            <a:schemeClr val="tx1"/>
                          </a:solidFill>
                          <a:effectLst/>
                          <a:latin typeface="Arial" charset="0"/>
                          <a:ea typeface="微軟正黑體" pitchFamily="34" charset="-120"/>
                        </a:rPr>
                        <a:t>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微軟正黑體" pitchFamily="34" charset="-120"/>
                        </a:rPr>
                        <a:t>101-102</a:t>
                      </a:r>
                      <a:r>
                        <a:rPr kumimoji="1" lang="zh-TW" altLang="en-US" sz="2400" b="1" i="0" u="none" strike="noStrike" cap="none" normalizeH="0" baseline="0" smtClean="0">
                          <a:ln>
                            <a:noFill/>
                          </a:ln>
                          <a:solidFill>
                            <a:schemeClr val="tx1"/>
                          </a:solidFill>
                          <a:effectLst/>
                          <a:latin typeface="Arial" charset="0"/>
                          <a:ea typeface="微軟正黑體" pitchFamily="34" charset="-120"/>
                        </a:rPr>
                        <a:t>年</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3225485">
                <a:tc>
                  <a:txBody>
                    <a:bodyPr/>
                    <a:lstStyle/>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鼓勵醫療人員主動與病人及其家屬建立合作夥伴關係</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rgbClr val="FF3300"/>
                          </a:solidFill>
                          <a:effectLst/>
                          <a:latin typeface="Arial" charset="0"/>
                          <a:ea typeface="微軟正黑體" pitchFamily="34" charset="-120"/>
                        </a:rPr>
                        <a:t>擴大病人安全委員會參與層面</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鼓勵民眾通報所關心的病人安全問題</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主動提供病人醫療安全相關資訊</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鼓勵醫療人員主動與病人及其家屬建立合作夥伴關係</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rgbClr val="FF3300"/>
                          </a:solidFill>
                          <a:effectLst/>
                          <a:latin typeface="Arial" charset="0"/>
                          <a:ea typeface="微軟正黑體" pitchFamily="34" charset="-120"/>
                        </a:rPr>
                        <a:t>提供民眾多元參與管道</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鼓勵民眾通報所關心的病人安全問題</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主動提供病人醫療安全相關資訊</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0" name="AutoShape 26"/>
          <p:cNvSpPr>
            <a:spLocks noChangeArrowheads="1"/>
          </p:cNvSpPr>
          <p:nvPr/>
        </p:nvSpPr>
        <p:spPr bwMode="auto">
          <a:xfrm>
            <a:off x="4307583" y="5038627"/>
            <a:ext cx="287337"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solidFill>
                <a:srgbClr val="292934"/>
              </a:solidFill>
              <a:ea typeface="微軟正黑體" pitchFamily="34" charset="-120"/>
            </a:endParaRPr>
          </a:p>
        </p:txBody>
      </p:sp>
      <p:sp>
        <p:nvSpPr>
          <p:cNvPr id="62491" name="AutoShape 27"/>
          <p:cNvSpPr>
            <a:spLocks noChangeArrowheads="1"/>
          </p:cNvSpPr>
          <p:nvPr/>
        </p:nvSpPr>
        <p:spPr bwMode="auto">
          <a:xfrm>
            <a:off x="4305995" y="3959127"/>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solidFill>
                <a:srgbClr val="292934"/>
              </a:solidFill>
              <a:ea typeface="微軟正黑體" pitchFamily="34" charset="-120"/>
            </a:endParaRPr>
          </a:p>
        </p:txBody>
      </p:sp>
      <p:grpSp>
        <p:nvGrpSpPr>
          <p:cNvPr id="2" name="Group 28"/>
          <p:cNvGrpSpPr>
            <a:grpSpLocks/>
          </p:cNvGrpSpPr>
          <p:nvPr/>
        </p:nvGrpSpPr>
        <p:grpSpPr bwMode="auto">
          <a:xfrm>
            <a:off x="251520" y="1427065"/>
            <a:ext cx="4762774" cy="360362"/>
            <a:chOff x="158" y="668"/>
            <a:chExt cx="3054" cy="227"/>
          </a:xfrm>
        </p:grpSpPr>
        <p:sp>
          <p:nvSpPr>
            <p:cNvPr id="9233" name="Text Box 29"/>
            <p:cNvSpPr txBox="1">
              <a:spLocks noChangeArrowheads="1"/>
            </p:cNvSpPr>
            <p:nvPr/>
          </p:nvSpPr>
          <p:spPr bwMode="auto">
            <a:xfrm>
              <a:off x="158" y="672"/>
              <a:ext cx="3054" cy="223"/>
            </a:xfrm>
            <a:prstGeom prst="rect">
              <a:avLst/>
            </a:prstGeom>
            <a:solidFill>
              <a:srgbClr val="FFCC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微軟正黑體" pitchFamily="34" charset="-120"/>
                </a:defRPr>
              </a:lvl1pPr>
              <a:lvl2pPr marL="742950" indent="-285750" eaLnBrk="0" hangingPunct="0">
                <a:defRPr kumimoji="1">
                  <a:solidFill>
                    <a:schemeClr val="tx1"/>
                  </a:solidFill>
                  <a:latin typeface="Arial" charset="0"/>
                  <a:ea typeface="微軟正黑體" pitchFamily="34" charset="-120"/>
                </a:defRPr>
              </a:lvl2pPr>
              <a:lvl3pPr marL="1143000" indent="-228600" eaLnBrk="0" hangingPunct="0">
                <a:defRPr kumimoji="1">
                  <a:solidFill>
                    <a:schemeClr val="tx1"/>
                  </a:solidFill>
                  <a:latin typeface="Arial" charset="0"/>
                  <a:ea typeface="微軟正黑體" pitchFamily="34" charset="-120"/>
                </a:defRPr>
              </a:lvl3pPr>
              <a:lvl4pPr marL="1600200" indent="-228600" eaLnBrk="0" hangingPunct="0">
                <a:defRPr kumimoji="1">
                  <a:solidFill>
                    <a:schemeClr val="tx1"/>
                  </a:solidFill>
                  <a:latin typeface="Arial" charset="0"/>
                  <a:ea typeface="微軟正黑體" pitchFamily="34" charset="-120"/>
                </a:defRPr>
              </a:lvl4pPr>
              <a:lvl5pPr marL="2057400" indent="-228600" eaLnBrk="0" hangingPunct="0">
                <a:defRPr kumimoji="1">
                  <a:solidFill>
                    <a:schemeClr val="tx1"/>
                  </a:solidFill>
                  <a:latin typeface="Arial" charset="0"/>
                  <a:ea typeface="微軟正黑體" pitchFamily="34" charset="-120"/>
                </a:defRPr>
              </a:lvl5pPr>
              <a:lvl6pPr marL="2514600" indent="-228600" eaLnBrk="0" fontAlgn="base" hangingPunct="0">
                <a:spcBef>
                  <a:spcPct val="0"/>
                </a:spcBef>
                <a:spcAft>
                  <a:spcPct val="0"/>
                </a:spcAft>
                <a:defRPr kumimoji="1">
                  <a:solidFill>
                    <a:schemeClr val="tx1"/>
                  </a:solidFill>
                  <a:latin typeface="Arial" charset="0"/>
                  <a:ea typeface="微軟正黑體" pitchFamily="34" charset="-120"/>
                </a:defRPr>
              </a:lvl6pPr>
              <a:lvl7pPr marL="2971800" indent="-228600" eaLnBrk="0" fontAlgn="base" hangingPunct="0">
                <a:spcBef>
                  <a:spcPct val="0"/>
                </a:spcBef>
                <a:spcAft>
                  <a:spcPct val="0"/>
                </a:spcAft>
                <a:defRPr kumimoji="1">
                  <a:solidFill>
                    <a:schemeClr val="tx1"/>
                  </a:solidFill>
                  <a:latin typeface="Arial" charset="0"/>
                  <a:ea typeface="微軟正黑體" pitchFamily="34" charset="-120"/>
                </a:defRPr>
              </a:lvl7pPr>
              <a:lvl8pPr marL="3429000" indent="-228600" eaLnBrk="0" fontAlgn="base" hangingPunct="0">
                <a:spcBef>
                  <a:spcPct val="0"/>
                </a:spcBef>
                <a:spcAft>
                  <a:spcPct val="0"/>
                </a:spcAft>
                <a:defRPr kumimoji="1">
                  <a:solidFill>
                    <a:schemeClr val="tx1"/>
                  </a:solidFill>
                  <a:latin typeface="Arial" charset="0"/>
                  <a:ea typeface="微軟正黑體" pitchFamily="34" charset="-120"/>
                </a:defRPr>
              </a:lvl8pPr>
              <a:lvl9pPr marL="3886200" indent="-228600" eaLnBrk="0" fontAlgn="base" hangingPunct="0">
                <a:spcBef>
                  <a:spcPct val="0"/>
                </a:spcBef>
                <a:spcAft>
                  <a:spcPct val="0"/>
                </a:spcAft>
                <a:defRPr kumimoji="1">
                  <a:solidFill>
                    <a:schemeClr val="tx1"/>
                  </a:solidFill>
                  <a:latin typeface="Arial" charset="0"/>
                  <a:ea typeface="微軟正黑體" pitchFamily="34" charset="-120"/>
                </a:defRPr>
              </a:lvl9pPr>
            </a:lstStyle>
            <a:p>
              <a:pPr eaLnBrk="1" hangingPunct="1"/>
              <a:r>
                <a:rPr kumimoji="0" lang="zh-TW" altLang="en-US" sz="1700" b="1" dirty="0"/>
                <a:t>註：</a:t>
              </a:r>
              <a:r>
                <a:rPr kumimoji="0" lang="zh-TW" altLang="en-US" sz="1700" b="1" dirty="0">
                  <a:solidFill>
                    <a:srgbClr val="FF0000"/>
                  </a:solidFill>
                </a:rPr>
                <a:t>紅</a:t>
              </a:r>
              <a:r>
                <a:rPr kumimoji="0" lang="zh-TW" altLang="en-US" sz="1700" b="1" dirty="0"/>
                <a:t>字為差異處</a:t>
              </a:r>
              <a:r>
                <a:rPr kumimoji="0" lang="zh-TW" altLang="en-US" sz="1700" b="1" dirty="0" smtClean="0"/>
                <a:t>，「</a:t>
              </a:r>
              <a:r>
                <a:rPr kumimoji="0" lang="zh-TW" altLang="en-US" sz="1700" b="1" dirty="0"/>
                <a:t>　」</a:t>
              </a:r>
              <a:r>
                <a:rPr kumimoji="0" lang="zh-TW" altLang="en-US" sz="1700" b="1" dirty="0" smtClean="0"/>
                <a:t>為建議加強的項目</a:t>
              </a:r>
              <a:r>
                <a:rPr kumimoji="0" lang="zh-TW" altLang="en-US" sz="1700" b="1" dirty="0"/>
                <a:t>。</a:t>
              </a:r>
            </a:p>
          </p:txBody>
        </p:sp>
        <p:sp>
          <p:nvSpPr>
            <p:cNvPr id="62494" name="AutoShape 30"/>
            <p:cNvSpPr>
              <a:spLocks noChangeArrowheads="1"/>
            </p:cNvSpPr>
            <p:nvPr/>
          </p:nvSpPr>
          <p:spPr bwMode="auto">
            <a:xfrm>
              <a:off x="1593" y="668"/>
              <a:ext cx="181" cy="172"/>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a:solidFill>
                  <a:srgbClr val="292934"/>
                </a:solidFill>
                <a:ea typeface="微軟正黑體" pitchFamily="34" charset="-120"/>
              </a:endParaRPr>
            </a:p>
          </p:txBody>
        </p:sp>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fontAlgn="auto">
              <a:spcAft>
                <a:spcPts val="0"/>
              </a:spcAft>
              <a:defRPr/>
            </a:pPr>
            <a:r>
              <a:rPr lang="zh-TW" altLang="en-US" b="1" dirty="0">
                <a:latin typeface="+mj-ea"/>
                <a:ea typeface="+mj-ea"/>
              </a:rPr>
              <a:t>一般原則與參考做法</a:t>
            </a:r>
          </a:p>
        </p:txBody>
      </p:sp>
      <p:sp>
        <p:nvSpPr>
          <p:cNvPr id="11268" name="Rectangle 4"/>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zh-TW" altLang="zh-TW"/>
          </a:p>
        </p:txBody>
      </p:sp>
      <p:sp>
        <p:nvSpPr>
          <p:cNvPr id="5" name="矩形 4"/>
          <p:cNvSpPr/>
          <p:nvPr/>
        </p:nvSpPr>
        <p:spPr>
          <a:xfrm>
            <a:off x="0" y="0"/>
            <a:ext cx="4572000" cy="261610"/>
          </a:xfrm>
          <a:prstGeom prst="rect">
            <a:avLst/>
          </a:prstGeom>
        </p:spPr>
        <p:txBody>
          <a:bodyPr>
            <a:spAutoFit/>
          </a:bodyPr>
          <a:lstStyle/>
          <a:p>
            <a:r>
              <a:rPr kumimoji="0" lang="zh-TW" altLang="en-US" sz="1100" b="1" cap="all" spc="-100" dirty="0">
                <a:solidFill>
                  <a:srgbClr val="FFFF00"/>
                </a:solidFill>
                <a:latin typeface="Arial"/>
                <a:ea typeface="微軟正黑體"/>
                <a:cs typeface="+mj-cs"/>
              </a:rPr>
              <a:t>目標七、鼓勵病人及其家屬參與病人安全工作</a:t>
            </a:r>
            <a:endParaRPr lang="zh-TW" altLang="en-US" sz="500" dirty="0">
              <a:solidFill>
                <a:srgbClr val="FFFF00"/>
              </a:solidFill>
            </a:endParaRPr>
          </a:p>
        </p:txBody>
      </p:sp>
      <p:grpSp>
        <p:nvGrpSpPr>
          <p:cNvPr id="51" name="群組 24"/>
          <p:cNvGrpSpPr/>
          <p:nvPr/>
        </p:nvGrpSpPr>
        <p:grpSpPr>
          <a:xfrm rot="16200000">
            <a:off x="107505" y="3861049"/>
            <a:ext cx="2909029" cy="2909029"/>
            <a:chOff x="179512" y="159611"/>
            <a:chExt cx="2909029" cy="2909029"/>
          </a:xfrm>
        </p:grpSpPr>
        <p:grpSp>
          <p:nvGrpSpPr>
            <p:cNvPr id="52" name="群組 25"/>
            <p:cNvGrpSpPr/>
            <p:nvPr/>
          </p:nvGrpSpPr>
          <p:grpSpPr>
            <a:xfrm>
              <a:off x="360000" y="159611"/>
              <a:ext cx="899632" cy="2909029"/>
              <a:chOff x="360000" y="159611"/>
              <a:chExt cx="899632" cy="2909029"/>
            </a:xfrm>
          </p:grpSpPr>
          <p:cxnSp>
            <p:nvCxnSpPr>
              <p:cNvPr id="60" name="直線接點 59"/>
              <p:cNvCxnSpPr/>
              <p:nvPr/>
            </p:nvCxnSpPr>
            <p:spPr>
              <a:xfrm>
                <a:off x="360000" y="188640"/>
                <a:ext cx="0" cy="28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a:off x="540000" y="188640"/>
                <a:ext cx="0" cy="252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720000" y="188640"/>
                <a:ext cx="0" cy="216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900000" y="159611"/>
                <a:ext cx="0" cy="180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1080000" y="159611"/>
                <a:ext cx="0" cy="144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a:off x="1259632" y="159611"/>
                <a:ext cx="0" cy="10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53" name="群組 26"/>
            <p:cNvGrpSpPr/>
            <p:nvPr/>
          </p:nvGrpSpPr>
          <p:grpSpPr>
            <a:xfrm rot="16200000" flipH="1">
              <a:off x="1184027" y="-671858"/>
              <a:ext cx="900000" cy="2909029"/>
              <a:chOff x="360000" y="159611"/>
              <a:chExt cx="899632" cy="2909029"/>
            </a:xfrm>
          </p:grpSpPr>
          <p:cxnSp>
            <p:nvCxnSpPr>
              <p:cNvPr id="54" name="直線接點 53"/>
              <p:cNvCxnSpPr/>
              <p:nvPr/>
            </p:nvCxnSpPr>
            <p:spPr>
              <a:xfrm>
                <a:off x="360000" y="188640"/>
                <a:ext cx="0" cy="28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540000" y="188640"/>
                <a:ext cx="0" cy="252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a:off x="720000" y="188640"/>
                <a:ext cx="0" cy="216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900000" y="159611"/>
                <a:ext cx="0" cy="180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1080000" y="159611"/>
                <a:ext cx="0" cy="144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1259632" y="159611"/>
                <a:ext cx="0" cy="10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2/10</a:t>
            </a:r>
          </a:p>
        </p:txBody>
      </p:sp>
      <p:graphicFrame>
        <p:nvGraphicFramePr>
          <p:cNvPr id="15" name="表格 14"/>
          <p:cNvGraphicFramePr>
            <a:graphicFrameLocks noGrp="1"/>
          </p:cNvGraphicFramePr>
          <p:nvPr/>
        </p:nvGraphicFramePr>
        <p:xfrm>
          <a:off x="323528" y="1628800"/>
          <a:ext cx="8496944" cy="4902315"/>
        </p:xfrm>
        <a:graphic>
          <a:graphicData uri="http://schemas.openxmlformats.org/drawingml/2006/table">
            <a:tbl>
              <a:tblPr firstRow="1" bandRow="1">
                <a:tableStyleId>{D7AC3CCA-C797-4891-BE02-D94E43425B78}</a:tableStyleId>
              </a:tblPr>
              <a:tblGrid>
                <a:gridCol w="4248472"/>
                <a:gridCol w="4248472"/>
              </a:tblGrid>
              <a:tr h="69536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目標二：落實感染</a:t>
                      </a:r>
                      <a:r>
                        <a:rPr kumimoji="0" lang="zh-TW" altLang="en-US" sz="2800" b="1" i="0" u="none" strike="noStrike" cap="none" normalizeH="0" baseline="0" dirty="0" smtClean="0">
                          <a:ln>
                            <a:noFill/>
                          </a:ln>
                          <a:solidFill>
                            <a:srgbClr val="FF0000"/>
                          </a:solidFill>
                          <a:effectLst/>
                          <a:latin typeface="Arial" charset="0"/>
                          <a:ea typeface="微軟正黑體" pitchFamily="34" charset="-120"/>
                          <a:cs typeface="Times New Roman" pitchFamily="18" charset="0"/>
                        </a:rPr>
                        <a:t>控</a:t>
                      </a: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制→落實感染</a:t>
                      </a:r>
                      <a:r>
                        <a:rPr kumimoji="0" lang="zh-TW" altLang="en-US" sz="2800" b="1" i="0" u="none" strike="noStrike" cap="none" normalizeH="0" baseline="0" dirty="0" smtClean="0">
                          <a:ln>
                            <a:noFill/>
                          </a:ln>
                          <a:solidFill>
                            <a:srgbClr val="FF0000"/>
                          </a:solidFill>
                          <a:effectLst/>
                          <a:latin typeface="Arial" charset="0"/>
                          <a:ea typeface="微軟正黑體" pitchFamily="34" charset="-120"/>
                          <a:cs typeface="Times New Roman" pitchFamily="18" charset="0"/>
                        </a:rPr>
                        <a:t>管</a:t>
                      </a: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制</a:t>
                      </a:r>
                      <a:endParaRPr kumimoji="0" lang="en-US" altLang="zh-TW" sz="2800" b="0"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13" marB="4571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smtClean="0">
                        <a:ln>
                          <a:noFill/>
                        </a:ln>
                        <a:solidFill>
                          <a:schemeClr val="tx2"/>
                        </a:solidFill>
                        <a:effectLst/>
                        <a:latin typeface="Arial" charset="0"/>
                        <a:ea typeface="微軟正黑體" pitchFamily="34" charset="-120"/>
                      </a:endParaRPr>
                    </a:p>
                  </a:txBody>
                  <a:tcPr marT="45713" marB="45713" horzOverflow="overflow">
                    <a:noFill/>
                  </a:tcPr>
                </a:tc>
              </a:tr>
              <a:tr h="3168352">
                <a:tc>
                  <a:txBody>
                    <a:bodyPr/>
                    <a:lstStyle/>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洗手</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遵從性及正確性</a:t>
                      </a:r>
                      <a:r>
                        <a:rPr kumimoji="0" lang="en-US" altLang="zh-TW" sz="2400" b="1" i="0" u="none" strike="noStrike" cap="none" normalizeH="0" baseline="0" dirty="0" smtClean="0">
                          <a:ln>
                            <a:noFill/>
                          </a:ln>
                          <a:solidFill>
                            <a:schemeClr val="tx2"/>
                          </a:solidFill>
                          <a:effectLst/>
                          <a:latin typeface="Arial" charset="0"/>
                          <a:ea typeface="微軟正黑體" pitchFamily="34" charset="-120"/>
                        </a:rPr>
                        <a:t> </a:t>
                      </a:r>
                    </a:p>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醫療照護相關感染重大事件應列為警訊事件處理</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落實抗生素</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正確使用的教育及監測</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機制</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marT="45713" marB="45713" horzOverflow="overflow">
                    <a:noFill/>
                  </a:tcPr>
                </a:tc>
                <a:tc>
                  <a:txBody>
                    <a:bodyPr/>
                    <a:lstStyle/>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手部衛生</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遵從性及正確性</a:t>
                      </a: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落實抗生素使用</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管理</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機制</a:t>
                      </a: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落實組合式照護</a:t>
                      </a:r>
                      <a:r>
                        <a:rPr kumimoji="0" lang="en-US" altLang="zh-TW" sz="2400" b="1" i="0" u="none" strike="noStrike" cap="none" normalizeH="0" baseline="0" dirty="0" smtClean="0">
                          <a:ln>
                            <a:noFill/>
                          </a:ln>
                          <a:solidFill>
                            <a:schemeClr val="accent1"/>
                          </a:solidFill>
                          <a:effectLst/>
                          <a:latin typeface="Arial" charset="0"/>
                          <a:ea typeface="微軟正黑體" pitchFamily="34" charset="-120"/>
                        </a:rPr>
                        <a:t>(bundle care)</a:t>
                      </a: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的概念，降低醫療照護相關感染</a:t>
                      </a:r>
                      <a:endParaRPr kumimoji="0" lang="en-US" altLang="zh-TW" sz="2400" b="1" i="0" u="none" strike="noStrike" cap="none" normalizeH="0" baseline="0" dirty="0" smtClean="0">
                        <a:ln>
                          <a:noFill/>
                        </a:ln>
                        <a:solidFill>
                          <a:schemeClr val="accent1"/>
                        </a:solidFill>
                        <a:effectLst/>
                        <a:latin typeface="Arial" charset="0"/>
                        <a:ea typeface="微軟正黑體" pitchFamily="34" charset="-120"/>
                      </a:endParaRPr>
                    </a:p>
                  </a:txBody>
                  <a:tcPr marT="45713" marB="45713" horzOverflow="overflow">
                    <a:noFill/>
                  </a:tcPr>
                </a:tc>
              </a:tr>
            </a:tbl>
          </a:graphicData>
        </a:graphic>
      </p:graphicFrame>
      <p:sp>
        <p:nvSpPr>
          <p:cNvPr id="16" name="AutoShape 46"/>
          <p:cNvSpPr>
            <a:spLocks noChangeArrowheads="1"/>
          </p:cNvSpPr>
          <p:nvPr/>
        </p:nvSpPr>
        <p:spPr bwMode="auto">
          <a:xfrm>
            <a:off x="4626669" y="4913691"/>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7" name="Text Box 41"/>
          <p:cNvSpPr txBox="1">
            <a:spLocks noChangeArrowheads="1"/>
          </p:cNvSpPr>
          <p:nvPr/>
        </p:nvSpPr>
        <p:spPr bwMode="auto">
          <a:xfrm>
            <a:off x="323528" y="1124744"/>
            <a:ext cx="8496944"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8" name="AutoShape 46"/>
          <p:cNvSpPr>
            <a:spLocks noChangeArrowheads="1"/>
          </p:cNvSpPr>
          <p:nvPr/>
        </p:nvSpPr>
        <p:spPr bwMode="auto">
          <a:xfrm>
            <a:off x="6193508"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533400"/>
            <a:ext cx="8363272" cy="990600"/>
          </a:xfrm>
        </p:spPr>
        <p:txBody>
          <a:bodyPr>
            <a:noAutofit/>
          </a:bodyPr>
          <a:lstStyle/>
          <a:p>
            <a:pPr algn="ctr" fontAlgn="auto">
              <a:spcBef>
                <a:spcPts val="300"/>
              </a:spcBef>
              <a:spcAft>
                <a:spcPts val="0"/>
              </a:spcAft>
              <a:defRPr/>
            </a:pPr>
            <a:r>
              <a:rPr lang="zh-TW" altLang="en-US" sz="3600" b="1" dirty="0">
                <a:latin typeface="+mj-ea"/>
                <a:ea typeface="+mj-ea"/>
              </a:rPr>
              <a:t>一</a:t>
            </a:r>
            <a:r>
              <a:rPr lang="zh-TW" altLang="en-US" sz="3600" b="1" dirty="0" smtClean="0">
                <a:latin typeface="+mj-ea"/>
                <a:ea typeface="+mj-ea"/>
              </a:rPr>
              <a:t>、鼓勵</a:t>
            </a:r>
            <a:r>
              <a:rPr lang="zh-TW" altLang="en-US" sz="3600" b="1" dirty="0">
                <a:latin typeface="+mj-ea"/>
                <a:ea typeface="+mj-ea"/>
              </a:rPr>
              <a:t>醫療人員主動與病人及其</a:t>
            </a:r>
            <a:r>
              <a:rPr lang="zh-TW" altLang="en-US" sz="3600" b="1" dirty="0" smtClean="0">
                <a:latin typeface="+mj-ea"/>
                <a:ea typeface="+mj-ea"/>
              </a:rPr>
              <a:t>家屬</a:t>
            </a:r>
            <a:r>
              <a:rPr lang="en-US" altLang="zh-TW" sz="3600" b="1" dirty="0" smtClean="0">
                <a:latin typeface="+mj-ea"/>
                <a:ea typeface="+mj-ea"/>
              </a:rPr>
              <a:t/>
            </a:r>
            <a:br>
              <a:rPr lang="en-US" altLang="zh-TW" sz="3600" b="1" dirty="0" smtClean="0">
                <a:latin typeface="+mj-ea"/>
                <a:ea typeface="+mj-ea"/>
              </a:rPr>
            </a:br>
            <a:r>
              <a:rPr lang="zh-TW" altLang="en-US" sz="3600" b="1" dirty="0" smtClean="0">
                <a:latin typeface="+mj-ea"/>
                <a:ea typeface="+mj-ea"/>
              </a:rPr>
              <a:t>建立</a:t>
            </a:r>
            <a:r>
              <a:rPr lang="zh-TW" altLang="en-US" sz="3600" b="1" dirty="0">
                <a:latin typeface="+mj-ea"/>
                <a:ea typeface="+mj-ea"/>
              </a:rPr>
              <a:t>合作夥伴關係</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759550794"/>
              </p:ext>
            </p:extLst>
          </p:nvPr>
        </p:nvGraphicFramePr>
        <p:xfrm>
          <a:off x="467544" y="1484784"/>
          <a:ext cx="8424936"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ABA4E17-9E5C-4976-94EE-EE9710FEDFC1}" type="slidenum">
              <a:rPr lang="en-US" altLang="zh-TW" smtClean="0"/>
              <a:pPr>
                <a:defRPr/>
              </a:pPr>
              <a:t>111</a:t>
            </a:fld>
            <a:endParaRPr lang="en-US" altLang="zh-TW"/>
          </a:p>
        </p:txBody>
      </p:sp>
      <p:grpSp>
        <p:nvGrpSpPr>
          <p:cNvPr id="16" name="群組 15"/>
          <p:cNvGrpSpPr/>
          <p:nvPr/>
        </p:nvGrpSpPr>
        <p:grpSpPr>
          <a:xfrm>
            <a:off x="648072" y="675216"/>
            <a:ext cx="7596336" cy="6142697"/>
            <a:chOff x="1152128" y="675216"/>
            <a:chExt cx="7596336" cy="614269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128" y="675216"/>
              <a:ext cx="7596336" cy="39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783" y="4671864"/>
              <a:ext cx="2444113" cy="214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892" y="4685426"/>
              <a:ext cx="1720029" cy="213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手繪多邊形 11"/>
            <p:cNvSpPr/>
            <p:nvPr/>
          </p:nvSpPr>
          <p:spPr>
            <a:xfrm>
              <a:off x="7735301" y="4741774"/>
              <a:ext cx="698294" cy="2029707"/>
            </a:xfrm>
            <a:custGeom>
              <a:avLst/>
              <a:gdLst>
                <a:gd name="connsiteX0" fmla="*/ 533400 w 714375"/>
                <a:gd name="connsiteY0" fmla="*/ 190500 h 2076450"/>
                <a:gd name="connsiteX1" fmla="*/ 714375 w 714375"/>
                <a:gd name="connsiteY1" fmla="*/ 180975 h 2076450"/>
                <a:gd name="connsiteX2" fmla="*/ 714375 w 714375"/>
                <a:gd name="connsiteY2" fmla="*/ 2066925 h 2076450"/>
                <a:gd name="connsiteX3" fmla="*/ 0 w 714375"/>
                <a:gd name="connsiteY3" fmla="*/ 2076450 h 2076450"/>
                <a:gd name="connsiteX4" fmla="*/ 0 w 714375"/>
                <a:gd name="connsiteY4" fmla="*/ 0 h 2076450"/>
                <a:gd name="connsiteX5" fmla="*/ 533400 w 714375"/>
                <a:gd name="connsiteY5" fmla="*/ 0 h 2076450"/>
                <a:gd name="connsiteX6" fmla="*/ 533400 w 714375"/>
                <a:gd name="connsiteY6" fmla="*/ 190500 h 2076450"/>
                <a:gd name="connsiteX0" fmla="*/ 527050 w 714375"/>
                <a:gd name="connsiteY0" fmla="*/ 171450 h 2076450"/>
                <a:gd name="connsiteX1" fmla="*/ 714375 w 714375"/>
                <a:gd name="connsiteY1" fmla="*/ 180975 h 2076450"/>
                <a:gd name="connsiteX2" fmla="*/ 714375 w 714375"/>
                <a:gd name="connsiteY2" fmla="*/ 2066925 h 2076450"/>
                <a:gd name="connsiteX3" fmla="*/ 0 w 714375"/>
                <a:gd name="connsiteY3" fmla="*/ 2076450 h 2076450"/>
                <a:gd name="connsiteX4" fmla="*/ 0 w 714375"/>
                <a:gd name="connsiteY4" fmla="*/ 0 h 2076450"/>
                <a:gd name="connsiteX5" fmla="*/ 533400 w 714375"/>
                <a:gd name="connsiteY5" fmla="*/ 0 h 2076450"/>
                <a:gd name="connsiteX6" fmla="*/ 527050 w 714375"/>
                <a:gd name="connsiteY6" fmla="*/ 171450 h 2076450"/>
                <a:gd name="connsiteX0" fmla="*/ 527050 w 714375"/>
                <a:gd name="connsiteY0" fmla="*/ 171450 h 2076450"/>
                <a:gd name="connsiteX1" fmla="*/ 714375 w 714375"/>
                <a:gd name="connsiteY1" fmla="*/ 161925 h 2076450"/>
                <a:gd name="connsiteX2" fmla="*/ 714375 w 714375"/>
                <a:gd name="connsiteY2" fmla="*/ 2066925 h 2076450"/>
                <a:gd name="connsiteX3" fmla="*/ 0 w 714375"/>
                <a:gd name="connsiteY3" fmla="*/ 2076450 h 2076450"/>
                <a:gd name="connsiteX4" fmla="*/ 0 w 714375"/>
                <a:gd name="connsiteY4" fmla="*/ 0 h 2076450"/>
                <a:gd name="connsiteX5" fmla="*/ 533400 w 714375"/>
                <a:gd name="connsiteY5" fmla="*/ 0 h 2076450"/>
                <a:gd name="connsiteX6" fmla="*/ 527050 w 714375"/>
                <a:gd name="connsiteY6" fmla="*/ 171450 h 207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5" h="2076450">
                  <a:moveTo>
                    <a:pt x="527050" y="171450"/>
                  </a:moveTo>
                  <a:lnTo>
                    <a:pt x="714375" y="161925"/>
                  </a:lnTo>
                  <a:lnTo>
                    <a:pt x="714375" y="2066925"/>
                  </a:lnTo>
                  <a:lnTo>
                    <a:pt x="0" y="2076450"/>
                  </a:lnTo>
                  <a:lnTo>
                    <a:pt x="0" y="0"/>
                  </a:lnTo>
                  <a:lnTo>
                    <a:pt x="533400" y="0"/>
                  </a:lnTo>
                  <a:lnTo>
                    <a:pt x="527050" y="17145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矩形 16"/>
          <p:cNvSpPr/>
          <p:nvPr/>
        </p:nvSpPr>
        <p:spPr>
          <a:xfrm>
            <a:off x="683568" y="6237312"/>
            <a:ext cx="2390463" cy="369332"/>
          </a:xfrm>
          <a:prstGeom prst="rect">
            <a:avLst/>
          </a:prstGeom>
        </p:spPr>
        <p:txBody>
          <a:bodyPr wrap="none">
            <a:spAutoFit/>
          </a:bodyPr>
          <a:lstStyle/>
          <a:p>
            <a:r>
              <a:rPr lang="zh-TW" altLang="en-US" dirty="0"/>
              <a:t>聯合報</a:t>
            </a:r>
            <a:r>
              <a:rPr lang="en-US" altLang="zh-TW" dirty="0"/>
              <a:t>-</a:t>
            </a:r>
            <a:r>
              <a:rPr lang="en-US" altLang="zh-TW" dirty="0" smtClean="0"/>
              <a:t>2007.1.28- </a:t>
            </a:r>
            <a:r>
              <a:rPr lang="en-US" altLang="zh-TW" dirty="0"/>
              <a:t>A1</a:t>
            </a:r>
            <a:endParaRPr lang="zh-TW" altLang="en-US" dirty="0"/>
          </a:p>
        </p:txBody>
      </p:sp>
      <p:sp>
        <p:nvSpPr>
          <p:cNvPr id="21" name="矩形 20"/>
          <p:cNvSpPr/>
          <p:nvPr/>
        </p:nvSpPr>
        <p:spPr>
          <a:xfrm>
            <a:off x="-18055" y="354142"/>
            <a:ext cx="5382143" cy="338554"/>
          </a:xfrm>
          <a:prstGeom prst="rect">
            <a:avLst/>
          </a:prstGeom>
        </p:spPr>
        <p:txBody>
          <a:bodyPr wrap="square">
            <a:spAutoFit/>
          </a:bodyPr>
          <a:lstStyle/>
          <a:p>
            <a:r>
              <a:rPr kumimoji="0" lang="zh-TW" altLang="en-US" sz="1600" b="1" spc="-100" dirty="0">
                <a:solidFill>
                  <a:srgbClr val="65894D"/>
                </a:solidFill>
                <a:latin typeface="Times New Roman" pitchFamily="18" charset="0"/>
                <a:ea typeface="微軟正黑體"/>
                <a:cs typeface="+mj-cs"/>
              </a:rPr>
              <a:t>一、鼓勵醫療人員主動與病人及其</a:t>
            </a:r>
            <a:r>
              <a:rPr kumimoji="0" lang="zh-TW" altLang="en-US" sz="1600" b="1" spc="-100" dirty="0" smtClean="0">
                <a:solidFill>
                  <a:srgbClr val="65894D"/>
                </a:solidFill>
                <a:latin typeface="Times New Roman" pitchFamily="18" charset="0"/>
                <a:ea typeface="微軟正黑體"/>
                <a:cs typeface="+mj-cs"/>
              </a:rPr>
              <a:t>家屬建立</a:t>
            </a:r>
            <a:r>
              <a:rPr kumimoji="0" lang="zh-TW" altLang="en-US" sz="1600" b="1" spc="-100" dirty="0">
                <a:solidFill>
                  <a:srgbClr val="65894D"/>
                </a:solidFill>
                <a:latin typeface="Times New Roman" pitchFamily="18" charset="0"/>
                <a:ea typeface="微軟正黑體"/>
                <a:cs typeface="+mj-cs"/>
              </a:rPr>
              <a:t>合作夥伴關係</a:t>
            </a:r>
            <a:endParaRPr lang="zh-TW" altLang="en-US" sz="1000" dirty="0">
              <a:solidFill>
                <a:srgbClr val="65894D"/>
              </a:solidFill>
            </a:endParaRPr>
          </a:p>
        </p:txBody>
      </p:sp>
    </p:spTree>
    <p:extLst>
      <p:ext uri="{BB962C8B-B14F-4D97-AF65-F5344CB8AC3E}">
        <p14:creationId xmlns:p14="http://schemas.microsoft.com/office/powerpoint/2010/main" val="27024574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fontAlgn="auto">
              <a:lnSpc>
                <a:spcPct val="176000"/>
              </a:lnSpc>
              <a:spcAft>
                <a:spcPts val="0"/>
              </a:spcAft>
              <a:defRPr/>
            </a:pPr>
            <a:r>
              <a:rPr lang="zh-TW" altLang="en-US" b="1" dirty="0" smtClean="0">
                <a:latin typeface="+mj-ea"/>
                <a:ea typeface="+mj-ea"/>
              </a:rPr>
              <a:t>二、提供</a:t>
            </a:r>
            <a:r>
              <a:rPr lang="zh-TW" altLang="en-US" b="1" dirty="0">
                <a:latin typeface="+mj-ea"/>
                <a:ea typeface="+mj-ea"/>
              </a:rPr>
              <a:t>民眾多元參與管道</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011085364"/>
              </p:ext>
            </p:extLst>
          </p:nvPr>
        </p:nvGraphicFramePr>
        <p:xfrm>
          <a:off x="457200" y="1600200"/>
          <a:ext cx="8507288"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fontAlgn="auto">
              <a:lnSpc>
                <a:spcPct val="176000"/>
              </a:lnSpc>
              <a:spcAft>
                <a:spcPts val="0"/>
              </a:spcAft>
              <a:defRPr/>
            </a:pPr>
            <a:r>
              <a:rPr lang="zh-TW" altLang="en-US" sz="3600" b="1" dirty="0" smtClean="0">
                <a:latin typeface="+mj-ea"/>
                <a:ea typeface="+mj-ea"/>
              </a:rPr>
              <a:t>三、鼓勵</a:t>
            </a:r>
            <a:r>
              <a:rPr lang="zh-TW" altLang="en-US" sz="3600" b="1" dirty="0">
                <a:latin typeface="+mj-ea"/>
                <a:ea typeface="+mj-ea"/>
              </a:rPr>
              <a:t>民眾通報所關心的病人安全</a:t>
            </a:r>
            <a:r>
              <a:rPr lang="zh-TW" altLang="en-US" sz="3600" b="1" dirty="0" smtClean="0">
                <a:latin typeface="+mj-ea"/>
                <a:ea typeface="+mj-ea"/>
              </a:rPr>
              <a:t>問題</a:t>
            </a:r>
            <a:endParaRPr lang="en-US" altLang="zh-TW" sz="3600" b="1"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244313850"/>
              </p:ext>
            </p:extLst>
          </p:nvPr>
        </p:nvGraphicFramePr>
        <p:xfrm>
          <a:off x="323528" y="1600200"/>
          <a:ext cx="8820472"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fontAlgn="auto">
              <a:lnSpc>
                <a:spcPct val="176000"/>
              </a:lnSpc>
              <a:spcAft>
                <a:spcPts val="0"/>
              </a:spcAft>
              <a:defRPr/>
            </a:pPr>
            <a:r>
              <a:rPr lang="zh-TW" altLang="en-US" b="1" dirty="0" smtClean="0">
                <a:latin typeface="+mj-ea"/>
                <a:ea typeface="+mj-ea"/>
              </a:rPr>
              <a:t>四、主動</a:t>
            </a:r>
            <a:r>
              <a:rPr lang="zh-TW" altLang="en-US" b="1" dirty="0">
                <a:latin typeface="+mj-ea"/>
                <a:ea typeface="+mj-ea"/>
              </a:rPr>
              <a:t>提供病人醫療安全相關資訊</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815759880"/>
              </p:ext>
            </p:extLst>
          </p:nvPr>
        </p:nvGraphicFramePr>
        <p:xfrm>
          <a:off x="457200" y="1600200"/>
          <a:ext cx="8507288" cy="51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79712" y="2421158"/>
            <a:ext cx="6343488" cy="1800816"/>
          </a:xfrm>
        </p:spPr>
        <p:txBody>
          <a:bodyPr anchor="t" anchorCtr="0"/>
          <a:lstStyle/>
          <a:p>
            <a:r>
              <a:rPr lang="zh-TW" altLang="en-US" sz="4800" b="1" dirty="0">
                <a:latin typeface="+mj-ea"/>
                <a:ea typeface="+mj-ea"/>
              </a:rPr>
              <a:t>目標八、提升管路安全</a:t>
            </a:r>
          </a:p>
        </p:txBody>
      </p:sp>
      <p:sp>
        <p:nvSpPr>
          <p:cNvPr id="2051" name="Rectangle 3"/>
          <p:cNvSpPr>
            <a:spLocks noGrp="1" noChangeArrowheads="1"/>
          </p:cNvSpPr>
          <p:nvPr>
            <p:ph type="subTitle" idx="1"/>
          </p:nvPr>
        </p:nvSpPr>
        <p:spPr>
          <a:xfrm>
            <a:off x="2048925" y="3837449"/>
            <a:ext cx="6390167" cy="1031711"/>
          </a:xfrm>
        </p:spPr>
        <p:txBody>
          <a:bodyPr anchor="t" anchorCtr="0"/>
          <a:lstStyle/>
          <a:p>
            <a:pPr>
              <a:lnSpc>
                <a:spcPct val="176000"/>
              </a:lnSpc>
            </a:pPr>
            <a:endParaRPr lang="zh-TW" altLang="en-US" b="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nSpc>
                <a:spcPct val="176000"/>
              </a:lnSpc>
            </a:pPr>
            <a:r>
              <a:rPr lang="zh-TW" altLang="en-US" b="0">
                <a:latin typeface="+mj-ea"/>
                <a:ea typeface="+mj-ea"/>
              </a:rPr>
              <a:t>執行策略</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215396161"/>
              </p:ext>
            </p:extLst>
          </p:nvPr>
        </p:nvGraphicFramePr>
        <p:xfrm>
          <a:off x="1043608" y="1600200"/>
          <a:ext cx="7344816"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Oval 5"/>
          <p:cNvSpPr>
            <a:spLocks noChangeArrowheads="1"/>
          </p:cNvSpPr>
          <p:nvPr/>
        </p:nvSpPr>
        <p:spPr bwMode="auto">
          <a:xfrm>
            <a:off x="145039" y="3501008"/>
            <a:ext cx="1008112" cy="1008112"/>
          </a:xfrm>
          <a:prstGeom prst="ellipse">
            <a:avLst/>
          </a:prstGeom>
          <a:solidFill>
            <a:srgbClr val="0000FF"/>
          </a:solidFill>
          <a:ln w="9525">
            <a:solidFill>
              <a:schemeClr val="bg1"/>
            </a:solidFill>
            <a:round/>
            <a:headEnd/>
            <a:tailEnd/>
          </a:ln>
        </p:spPr>
        <p:txBody>
          <a:bodyPr wrap="none" anchor="ctr"/>
          <a:lstStyle/>
          <a:p>
            <a:pPr algn="ctr"/>
            <a:r>
              <a:rPr lang="zh-TW" altLang="en-US" sz="3200" b="1">
                <a:solidFill>
                  <a:srgbClr val="FFFF00"/>
                </a:solidFill>
                <a:ea typeface="微軟正黑體" pitchFamily="34" charset="-120"/>
              </a:rPr>
              <a:t>新</a:t>
            </a:r>
          </a:p>
        </p:txBody>
      </p:sp>
      <p:sp>
        <p:nvSpPr>
          <p:cNvPr id="5125" name="Oval 7"/>
          <p:cNvSpPr>
            <a:spLocks noChangeArrowheads="1"/>
          </p:cNvSpPr>
          <p:nvPr/>
        </p:nvSpPr>
        <p:spPr bwMode="auto">
          <a:xfrm>
            <a:off x="145039" y="2420888"/>
            <a:ext cx="1008112" cy="1008110"/>
          </a:xfrm>
          <a:prstGeom prst="ellipse">
            <a:avLst/>
          </a:prstGeom>
          <a:solidFill>
            <a:srgbClr val="006600"/>
          </a:solidFill>
          <a:ln w="9525">
            <a:solidFill>
              <a:schemeClr val="bg1"/>
            </a:solidFill>
            <a:round/>
            <a:headEnd/>
            <a:tailEnd/>
          </a:ln>
        </p:spPr>
        <p:txBody>
          <a:bodyPr wrap="none" anchor="ctr"/>
          <a:lstStyle/>
          <a:p>
            <a:pPr algn="ctr"/>
            <a:r>
              <a:rPr lang="zh-TW" altLang="en-US" sz="3200" b="1">
                <a:solidFill>
                  <a:srgbClr val="FFFF00"/>
                </a:solidFill>
                <a:ea typeface="微軟正黑體" pitchFamily="34" charset="-120"/>
              </a:rPr>
              <a:t>修</a:t>
            </a:r>
          </a:p>
        </p:txBody>
      </p:sp>
      <p:sp>
        <p:nvSpPr>
          <p:cNvPr id="5126" name="Oval 7"/>
          <p:cNvSpPr>
            <a:spLocks noChangeArrowheads="1"/>
          </p:cNvSpPr>
          <p:nvPr/>
        </p:nvSpPr>
        <p:spPr bwMode="auto">
          <a:xfrm>
            <a:off x="145039" y="4581128"/>
            <a:ext cx="1008112" cy="1008112"/>
          </a:xfrm>
          <a:prstGeom prst="ellipse">
            <a:avLst/>
          </a:prstGeom>
          <a:solidFill>
            <a:srgbClr val="006600"/>
          </a:solidFill>
          <a:ln w="9525">
            <a:solidFill>
              <a:schemeClr val="bg1"/>
            </a:solidFill>
            <a:round/>
            <a:headEnd/>
            <a:tailEnd/>
          </a:ln>
        </p:spPr>
        <p:txBody>
          <a:bodyPr wrap="none" anchor="ctr"/>
          <a:lstStyle/>
          <a:p>
            <a:pPr algn="ctr"/>
            <a:r>
              <a:rPr lang="zh-TW" altLang="en-US" sz="3200" b="1">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4"/>
          <p:cNvSpPr>
            <a:spLocks noGrp="1" noChangeArrowheads="1"/>
          </p:cNvSpPr>
          <p:nvPr>
            <p:ph type="title" idx="4294967295"/>
          </p:nvPr>
        </p:nvSpPr>
        <p:spPr>
          <a:xfrm>
            <a:off x="0" y="274638"/>
            <a:ext cx="8229600" cy="1143000"/>
          </a:xfrm>
        </p:spPr>
        <p:txBody>
          <a:bodyPr/>
          <a:lstStyle/>
          <a:p>
            <a:r>
              <a:rPr lang="zh-TW" altLang="en-US" dirty="0">
                <a:latin typeface="+mj-ea"/>
                <a:ea typeface="+mj-ea"/>
              </a:rPr>
              <a:t>執行策略</a:t>
            </a:r>
            <a:r>
              <a:rPr lang="en-US" altLang="zh-TW" dirty="0">
                <a:latin typeface="+mj-ea"/>
                <a:ea typeface="+mj-ea"/>
              </a:rPr>
              <a:t>--</a:t>
            </a:r>
            <a:r>
              <a:rPr lang="zh-TW" altLang="en-US" dirty="0">
                <a:latin typeface="+mj-ea"/>
                <a:ea typeface="+mj-ea"/>
              </a:rPr>
              <a:t>修訂比較</a:t>
            </a:r>
          </a:p>
        </p:txBody>
      </p:sp>
      <p:graphicFrame>
        <p:nvGraphicFramePr>
          <p:cNvPr id="62496" name="Group 32"/>
          <p:cNvGraphicFramePr>
            <a:graphicFrameLocks noGrp="1"/>
          </p:cNvGraphicFramePr>
          <p:nvPr>
            <p:extLst>
              <p:ext uri="{D42A27DB-BD31-4B8C-83A1-F6EECF244321}">
                <p14:modId xmlns:p14="http://schemas.microsoft.com/office/powerpoint/2010/main" val="2428628354"/>
              </p:ext>
            </p:extLst>
          </p:nvPr>
        </p:nvGraphicFramePr>
        <p:xfrm>
          <a:off x="179512" y="2551775"/>
          <a:ext cx="8208912" cy="3558667"/>
        </p:xfrm>
        <a:graphic>
          <a:graphicData uri="http://schemas.openxmlformats.org/drawingml/2006/table">
            <a:tbl>
              <a:tblPr/>
              <a:tblGrid>
                <a:gridCol w="4091920"/>
                <a:gridCol w="4116992"/>
              </a:tblGrid>
              <a:tr h="642938">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800" b="1" i="0" u="none" strike="noStrike" cap="none" normalizeH="0" baseline="0" dirty="0" smtClean="0">
                          <a:ln>
                            <a:noFill/>
                          </a:ln>
                          <a:solidFill>
                            <a:schemeClr val="tx1"/>
                          </a:solidFill>
                          <a:effectLst/>
                          <a:latin typeface="Arial" charset="0"/>
                          <a:ea typeface="微軟正黑體" pitchFamily="34" charset="-120"/>
                        </a:rPr>
                        <a:t>99-100</a:t>
                      </a:r>
                      <a:r>
                        <a:rPr kumimoji="1" lang="zh-TW" altLang="en-US" sz="28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800" b="1" i="0" u="none" strike="noStrike" cap="none" normalizeH="0" baseline="0" smtClean="0">
                          <a:ln>
                            <a:noFill/>
                          </a:ln>
                          <a:solidFill>
                            <a:schemeClr val="tx1"/>
                          </a:solidFill>
                          <a:effectLst/>
                          <a:latin typeface="Arial" charset="0"/>
                          <a:ea typeface="微軟正黑體" pitchFamily="34" charset="-120"/>
                        </a:rPr>
                        <a:t>101-102</a:t>
                      </a:r>
                      <a:r>
                        <a:rPr kumimoji="1" lang="zh-TW" altLang="en-US" sz="2800" b="1" i="0" u="none" strike="noStrike" cap="none" normalizeH="0" baseline="0" smtClean="0">
                          <a:ln>
                            <a:noFill/>
                          </a:ln>
                          <a:solidFill>
                            <a:schemeClr val="tx1"/>
                          </a:solidFill>
                          <a:effectLst/>
                          <a:latin typeface="Arial" charset="0"/>
                          <a:ea typeface="微軟正黑體" pitchFamily="34" charset="-120"/>
                        </a:rPr>
                        <a:t>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2784475">
                <a:tc>
                  <a:txBody>
                    <a:bodyPr/>
                    <a:lstStyle/>
                    <a:p>
                      <a:pPr marL="263525" marR="0" lvl="0" indent="-263525" algn="l" defTabSz="914400" rtl="0" eaLnBrk="1" fontAlgn="base" latinLnBrk="0" hangingPunct="1">
                        <a:lnSpc>
                          <a:spcPct val="115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加強</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管路使用之評估及照護品質</a:t>
                      </a:r>
                    </a:p>
                    <a:p>
                      <a:pPr marL="263525" marR="0" lvl="0" indent="-263525" algn="l" defTabSz="914400" rtl="0" eaLnBrk="1" fontAlgn="base" latinLnBrk="0" hangingPunct="1">
                        <a:lnSpc>
                          <a:spcPct val="115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chemeClr val="accent6">
                              <a:lumMod val="50000"/>
                            </a:schemeClr>
                          </a:solidFill>
                          <a:effectLst/>
                          <a:latin typeface="Arial" charset="0"/>
                          <a:ea typeface="微軟正黑體" pitchFamily="34" charset="-120"/>
                        </a:rPr>
                        <a:t>加強監測及通報管路事件，採取預防及改善措施</a:t>
                      </a:r>
                    </a:p>
                    <a:p>
                      <a:pPr marL="263525" marR="0" lvl="0" indent="-263525" algn="l" defTabSz="914400" rtl="0" eaLnBrk="1" fontAlgn="base" latinLnBrk="0" hangingPunct="1">
                        <a:lnSpc>
                          <a:spcPct val="115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整合醫療團隊資源，提供跨專業管路照護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71463" marR="0" lvl="0" indent="-271463" algn="l" defTabSz="914400" rtl="0" eaLnBrk="1" fontAlgn="base" latinLnBrk="0" hangingPunct="1">
                        <a:lnSpc>
                          <a:spcPct val="115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落實</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管路使用之評估及照護</a:t>
                      </a:r>
                    </a:p>
                    <a:p>
                      <a:pPr marL="271463" marR="0" lvl="0" indent="-271463" algn="l" defTabSz="914400" rtl="0" eaLnBrk="1" fontAlgn="base" latinLnBrk="0" hangingPunct="1">
                        <a:lnSpc>
                          <a:spcPct val="115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0000FF"/>
                          </a:solidFill>
                          <a:effectLst/>
                          <a:latin typeface="Arial" charset="0"/>
                          <a:ea typeface="微軟正黑體" pitchFamily="34" charset="-120"/>
                        </a:rPr>
                        <a:t>提升管路置放安全及減少相關傷害</a:t>
                      </a:r>
                    </a:p>
                    <a:p>
                      <a:pPr marL="271463" marR="0" lvl="0" indent="-271463" algn="l" defTabSz="914400" rtl="0" eaLnBrk="1" fontAlgn="base" latinLnBrk="0" hangingPunct="1">
                        <a:lnSpc>
                          <a:spcPct val="115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加強團隊合作，提供整合性照護</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0" name="AutoShape 26"/>
          <p:cNvSpPr>
            <a:spLocks noChangeArrowheads="1"/>
          </p:cNvSpPr>
          <p:nvPr/>
        </p:nvSpPr>
        <p:spPr bwMode="auto">
          <a:xfrm>
            <a:off x="4284663" y="3861048"/>
            <a:ext cx="287337"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400">
              <a:solidFill>
                <a:prstClr val="black"/>
              </a:solidFill>
              <a:ea typeface="微軟正黑體" pitchFamily="34" charset="-120"/>
            </a:endParaRPr>
          </a:p>
        </p:txBody>
      </p:sp>
      <p:grpSp>
        <p:nvGrpSpPr>
          <p:cNvPr id="2" name="Group 27"/>
          <p:cNvGrpSpPr>
            <a:grpSpLocks/>
          </p:cNvGrpSpPr>
          <p:nvPr/>
        </p:nvGrpSpPr>
        <p:grpSpPr bwMode="auto">
          <a:xfrm>
            <a:off x="237896" y="1773238"/>
            <a:ext cx="8366552" cy="347662"/>
            <a:chOff x="158" y="666"/>
            <a:chExt cx="5993" cy="219"/>
          </a:xfrm>
        </p:grpSpPr>
        <p:sp>
          <p:nvSpPr>
            <p:cNvPr id="62492" name="Text Box 28"/>
            <p:cNvSpPr txBox="1">
              <a:spLocks noChangeArrowheads="1"/>
            </p:cNvSpPr>
            <p:nvPr/>
          </p:nvSpPr>
          <p:spPr bwMode="auto">
            <a:xfrm>
              <a:off x="158" y="672"/>
              <a:ext cx="5993" cy="213"/>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TW" altLang="en-US" sz="1600" b="1" dirty="0">
                  <a:ea typeface="微軟正黑體" pitchFamily="34" charset="-120"/>
                </a:rPr>
                <a:t>註：</a:t>
              </a:r>
              <a:r>
                <a:rPr kumimoji="0" lang="zh-TW" altLang="en-US" sz="1600" b="1" dirty="0">
                  <a:solidFill>
                    <a:srgbClr val="FF3300"/>
                  </a:solidFill>
                  <a:ea typeface="微軟正黑體" pitchFamily="34" charset="-120"/>
                </a:rPr>
                <a:t>紅字</a:t>
              </a:r>
              <a:r>
                <a:rPr kumimoji="0" lang="zh-TW" altLang="en-US" sz="1600" b="1" dirty="0">
                  <a:ea typeface="微軟正黑體" pitchFamily="34" charset="-120"/>
                </a:rPr>
                <a:t>為差異處</a:t>
              </a:r>
              <a:r>
                <a:rPr kumimoji="0" lang="zh-TW" altLang="en-US" sz="1600" b="1" dirty="0" smtClean="0">
                  <a:ea typeface="微軟正黑體" pitchFamily="34" charset="-120"/>
                </a:rPr>
                <a:t>，</a:t>
              </a:r>
              <a:r>
                <a:rPr kumimoji="0" lang="zh-TW" altLang="en-US" sz="1600" b="1" dirty="0">
                  <a:solidFill>
                    <a:srgbClr val="F79646">
                      <a:lumMod val="50000"/>
                    </a:srgbClr>
                  </a:solidFill>
                  <a:ea typeface="微軟正黑體" pitchFamily="34" charset="-120"/>
                </a:rPr>
                <a:t>褐</a:t>
              </a:r>
              <a:r>
                <a:rPr kumimoji="0" lang="zh-TW" altLang="en-US" sz="1600" b="1" dirty="0" smtClean="0">
                  <a:solidFill>
                    <a:srgbClr val="F79646">
                      <a:lumMod val="50000"/>
                    </a:srgbClr>
                  </a:solidFill>
                  <a:ea typeface="微軟正黑體" pitchFamily="34" charset="-120"/>
                </a:rPr>
                <a:t>字</a:t>
              </a:r>
              <a:r>
                <a:rPr kumimoji="0" lang="zh-TW" altLang="en-US" sz="1600" b="1" dirty="0">
                  <a:ea typeface="微軟正黑體" pitchFamily="34" charset="-120"/>
                </a:rPr>
                <a:t>為新版刪除或整併</a:t>
              </a:r>
              <a:r>
                <a:rPr kumimoji="0" lang="zh-TW" altLang="en-US" sz="1600" b="1" dirty="0" smtClean="0">
                  <a:ea typeface="微軟正黑體" pitchFamily="34" charset="-120"/>
                </a:rPr>
                <a:t>，</a:t>
              </a:r>
              <a:r>
                <a:rPr kumimoji="0" lang="zh-TW" altLang="en-US" sz="1600" b="1" dirty="0" smtClean="0">
                  <a:solidFill>
                    <a:srgbClr val="0000FF"/>
                  </a:solidFill>
                  <a:ea typeface="微軟正黑體" pitchFamily="34" charset="-120"/>
                </a:rPr>
                <a:t>藍字</a:t>
              </a:r>
              <a:r>
                <a:rPr kumimoji="0" lang="zh-TW" altLang="en-US" sz="1600" b="1" dirty="0">
                  <a:ea typeface="微軟正黑體" pitchFamily="34" charset="-120"/>
                </a:rPr>
                <a:t>為新增策略，「</a:t>
              </a:r>
              <a:r>
                <a:rPr lang="zh-TW" altLang="en-US" sz="1600" b="1" dirty="0" smtClean="0">
                  <a:solidFill>
                    <a:srgbClr val="1F497D"/>
                  </a:solidFill>
                  <a:ea typeface="微軟正黑體" pitchFamily="34" charset="-120"/>
                </a:rPr>
                <a:t>　</a:t>
              </a:r>
              <a:r>
                <a:rPr kumimoji="0" lang="zh-TW" altLang="en-US" sz="1600" b="1" dirty="0">
                  <a:ea typeface="微軟正黑體" pitchFamily="34" charset="-120"/>
                </a:rPr>
                <a:t>」為建議加強的項目。</a:t>
              </a:r>
            </a:p>
          </p:txBody>
        </p:sp>
        <p:sp>
          <p:nvSpPr>
            <p:cNvPr id="62493" name="AutoShape 29"/>
            <p:cNvSpPr>
              <a:spLocks noChangeArrowheads="1"/>
            </p:cNvSpPr>
            <p:nvPr/>
          </p:nvSpPr>
          <p:spPr bwMode="auto">
            <a:xfrm>
              <a:off x="4423" y="666"/>
              <a:ext cx="181" cy="172"/>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solidFill>
                  <a:prstClr val="black"/>
                </a:solidFill>
                <a:ea typeface="微軟正黑體" pitchFamily="34" charset="-120"/>
              </a:endParaRPr>
            </a:p>
          </p:txBody>
        </p:sp>
      </p:grpSp>
      <p:sp>
        <p:nvSpPr>
          <p:cNvPr id="8" name="AutoShape 26"/>
          <p:cNvSpPr>
            <a:spLocks noChangeArrowheads="1"/>
          </p:cNvSpPr>
          <p:nvPr/>
        </p:nvSpPr>
        <p:spPr bwMode="auto">
          <a:xfrm>
            <a:off x="4284663" y="3349501"/>
            <a:ext cx="287337"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400">
              <a:solidFill>
                <a:prstClr val="black"/>
              </a:solidFill>
              <a:ea typeface="微軟正黑體" pitchFamily="34" charset="-12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39378" y="1196752"/>
            <a:ext cx="6478488" cy="2593975"/>
          </a:xfrm>
        </p:spPr>
        <p:txBody>
          <a:bodyPr/>
          <a:lstStyle/>
          <a:p>
            <a:pPr algn="ctr"/>
            <a:r>
              <a:rPr lang="zh-TW" altLang="en-US" b="1" dirty="0">
                <a:latin typeface="+mj-ea"/>
                <a:ea typeface="+mj-ea"/>
              </a:rPr>
              <a:t>一般原則</a:t>
            </a:r>
            <a:r>
              <a:rPr lang="zh-TW" altLang="en-US" b="1" dirty="0" smtClean="0">
                <a:latin typeface="+mj-ea"/>
                <a:ea typeface="+mj-ea"/>
              </a:rPr>
              <a:t>與</a:t>
            </a:r>
            <a:r>
              <a:rPr lang="en-US" altLang="zh-TW" b="1" dirty="0" smtClean="0">
                <a:latin typeface="+mj-ea"/>
                <a:ea typeface="+mj-ea"/>
              </a:rPr>
              <a:t/>
            </a:r>
            <a:br>
              <a:rPr lang="en-US" altLang="zh-TW" b="1" dirty="0" smtClean="0">
                <a:latin typeface="+mj-ea"/>
                <a:ea typeface="+mj-ea"/>
              </a:rPr>
            </a:br>
            <a:r>
              <a:rPr lang="zh-TW" altLang="en-US" b="1" dirty="0" smtClean="0">
                <a:latin typeface="+mj-ea"/>
                <a:ea typeface="+mj-ea"/>
              </a:rPr>
              <a:t>參考</a:t>
            </a:r>
            <a:r>
              <a:rPr lang="zh-TW" altLang="en-US" b="1" dirty="0">
                <a:latin typeface="+mj-ea"/>
                <a:ea typeface="+mj-ea"/>
              </a:rPr>
              <a:t>做法</a:t>
            </a:r>
          </a:p>
        </p:txBody>
      </p:sp>
      <p:sp>
        <p:nvSpPr>
          <p:cNvPr id="9220" name="Rectangle 4"/>
          <p:cNvSpPr>
            <a:spLocks noGrp="1" noChangeArrowheads="1"/>
          </p:cNvSpPr>
          <p:nvPr>
            <p:ph type="subTitle" idx="1"/>
          </p:nvPr>
        </p:nvSpPr>
        <p:spPr/>
        <p:txBody>
          <a:bodyPr/>
          <a:lstStyle/>
          <a:p>
            <a:endParaRPr lang="zh-TW" altLang="zh-TW" dirty="0"/>
          </a:p>
        </p:txBody>
      </p:sp>
      <p:sp>
        <p:nvSpPr>
          <p:cNvPr id="5" name="矩形 4"/>
          <p:cNvSpPr/>
          <p:nvPr/>
        </p:nvSpPr>
        <p:spPr>
          <a:xfrm>
            <a:off x="8604448" y="21164"/>
            <a:ext cx="430887" cy="2657038"/>
          </a:xfrm>
          <a:prstGeom prst="rect">
            <a:avLst/>
          </a:prstGeom>
        </p:spPr>
        <p:txBody>
          <a:bodyPr vert="eaVert" wrap="square">
            <a:spAutoFit/>
          </a:bodyPr>
          <a:lstStyle/>
          <a:p>
            <a:r>
              <a:rPr kumimoji="0" lang="zh-TW" altLang="en-US" sz="1600" b="1" spc="-100" dirty="0" smtClean="0">
                <a:solidFill>
                  <a:srgbClr val="FFFF00"/>
                </a:solidFill>
                <a:latin typeface="Arial"/>
                <a:ea typeface="微軟正黑體"/>
                <a:cs typeface="+mj-cs"/>
              </a:rPr>
              <a:t>目標八、提升管路安全</a:t>
            </a:r>
            <a:endParaRPr lang="zh-TW" altLang="en-US" sz="1600" dirty="0">
              <a:solidFill>
                <a:srgbClr val="FFFF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nSpc>
                <a:spcPct val="176000"/>
              </a:lnSpc>
            </a:pPr>
            <a:r>
              <a:rPr lang="zh-TW" altLang="en-US" sz="4000" dirty="0">
                <a:latin typeface="+mj-ea"/>
                <a:ea typeface="+mj-ea"/>
              </a:rPr>
              <a:t>一、</a:t>
            </a:r>
            <a:r>
              <a:rPr lang="zh-TW" altLang="en-US" sz="4000" dirty="0" smtClean="0">
                <a:latin typeface="+mj-ea"/>
                <a:ea typeface="+mj-ea"/>
              </a:rPr>
              <a:t>落實</a:t>
            </a:r>
            <a:r>
              <a:rPr lang="zh-TW" altLang="en-US" sz="4000" dirty="0">
                <a:latin typeface="+mj-ea"/>
                <a:ea typeface="+mj-ea"/>
              </a:rPr>
              <a:t>管路使用之評估及照</a:t>
            </a:r>
            <a:r>
              <a:rPr lang="zh-TW" altLang="en-US" sz="4000" dirty="0" smtClean="0">
                <a:latin typeface="+mj-ea"/>
                <a:ea typeface="+mj-ea"/>
              </a:rPr>
              <a:t>護</a:t>
            </a:r>
            <a:endParaRPr lang="en-US" altLang="zh-TW" sz="4000"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308387942"/>
              </p:ext>
            </p:extLst>
          </p:nvPr>
        </p:nvGraphicFramePr>
        <p:xfrm>
          <a:off x="624408"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3/10</a:t>
            </a:r>
          </a:p>
        </p:txBody>
      </p:sp>
      <p:graphicFrame>
        <p:nvGraphicFramePr>
          <p:cNvPr id="17" name="表格 16"/>
          <p:cNvGraphicFramePr>
            <a:graphicFrameLocks noGrp="1"/>
          </p:cNvGraphicFramePr>
          <p:nvPr/>
        </p:nvGraphicFramePr>
        <p:xfrm>
          <a:off x="323528" y="1628800"/>
          <a:ext cx="8496944" cy="4902315"/>
        </p:xfrm>
        <a:graphic>
          <a:graphicData uri="http://schemas.openxmlformats.org/drawingml/2006/table">
            <a:tbl>
              <a:tblPr firstRow="1" bandRow="1">
                <a:tableStyleId>{D7AC3CCA-C797-4891-BE02-D94E43425B78}</a:tableStyleId>
              </a:tblPr>
              <a:tblGrid>
                <a:gridCol w="4248472"/>
                <a:gridCol w="4248472"/>
              </a:tblGrid>
              <a:tr h="69536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目標三：提升手術安全</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29" marB="45729"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29" marB="45729" horzOverflow="overflow">
                    <a:noFill/>
                  </a:tcPr>
                </a:tc>
              </a:tr>
              <a:tr h="3168352">
                <a:tc>
                  <a:txBody>
                    <a:bodyPr/>
                    <a:lstStyle/>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落實手術辨識流程</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落實手術安全查核項目</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提升麻醉照護</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功能，確保手術安全</a:t>
                      </a:r>
                      <a:endParaRPr kumimoji="0" lang="en-US" altLang="zh-TW" sz="2400" b="1" i="0" u="none" strike="noStrike" cap="none" normalizeH="0" baseline="0" dirty="0" smtClean="0">
                        <a:ln>
                          <a:noFill/>
                        </a:ln>
                        <a:solidFill>
                          <a:srgbClr val="FF3300"/>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落實手術儀器設備檢測作業</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建立適當機制，檢討不必要之手術</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marT="45729" marB="45729" horzOverflow="overflow">
                    <a:noFill/>
                  </a:tcPr>
                </a:tc>
                <a:tc>
                  <a:txBody>
                    <a:bodyPr/>
                    <a:lstStyle/>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落實手術辨識流程</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及安全查核作業</a:t>
                      </a: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提升麻醉照護</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品質</a:t>
                      </a: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落實手術儀器設備檢測作業</a:t>
                      </a: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避免手術過程中造成的傷害</a:t>
                      </a:r>
                    </a:p>
                    <a:p>
                      <a:pPr marL="182563" marR="0" lvl="0" indent="-182563"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建立適當機制，檢討不必要之手術</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marT="45729" marB="45729" horzOverflow="overflow">
                    <a:noFill/>
                  </a:tcPr>
                </a:tc>
              </a:tr>
            </a:tbl>
          </a:graphicData>
        </a:graphic>
      </p:graphicFrame>
      <p:sp>
        <p:nvSpPr>
          <p:cNvPr id="18" name="AutoShape 58"/>
          <p:cNvSpPr>
            <a:spLocks noChangeArrowheads="1"/>
          </p:cNvSpPr>
          <p:nvPr/>
        </p:nvSpPr>
        <p:spPr bwMode="auto">
          <a:xfrm>
            <a:off x="4619294" y="5083050"/>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9" name="AutoShape 58"/>
          <p:cNvSpPr>
            <a:spLocks noChangeArrowheads="1"/>
          </p:cNvSpPr>
          <p:nvPr/>
        </p:nvSpPr>
        <p:spPr bwMode="auto">
          <a:xfrm>
            <a:off x="4641874" y="3400018"/>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8" name="Text Box 41"/>
          <p:cNvSpPr txBox="1">
            <a:spLocks noChangeArrowheads="1"/>
          </p:cNvSpPr>
          <p:nvPr/>
        </p:nvSpPr>
        <p:spPr bwMode="auto">
          <a:xfrm>
            <a:off x="323528" y="1124744"/>
            <a:ext cx="8496944"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9" name="AutoShape 46"/>
          <p:cNvSpPr>
            <a:spLocks noChangeArrowheads="1"/>
          </p:cNvSpPr>
          <p:nvPr/>
        </p:nvSpPr>
        <p:spPr bwMode="auto">
          <a:xfrm>
            <a:off x="6193508"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274638"/>
            <a:ext cx="7931224" cy="1143000"/>
          </a:xfrm>
        </p:spPr>
        <p:txBody>
          <a:bodyPr/>
          <a:lstStyle/>
          <a:p>
            <a:pPr>
              <a:lnSpc>
                <a:spcPct val="176000"/>
              </a:lnSpc>
            </a:pPr>
            <a:r>
              <a:rPr lang="zh-TW" altLang="en-US" sz="3600" dirty="0" smtClean="0">
                <a:latin typeface="+mj-ea"/>
                <a:ea typeface="+mj-ea"/>
              </a:rPr>
              <a:t>二、提升</a:t>
            </a:r>
            <a:r>
              <a:rPr lang="zh-TW" altLang="en-US" sz="3600" dirty="0">
                <a:latin typeface="+mj-ea"/>
                <a:ea typeface="+mj-ea"/>
              </a:rPr>
              <a:t>管路置放安全及減少相關</a:t>
            </a:r>
            <a:r>
              <a:rPr lang="zh-TW" altLang="en-US" sz="3600" dirty="0" smtClean="0">
                <a:latin typeface="+mj-ea"/>
                <a:ea typeface="+mj-ea"/>
              </a:rPr>
              <a:t>傷害</a:t>
            </a:r>
            <a:endParaRPr lang="en-US" altLang="zh-TW" sz="3600"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214908185"/>
              </p:ext>
            </p:extLst>
          </p:nvPr>
        </p:nvGraphicFramePr>
        <p:xfrm>
          <a:off x="323528" y="1393304"/>
          <a:ext cx="8003232" cy="513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4624"/>
            <a:ext cx="7620000" cy="1143000"/>
          </a:xfrm>
        </p:spPr>
        <p:txBody>
          <a:bodyPr/>
          <a:lstStyle/>
          <a:p>
            <a:pPr>
              <a:lnSpc>
                <a:spcPct val="176000"/>
              </a:lnSpc>
            </a:pPr>
            <a:r>
              <a:rPr lang="zh-TW" altLang="en-US" sz="3600" dirty="0" smtClean="0">
                <a:latin typeface="+mj-ea"/>
                <a:ea typeface="+mj-ea"/>
              </a:rPr>
              <a:t>三、加強</a:t>
            </a:r>
            <a:r>
              <a:rPr lang="zh-TW" altLang="en-US" sz="3600" dirty="0">
                <a:latin typeface="+mj-ea"/>
                <a:ea typeface="+mj-ea"/>
              </a:rPr>
              <a:t>團隊合作，提供整合性照護</a:t>
            </a:r>
          </a:p>
        </p:txBody>
      </p:sp>
      <p:sp>
        <p:nvSpPr>
          <p:cNvPr id="35843" name="Rectangle 3"/>
          <p:cNvSpPr>
            <a:spLocks noGrp="1" noChangeArrowheads="1"/>
          </p:cNvSpPr>
          <p:nvPr>
            <p:ph sz="half" idx="1"/>
          </p:nvPr>
        </p:nvSpPr>
        <p:spPr>
          <a:xfrm>
            <a:off x="457200" y="960128"/>
            <a:ext cx="8291264" cy="1964816"/>
          </a:xfrm>
        </p:spPr>
        <p:txBody>
          <a:bodyPr>
            <a:normAutofit/>
          </a:bodyPr>
          <a:lstStyle/>
          <a:p>
            <a:pPr>
              <a:lnSpc>
                <a:spcPct val="176000"/>
              </a:lnSpc>
            </a:pPr>
            <a:r>
              <a:rPr lang="zh-TW" altLang="en-US" sz="2100" dirty="0">
                <a:solidFill>
                  <a:srgbClr val="FF0000"/>
                </a:solidFill>
                <a:latin typeface="+mj-ea"/>
                <a:ea typeface="+mj-ea"/>
              </a:rPr>
              <a:t>提升管路安全是醫療團隊、病人、家屬及其照顧者的共同</a:t>
            </a:r>
            <a:r>
              <a:rPr lang="zh-TW" altLang="en-US" sz="2100" dirty="0" smtClean="0">
                <a:solidFill>
                  <a:srgbClr val="FF0000"/>
                </a:solidFill>
                <a:latin typeface="+mj-ea"/>
                <a:ea typeface="+mj-ea"/>
              </a:rPr>
              <a:t>責任</a:t>
            </a:r>
            <a:r>
              <a:rPr lang="zh-TW" altLang="en-US" sz="2100" dirty="0">
                <a:solidFill>
                  <a:srgbClr val="FF0000"/>
                </a:solidFill>
                <a:latin typeface="+mj-ea"/>
                <a:ea typeface="+mj-ea"/>
              </a:rPr>
              <a:t>！</a:t>
            </a:r>
            <a:endParaRPr lang="en-US" altLang="zh-TW" sz="2100" dirty="0">
              <a:solidFill>
                <a:srgbClr val="FF0000"/>
              </a:solidFill>
              <a:latin typeface="+mj-ea"/>
              <a:ea typeface="+mj-ea"/>
            </a:endParaRPr>
          </a:p>
        </p:txBody>
      </p:sp>
      <p:graphicFrame>
        <p:nvGraphicFramePr>
          <p:cNvPr id="4" name="內容版面配置區 3"/>
          <p:cNvGraphicFramePr>
            <a:graphicFrameLocks noGrp="1"/>
          </p:cNvGraphicFramePr>
          <p:nvPr>
            <p:ph sz="half" idx="2"/>
            <p:extLst>
              <p:ext uri="{D42A27DB-BD31-4B8C-83A1-F6EECF244321}">
                <p14:modId xmlns:p14="http://schemas.microsoft.com/office/powerpoint/2010/main" val="3096837076"/>
              </p:ext>
            </p:extLst>
          </p:nvPr>
        </p:nvGraphicFramePr>
        <p:xfrm>
          <a:off x="467543" y="1556792"/>
          <a:ext cx="7943537"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7" name="圖片版面配置區 5196"/>
          <p:cNvSpPr>
            <a:spLocks noGrp="1"/>
          </p:cNvSpPr>
          <p:nvPr>
            <p:ph type="pic" idx="1"/>
          </p:nvPr>
        </p:nvSpPr>
        <p:spPr/>
      </p:sp>
      <p:sp>
        <p:nvSpPr>
          <p:cNvPr id="5198" name="文字版面配置區 5197"/>
          <p:cNvSpPr>
            <a:spLocks noGrp="1"/>
          </p:cNvSpPr>
          <p:nvPr>
            <p:ph type="body" sz="half" idx="2"/>
          </p:nvPr>
        </p:nvSpPr>
        <p:spPr/>
        <p:txBody>
          <a:bodyPr/>
          <a:lstStyle/>
          <a:p>
            <a:endParaRPr lang="zh-TW" altLang="en-US"/>
          </a:p>
        </p:txBody>
      </p:sp>
      <p:sp>
        <p:nvSpPr>
          <p:cNvPr id="2050" name="Rectangle 2"/>
          <p:cNvSpPr>
            <a:spLocks noGrp="1" noChangeArrowheads="1"/>
          </p:cNvSpPr>
          <p:nvPr>
            <p:ph type="title"/>
          </p:nvPr>
        </p:nvSpPr>
        <p:spPr>
          <a:xfrm>
            <a:off x="251520" y="2276872"/>
            <a:ext cx="8594112" cy="1944216"/>
          </a:xfrm>
        </p:spPr>
        <p:txBody>
          <a:bodyPr>
            <a:noAutofit/>
          </a:bodyPr>
          <a:lstStyle/>
          <a:p>
            <a:pPr algn="ctr"/>
            <a:r>
              <a:rPr lang="zh-TW" altLang="en-US" sz="6600" b="1" noProof="1">
                <a:solidFill>
                  <a:srgbClr val="FF0000"/>
                </a:solidFill>
                <a:effectLst>
                  <a:glow rad="63500">
                    <a:schemeClr val="bg1"/>
                  </a:glow>
                </a:effectLst>
                <a:latin typeface="+mj-ea"/>
                <a:ea typeface="+mj-ea"/>
              </a:rPr>
              <a:t>目標九、</a:t>
            </a:r>
            <a:r>
              <a:rPr lang="zh-TW" altLang="en-US" sz="6600" b="1" dirty="0">
                <a:solidFill>
                  <a:srgbClr val="FF0000"/>
                </a:solidFill>
                <a:effectLst>
                  <a:glow rad="63500">
                    <a:schemeClr val="bg1"/>
                  </a:glow>
                </a:effectLst>
                <a:latin typeface="+mj-ea"/>
                <a:ea typeface="+mj-ea"/>
              </a:rPr>
              <a:t>強化醫院火災預防與</a:t>
            </a:r>
            <a:r>
              <a:rPr lang="zh-TW" altLang="en-US" sz="6600" b="1" dirty="0" smtClean="0">
                <a:solidFill>
                  <a:srgbClr val="FF0000"/>
                </a:solidFill>
                <a:effectLst>
                  <a:glow rad="63500">
                    <a:schemeClr val="bg1"/>
                  </a:glow>
                </a:effectLst>
                <a:latin typeface="+mj-ea"/>
                <a:ea typeface="+mj-ea"/>
              </a:rPr>
              <a:t>應變</a:t>
            </a:r>
            <a:endParaRPr lang="zh-TW" altLang="en-US" sz="6600" b="1" dirty="0">
              <a:solidFill>
                <a:srgbClr val="FF0000"/>
              </a:solidFill>
              <a:effectLst>
                <a:glow rad="63500">
                  <a:schemeClr val="bg1"/>
                </a:glow>
              </a:effectLst>
              <a:latin typeface="+mj-ea"/>
              <a:ea typeface="+mj-ea"/>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nSpc>
                <a:spcPct val="176000"/>
              </a:lnSpc>
            </a:pPr>
            <a:r>
              <a:rPr lang="zh-TW" altLang="en-US" b="1" dirty="0">
                <a:latin typeface="+mj-ea"/>
                <a:ea typeface="+mj-ea"/>
              </a:rPr>
              <a:t>執行策略</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780416887"/>
              </p:ext>
            </p:extLst>
          </p:nvPr>
        </p:nvGraphicFramePr>
        <p:xfrm>
          <a:off x="1200472" y="1752600"/>
          <a:ext cx="76200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Oval 5"/>
          <p:cNvSpPr>
            <a:spLocks noChangeArrowheads="1"/>
          </p:cNvSpPr>
          <p:nvPr/>
        </p:nvSpPr>
        <p:spPr bwMode="auto">
          <a:xfrm>
            <a:off x="251520" y="3429198"/>
            <a:ext cx="935906" cy="935906"/>
          </a:xfrm>
          <a:prstGeom prst="ellipse">
            <a:avLst/>
          </a:prstGeom>
          <a:solidFill>
            <a:srgbClr val="0000FF"/>
          </a:solidFill>
          <a:ln w="9525">
            <a:solidFill>
              <a:schemeClr val="bg1"/>
            </a:solidFill>
            <a:round/>
            <a:headEnd/>
            <a:tailEnd/>
          </a:ln>
        </p:spPr>
        <p:txBody>
          <a:bodyPr wrap="none" anchor="ctr"/>
          <a:lstStyle/>
          <a:p>
            <a:pPr algn="ctr"/>
            <a:r>
              <a:rPr lang="zh-TW" altLang="en-US" sz="3600" b="1">
                <a:solidFill>
                  <a:srgbClr val="FFFF00"/>
                </a:solidFill>
                <a:ea typeface="微軟正黑體" pitchFamily="34" charset="-120"/>
              </a:rPr>
              <a:t>新</a:t>
            </a:r>
          </a:p>
        </p:txBody>
      </p:sp>
      <p:sp>
        <p:nvSpPr>
          <p:cNvPr id="5125" name="Oval 5"/>
          <p:cNvSpPr>
            <a:spLocks noChangeArrowheads="1"/>
          </p:cNvSpPr>
          <p:nvPr/>
        </p:nvSpPr>
        <p:spPr bwMode="auto">
          <a:xfrm>
            <a:off x="251520" y="2420888"/>
            <a:ext cx="935906" cy="935904"/>
          </a:xfrm>
          <a:prstGeom prst="ellipse">
            <a:avLst/>
          </a:prstGeom>
          <a:solidFill>
            <a:srgbClr val="0000FF"/>
          </a:solidFill>
          <a:ln w="9525">
            <a:solidFill>
              <a:schemeClr val="bg1"/>
            </a:solidFill>
            <a:round/>
            <a:headEnd/>
            <a:tailEnd/>
          </a:ln>
        </p:spPr>
        <p:txBody>
          <a:bodyPr wrap="none" anchor="ctr"/>
          <a:lstStyle/>
          <a:p>
            <a:pPr algn="ctr"/>
            <a:r>
              <a:rPr lang="zh-TW" altLang="en-US" sz="3600" b="1">
                <a:solidFill>
                  <a:srgbClr val="FFFF00"/>
                </a:solidFill>
                <a:ea typeface="微軟正黑體" pitchFamily="34" charset="-120"/>
              </a:rPr>
              <a:t>新</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idx="4294967295"/>
          </p:nvPr>
        </p:nvSpPr>
        <p:spPr>
          <a:xfrm>
            <a:off x="0" y="274638"/>
            <a:ext cx="8229600" cy="1143000"/>
          </a:xfrm>
        </p:spPr>
        <p:txBody>
          <a:bodyPr/>
          <a:lstStyle/>
          <a:p>
            <a:r>
              <a:rPr lang="zh-TW" altLang="en-US" b="1" dirty="0">
                <a:latin typeface="+mj-ea"/>
                <a:ea typeface="+mj-ea"/>
              </a:rPr>
              <a:t>執行策略</a:t>
            </a:r>
            <a:r>
              <a:rPr lang="en-US" altLang="zh-TW" b="1" dirty="0">
                <a:latin typeface="+mj-ea"/>
                <a:ea typeface="+mj-ea"/>
              </a:rPr>
              <a:t>--</a:t>
            </a:r>
            <a:r>
              <a:rPr lang="zh-TW" altLang="en-US" b="1" dirty="0">
                <a:latin typeface="+mj-ea"/>
                <a:ea typeface="+mj-ea"/>
              </a:rPr>
              <a:t>修訂比較</a:t>
            </a:r>
          </a:p>
        </p:txBody>
      </p:sp>
      <p:graphicFrame>
        <p:nvGraphicFramePr>
          <p:cNvPr id="113701" name="Group 37"/>
          <p:cNvGraphicFramePr>
            <a:graphicFrameLocks noGrp="1"/>
          </p:cNvGraphicFramePr>
          <p:nvPr>
            <p:extLst>
              <p:ext uri="{D42A27DB-BD31-4B8C-83A1-F6EECF244321}">
                <p14:modId xmlns:p14="http://schemas.microsoft.com/office/powerpoint/2010/main" val="1649370499"/>
              </p:ext>
            </p:extLst>
          </p:nvPr>
        </p:nvGraphicFramePr>
        <p:xfrm>
          <a:off x="190500" y="2205038"/>
          <a:ext cx="8774113" cy="3453194"/>
        </p:xfrm>
        <a:graphic>
          <a:graphicData uri="http://schemas.openxmlformats.org/drawingml/2006/table">
            <a:tbl>
              <a:tblPr/>
              <a:tblGrid>
                <a:gridCol w="4525963"/>
                <a:gridCol w="4248150"/>
              </a:tblGrid>
              <a:tr h="650875">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400" b="1" i="0" u="none" strike="noStrike" cap="none" normalizeH="0" baseline="0" dirty="0" smtClean="0">
                          <a:ln>
                            <a:noFill/>
                          </a:ln>
                          <a:solidFill>
                            <a:schemeClr val="tx1"/>
                          </a:solidFill>
                          <a:effectLst/>
                          <a:latin typeface="Arial" charset="0"/>
                          <a:ea typeface="微軟正黑體" pitchFamily="34" charset="-120"/>
                        </a:rPr>
                        <a:t>99-100</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400" b="1" i="0" u="none" strike="noStrike" cap="none" normalizeH="0" baseline="0" smtClean="0">
                          <a:ln>
                            <a:noFill/>
                          </a:ln>
                          <a:solidFill>
                            <a:schemeClr val="tx1"/>
                          </a:solidFill>
                          <a:effectLst/>
                          <a:latin typeface="Arial" charset="0"/>
                          <a:ea typeface="微軟正黑體" pitchFamily="34" charset="-120"/>
                        </a:rPr>
                        <a:t>101-102</a:t>
                      </a:r>
                      <a:r>
                        <a:rPr kumimoji="1" lang="zh-TW" altLang="en-US" sz="2400" b="1" i="0" u="none" strike="noStrike" cap="none" normalizeH="0" baseline="0" smtClean="0">
                          <a:ln>
                            <a:noFill/>
                          </a:ln>
                          <a:solidFill>
                            <a:schemeClr val="tx1"/>
                          </a:solidFill>
                          <a:effectLst/>
                          <a:latin typeface="Arial" charset="0"/>
                          <a:ea typeface="微軟正黑體" pitchFamily="34" charset="-120"/>
                        </a:rPr>
                        <a:t>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2776538">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A17B27"/>
                          </a:solidFill>
                          <a:effectLst/>
                          <a:latin typeface="Arial" charset="0"/>
                          <a:ea typeface="微軟正黑體" pitchFamily="34" charset="-120"/>
                        </a:rPr>
                        <a:t>確保建物與設施的防火性能</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A17B27"/>
                          </a:solidFill>
                          <a:effectLst/>
                          <a:latin typeface="Arial" charset="0"/>
                          <a:ea typeface="微軟正黑體" pitchFamily="34" charset="-120"/>
                        </a:rPr>
                        <a:t>確保滅火及逃生設施的有效性</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A17B27"/>
                          </a:solidFill>
                          <a:effectLst/>
                          <a:latin typeface="Arial" charset="0"/>
                          <a:ea typeface="微軟正黑體" pitchFamily="34" charset="-120"/>
                        </a:rPr>
                        <a:t>依照單位特性，擬定防火計畫</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A17B27"/>
                          </a:solidFill>
                          <a:effectLst/>
                          <a:latin typeface="Arial" charset="0"/>
                          <a:ea typeface="微軟正黑體" pitchFamily="34" charset="-120"/>
                        </a:rPr>
                        <a:t>制定全院及各特殊單位之火警應變計畫</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chemeClr val="tx1"/>
                          </a:solidFill>
                          <a:effectLst/>
                          <a:latin typeface="Arial" charset="0"/>
                          <a:ea typeface="微軟正黑體" pitchFamily="34" charset="-120"/>
                        </a:rPr>
                        <a:t>落實人員防火教育及火警應變訓練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rgbClr val="0000FF"/>
                          </a:solidFill>
                          <a:effectLst/>
                          <a:latin typeface="Arial" charset="0"/>
                          <a:ea typeface="微軟正黑體" pitchFamily="34" charset="-120"/>
                        </a:rPr>
                        <a:t>加強防火設施</a:t>
                      </a:r>
                      <a:r>
                        <a:rPr kumimoji="1" lang="en-US" altLang="zh-TW" sz="2000" b="1" i="0" u="none" strike="noStrike" cap="none" normalizeH="0" baseline="0" smtClean="0">
                          <a:ln>
                            <a:noFill/>
                          </a:ln>
                          <a:solidFill>
                            <a:srgbClr val="0000FF"/>
                          </a:solidFill>
                          <a:effectLst/>
                          <a:latin typeface="Arial" charset="0"/>
                          <a:ea typeface="微軟正黑體" pitchFamily="34" charset="-120"/>
                        </a:rPr>
                        <a:t>(</a:t>
                      </a:r>
                      <a:r>
                        <a:rPr kumimoji="1" lang="zh-TW" altLang="en-US" sz="2000" b="1" i="0" u="none" strike="noStrike" cap="none" normalizeH="0" baseline="0" smtClean="0">
                          <a:ln>
                            <a:noFill/>
                          </a:ln>
                          <a:solidFill>
                            <a:srgbClr val="0000FF"/>
                          </a:solidFill>
                          <a:effectLst/>
                          <a:latin typeface="Arial" charset="0"/>
                          <a:ea typeface="微軟正黑體" pitchFamily="34" charset="-120"/>
                        </a:rPr>
                        <a:t>備</a:t>
                      </a:r>
                      <a:r>
                        <a:rPr kumimoji="1" lang="en-US" altLang="zh-TW" sz="2000" b="1" i="0" u="none" strike="noStrike" cap="none" normalizeH="0" baseline="0" smtClean="0">
                          <a:ln>
                            <a:noFill/>
                          </a:ln>
                          <a:solidFill>
                            <a:srgbClr val="0000FF"/>
                          </a:solidFill>
                          <a:effectLst/>
                          <a:latin typeface="Arial" charset="0"/>
                          <a:ea typeface="微軟正黑體" pitchFamily="34" charset="-120"/>
                        </a:rPr>
                        <a:t>)</a:t>
                      </a:r>
                      <a:r>
                        <a:rPr kumimoji="1" lang="zh-TW" altLang="en-US" sz="2000" b="1" i="0" u="none" strike="noStrike" cap="none" normalizeH="0" baseline="0" smtClean="0">
                          <a:ln>
                            <a:noFill/>
                          </a:ln>
                          <a:solidFill>
                            <a:srgbClr val="0000FF"/>
                          </a:solidFill>
                          <a:effectLst/>
                          <a:latin typeface="Arial" charset="0"/>
                          <a:ea typeface="微軟正黑體" pitchFamily="34" charset="-120"/>
                        </a:rPr>
                        <a:t>及管理</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rgbClr val="0000FF"/>
                          </a:solidFill>
                          <a:effectLst/>
                          <a:latin typeface="Arial" charset="0"/>
                          <a:ea typeface="微軟正黑體" pitchFamily="34" charset="-120"/>
                        </a:rPr>
                        <a:t>制訂全院及各單位之火災緊急應變計畫</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smtClean="0">
                          <a:ln>
                            <a:noFill/>
                          </a:ln>
                          <a:solidFill>
                            <a:schemeClr val="tx1"/>
                          </a:solidFill>
                          <a:effectLst/>
                          <a:latin typeface="Arial" charset="0"/>
                          <a:ea typeface="微軟正黑體" pitchFamily="34" charset="-120"/>
                        </a:rPr>
                        <a:t>落實人員防火教育及火警應變訓練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694" name="AutoShape 30"/>
          <p:cNvSpPr>
            <a:spLocks noChangeArrowheads="1"/>
          </p:cNvSpPr>
          <p:nvPr/>
        </p:nvSpPr>
        <p:spPr bwMode="auto">
          <a:xfrm>
            <a:off x="4787900" y="4048125"/>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新細明體" pitchFamily="18" charset="-120"/>
            </a:endParaRPr>
          </a:p>
        </p:txBody>
      </p:sp>
      <p:grpSp>
        <p:nvGrpSpPr>
          <p:cNvPr id="2" name="Group 31"/>
          <p:cNvGrpSpPr>
            <a:grpSpLocks/>
          </p:cNvGrpSpPr>
          <p:nvPr/>
        </p:nvGrpSpPr>
        <p:grpSpPr bwMode="auto">
          <a:xfrm>
            <a:off x="35496" y="1493838"/>
            <a:ext cx="8893175" cy="354012"/>
            <a:chOff x="158" y="672"/>
            <a:chExt cx="5905" cy="223"/>
          </a:xfrm>
        </p:grpSpPr>
        <p:sp>
          <p:nvSpPr>
            <p:cNvPr id="113696" name="Text Box 32"/>
            <p:cNvSpPr txBox="1">
              <a:spLocks noChangeArrowheads="1"/>
            </p:cNvSpPr>
            <p:nvPr/>
          </p:nvSpPr>
          <p:spPr bwMode="auto">
            <a:xfrm>
              <a:off x="158" y="672"/>
              <a:ext cx="5905" cy="223"/>
            </a:xfrm>
            <a:prstGeom prst="rect">
              <a:avLst/>
            </a:prstGeom>
            <a:no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TW" altLang="en-US" sz="1700" b="1" dirty="0">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ea typeface="微軟正黑體" pitchFamily="34" charset="-120"/>
                </a:rPr>
                <a:t>為差異處，</a:t>
              </a:r>
              <a:r>
                <a:rPr kumimoji="0" lang="zh-TW" altLang="en-US" sz="1700" b="1" dirty="0" smtClean="0">
                  <a:solidFill>
                    <a:srgbClr val="A17B27"/>
                  </a:solidFill>
                  <a:ea typeface="微軟正黑體" pitchFamily="34" charset="-120"/>
                </a:rPr>
                <a:t>褐字</a:t>
              </a:r>
              <a:r>
                <a:rPr kumimoji="0" lang="zh-TW" altLang="en-US" sz="1700" b="1" dirty="0">
                  <a:ea typeface="微軟正黑體" pitchFamily="34" charset="-120"/>
                </a:rPr>
                <a:t>為新版刪除或整併</a:t>
              </a:r>
              <a:r>
                <a:rPr kumimoji="0" lang="zh-TW" altLang="en-US" sz="1700" b="1" dirty="0" smtClean="0">
                  <a:ea typeface="微軟正黑體" pitchFamily="34" charset="-120"/>
                </a:rPr>
                <a:t>，</a:t>
              </a:r>
              <a:r>
                <a:rPr kumimoji="0" lang="zh-TW" altLang="en-US" sz="1700" b="1" dirty="0">
                  <a:solidFill>
                    <a:srgbClr val="0000FF"/>
                  </a:solidFill>
                  <a:ea typeface="微軟正黑體" pitchFamily="34" charset="-120"/>
                </a:rPr>
                <a:t>藍</a:t>
              </a:r>
              <a:r>
                <a:rPr kumimoji="0" lang="zh-TW" altLang="en-US" sz="1700" b="1" dirty="0" smtClean="0">
                  <a:solidFill>
                    <a:srgbClr val="0000FF"/>
                  </a:solidFill>
                  <a:ea typeface="微軟正黑體" pitchFamily="34" charset="-120"/>
                </a:rPr>
                <a:t>字</a:t>
              </a:r>
              <a:r>
                <a:rPr kumimoji="0" lang="zh-TW" altLang="en-US" sz="1700" b="1" dirty="0">
                  <a:ea typeface="微軟正黑體" pitchFamily="34" charset="-120"/>
                </a:rPr>
                <a:t>為新增策略，「　」為建議加強的項目。</a:t>
              </a:r>
            </a:p>
          </p:txBody>
        </p:sp>
        <p:sp>
          <p:nvSpPr>
            <p:cNvPr id="113697" name="AutoShape 33"/>
            <p:cNvSpPr>
              <a:spLocks noChangeArrowheads="1"/>
            </p:cNvSpPr>
            <p:nvPr/>
          </p:nvSpPr>
          <p:spPr bwMode="auto">
            <a:xfrm>
              <a:off x="4366" y="673"/>
              <a:ext cx="181" cy="172"/>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新細明體" pitchFamily="18" charset="-120"/>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57200" y="1821656"/>
            <a:ext cx="7772400" cy="2978943"/>
          </a:xfrm>
        </p:spPr>
        <p:txBody>
          <a:bodyPr/>
          <a:lstStyle/>
          <a:p>
            <a:r>
              <a:rPr lang="zh-TW" altLang="en-US" sz="6600" b="1" dirty="0">
                <a:latin typeface="+mj-ea"/>
                <a:ea typeface="+mj-ea"/>
              </a:rPr>
              <a:t>一般原則與參考做法</a:t>
            </a:r>
          </a:p>
        </p:txBody>
      </p:sp>
      <p:sp>
        <p:nvSpPr>
          <p:cNvPr id="10244" name="Rectangle 4"/>
          <p:cNvSpPr>
            <a:spLocks noGrp="1" noChangeArrowheads="1"/>
          </p:cNvSpPr>
          <p:nvPr>
            <p:ph type="subTitle" idx="1"/>
          </p:nvPr>
        </p:nvSpPr>
        <p:spPr/>
        <p:txBody>
          <a:bodyPr/>
          <a:lstStyle/>
          <a:p>
            <a:endParaRPr lang="zh-TW" altLang="zh-TW"/>
          </a:p>
        </p:txBody>
      </p:sp>
      <p:sp>
        <p:nvSpPr>
          <p:cNvPr id="5" name="矩形 4"/>
          <p:cNvSpPr/>
          <p:nvPr/>
        </p:nvSpPr>
        <p:spPr>
          <a:xfrm>
            <a:off x="0" y="0"/>
            <a:ext cx="2300630" cy="261610"/>
          </a:xfrm>
          <a:prstGeom prst="rect">
            <a:avLst/>
          </a:prstGeom>
        </p:spPr>
        <p:txBody>
          <a:bodyPr wrap="none">
            <a:spAutoFit/>
          </a:bodyPr>
          <a:lstStyle/>
          <a:p>
            <a:r>
              <a:rPr lang="zh-TW" altLang="en-US" sz="1100" dirty="0">
                <a:latin typeface="微軟正黑體" pitchFamily="34" charset="-120"/>
                <a:ea typeface="微軟正黑體" pitchFamily="34" charset="-120"/>
              </a:rPr>
              <a:t>目標九、強化醫院火災預防與應變</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4294967295"/>
            <p:extLst>
              <p:ext uri="{D42A27DB-BD31-4B8C-83A1-F6EECF244321}">
                <p14:modId xmlns:p14="http://schemas.microsoft.com/office/powerpoint/2010/main" val="352788558"/>
              </p:ext>
            </p:extLst>
          </p:nvPr>
        </p:nvGraphicFramePr>
        <p:xfrm>
          <a:off x="539552" y="188640"/>
          <a:ext cx="8640763" cy="6481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直排標題 2"/>
          <p:cNvSpPr>
            <a:spLocks noGrp="1"/>
          </p:cNvSpPr>
          <p:nvPr>
            <p:ph type="title" orient="vert"/>
          </p:nvPr>
        </p:nvSpPr>
        <p:spPr>
          <a:xfrm>
            <a:off x="289" y="260648"/>
            <a:ext cx="2057400" cy="5851525"/>
          </a:xfrm>
        </p:spPr>
        <p:txBody>
          <a:bodyPr/>
          <a:lstStyle/>
          <a:p>
            <a:pPr lvl="0"/>
            <a:r>
              <a:rPr lang="zh-TW" altLang="en-US" b="1" dirty="0">
                <a:latin typeface="+mj-ea"/>
                <a:ea typeface="+mj-ea"/>
              </a:rPr>
              <a:t>一</a:t>
            </a:r>
            <a:r>
              <a:rPr lang="zh-TW" altLang="en-US" b="1" dirty="0" smtClean="0">
                <a:latin typeface="+mj-ea"/>
                <a:ea typeface="+mj-ea"/>
              </a:rPr>
              <a:t>、</a:t>
            </a:r>
            <a:r>
              <a:rPr lang="zh-TW" altLang="zh-TW" b="1" dirty="0" smtClean="0">
                <a:latin typeface="+mj-ea"/>
                <a:ea typeface="+mj-ea"/>
              </a:rPr>
              <a:t>加強</a:t>
            </a:r>
            <a:r>
              <a:rPr lang="zh-TW" altLang="zh-TW" b="1" dirty="0">
                <a:latin typeface="+mj-ea"/>
                <a:ea typeface="+mj-ea"/>
              </a:rPr>
              <a:t>防火設施</a:t>
            </a:r>
            <a:r>
              <a:rPr lang="en-US" altLang="zh-TW" b="1" dirty="0">
                <a:latin typeface="+mj-ea"/>
                <a:ea typeface="+mj-ea"/>
              </a:rPr>
              <a:t>(</a:t>
            </a:r>
            <a:r>
              <a:rPr lang="zh-TW" altLang="zh-TW" b="1" dirty="0">
                <a:latin typeface="+mj-ea"/>
                <a:ea typeface="+mj-ea"/>
              </a:rPr>
              <a:t>備</a:t>
            </a:r>
            <a:r>
              <a:rPr lang="en-US" altLang="zh-TW" b="1" dirty="0">
                <a:latin typeface="+mj-ea"/>
                <a:ea typeface="+mj-ea"/>
              </a:rPr>
              <a:t>)</a:t>
            </a:r>
            <a:r>
              <a:rPr lang="zh-TW" altLang="zh-TW" b="1" dirty="0">
                <a:latin typeface="+mj-ea"/>
                <a:ea typeface="+mj-ea"/>
              </a:rPr>
              <a:t>及管理</a:t>
            </a:r>
            <a:br>
              <a:rPr lang="zh-TW" altLang="zh-TW" b="1" dirty="0">
                <a:latin typeface="+mj-ea"/>
                <a:ea typeface="+mj-ea"/>
              </a:rPr>
            </a:br>
            <a:endParaRPr lang="zh-TW" altLang="en-US" dirty="0">
              <a:latin typeface="+mj-ea"/>
              <a:ea typeface="+mj-ea"/>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32656"/>
            <a:ext cx="8219256" cy="1371600"/>
          </a:xfrm>
        </p:spPr>
        <p:txBody>
          <a:bodyPr>
            <a:normAutofit/>
          </a:bodyPr>
          <a:lstStyle/>
          <a:p>
            <a:r>
              <a:rPr lang="en-US" altLang="zh-TW" b="1" dirty="0">
                <a:latin typeface="+mj-ea"/>
                <a:ea typeface="+mj-ea"/>
              </a:rPr>
              <a:t>1.1</a:t>
            </a:r>
            <a:r>
              <a:rPr lang="zh-TW" altLang="en-US" b="1" dirty="0">
                <a:latin typeface="+mj-ea"/>
                <a:ea typeface="+mj-ea"/>
              </a:rPr>
              <a:t>醫院建材及室內裝潢應使用防火材料，避免使用易燃材質</a:t>
            </a:r>
            <a:r>
              <a:rPr lang="zh-TW" altLang="en-US" b="1" dirty="0" smtClean="0">
                <a:latin typeface="+mj-ea"/>
                <a:ea typeface="+mj-ea"/>
              </a:rPr>
              <a:t>。</a:t>
            </a:r>
            <a:endParaRPr lang="en-US" altLang="zh-TW" b="1" dirty="0">
              <a:latin typeface="+mj-ea"/>
              <a:ea typeface="+mj-ea"/>
            </a:endParaRPr>
          </a:p>
        </p:txBody>
      </p:sp>
      <p:sp>
        <p:nvSpPr>
          <p:cNvPr id="12291" name="Rectangle 3"/>
          <p:cNvSpPr>
            <a:spLocks noGrp="1" noChangeArrowheads="1"/>
          </p:cNvSpPr>
          <p:nvPr>
            <p:ph idx="1"/>
          </p:nvPr>
        </p:nvSpPr>
        <p:spPr>
          <a:xfrm>
            <a:off x="457199" y="2151781"/>
            <a:ext cx="8272251" cy="4373563"/>
          </a:xfrm>
        </p:spPr>
        <p:txBody>
          <a:bodyPr>
            <a:normAutofit/>
          </a:bodyPr>
          <a:lstStyle/>
          <a:p>
            <a:pPr>
              <a:lnSpc>
                <a:spcPct val="176000"/>
              </a:lnSpc>
            </a:pPr>
            <a:r>
              <a:rPr lang="en-US" altLang="zh-TW" dirty="0" smtClean="0">
                <a:latin typeface="+mj-ea"/>
                <a:ea typeface="+mj-ea"/>
              </a:rPr>
              <a:t>1.1.1</a:t>
            </a:r>
            <a:r>
              <a:rPr lang="zh-TW" altLang="en-US" dirty="0" smtClean="0">
                <a:latin typeface="+mj-ea"/>
                <a:ea typeface="+mj-ea"/>
              </a:rPr>
              <a:t>應檢視醫院（尤其老舊建築）建築及空間規劃是否具有防火、減災功能（例如：空間構造、防火門功能、管道間設計防煙功能、自動撒水系統、警報系統等）。</a:t>
            </a:r>
          </a:p>
          <a:p>
            <a:pPr>
              <a:lnSpc>
                <a:spcPct val="176000"/>
              </a:lnSpc>
            </a:pPr>
            <a:r>
              <a:rPr lang="en-US" altLang="zh-TW" dirty="0" smtClean="0">
                <a:latin typeface="+mj-ea"/>
                <a:ea typeface="+mj-ea"/>
              </a:rPr>
              <a:t>1.1.2</a:t>
            </a:r>
            <a:r>
              <a:rPr lang="zh-TW" altLang="en-US" dirty="0" smtClean="0">
                <a:latin typeface="+mj-ea"/>
                <a:ea typeface="+mj-ea"/>
              </a:rPr>
              <a:t>醫院建材（例如：天花板、地板、隔間等）應使用防火材質外，各類家具及室內裝潢（例如：窗簾、沙發布等）均應避免使用易燃材質或使用防焰製品。</a:t>
            </a:r>
            <a:endParaRPr lang="zh-TW" altLang="en-US" dirty="0">
              <a:latin typeface="+mj-ea"/>
              <a:ea typeface="+mj-ea"/>
            </a:endParaRPr>
          </a:p>
        </p:txBody>
      </p:sp>
      <p:sp>
        <p:nvSpPr>
          <p:cNvPr id="5" name="矩形 4"/>
          <p:cNvSpPr/>
          <p:nvPr/>
        </p:nvSpPr>
        <p:spPr>
          <a:xfrm>
            <a:off x="0" y="188640"/>
            <a:ext cx="4572000" cy="307777"/>
          </a:xfrm>
          <a:prstGeom prst="rect">
            <a:avLst/>
          </a:prstGeom>
        </p:spPr>
        <p:txBody>
          <a:bodyPr>
            <a:spAutoFit/>
          </a:bodyPr>
          <a:lstStyle/>
          <a:p>
            <a:pPr fontAlgn="auto">
              <a:spcBef>
                <a:spcPts val="0"/>
              </a:spcBef>
              <a:spcAft>
                <a:spcPts val="0"/>
              </a:spcAft>
            </a:pPr>
            <a:r>
              <a:rPr kumimoji="0" lang="zh-TW" altLang="en-US" sz="1400" b="1" kern="0" dirty="0">
                <a:solidFill>
                  <a:sysClr val="windowText" lastClr="000000"/>
                </a:solidFill>
                <a:latin typeface="微軟正黑體"/>
                <a:ea typeface="微軟正黑體"/>
              </a:rPr>
              <a:t>一</a:t>
            </a:r>
            <a:r>
              <a:rPr kumimoji="0" lang="zh-TW" altLang="en-US" sz="1400" b="1" kern="0" dirty="0" smtClean="0">
                <a:solidFill>
                  <a:sysClr val="windowText" lastClr="000000"/>
                </a:solidFill>
                <a:latin typeface="微軟正黑體"/>
                <a:ea typeface="微軟正黑體"/>
              </a:rPr>
              <a:t>、加強</a:t>
            </a:r>
            <a:r>
              <a:rPr kumimoji="0" lang="zh-TW" altLang="en-US" sz="1400" b="1" kern="0" dirty="0">
                <a:solidFill>
                  <a:sysClr val="windowText" lastClr="000000"/>
                </a:solidFill>
                <a:latin typeface="微軟正黑體"/>
                <a:ea typeface="微軟正黑體"/>
              </a:rPr>
              <a:t>防火設施</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備</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及管理</a:t>
            </a:r>
          </a:p>
        </p:txBody>
      </p:sp>
    </p:spTree>
    <p:extLst>
      <p:ext uri="{BB962C8B-B14F-4D97-AF65-F5344CB8AC3E}">
        <p14:creationId xmlns:p14="http://schemas.microsoft.com/office/powerpoint/2010/main" val="31835449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32656"/>
            <a:ext cx="8219256" cy="1371600"/>
          </a:xfrm>
        </p:spPr>
        <p:txBody>
          <a:bodyPr>
            <a:normAutofit/>
          </a:bodyPr>
          <a:lstStyle/>
          <a:p>
            <a:r>
              <a:rPr lang="en-US" altLang="zh-TW" b="1" dirty="0">
                <a:latin typeface="+mj-ea"/>
                <a:ea typeface="+mj-ea"/>
              </a:rPr>
              <a:t>1.2 </a:t>
            </a:r>
            <a:r>
              <a:rPr lang="zh-TW" altLang="en-US" b="1" dirty="0">
                <a:latin typeface="+mj-ea"/>
                <a:ea typeface="+mj-ea"/>
              </a:rPr>
              <a:t>有符合規定之防火避難設施及滅火設備，並定期檢測，維持有效性。</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00562400"/>
              </p:ext>
            </p:extLst>
          </p:nvPr>
        </p:nvGraphicFramePr>
        <p:xfrm>
          <a:off x="457199" y="1916832"/>
          <a:ext cx="8579297"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0" y="240903"/>
            <a:ext cx="4572000" cy="307777"/>
          </a:xfrm>
          <a:prstGeom prst="rect">
            <a:avLst/>
          </a:prstGeom>
        </p:spPr>
        <p:txBody>
          <a:bodyPr>
            <a:spAutoFit/>
          </a:bodyPr>
          <a:lstStyle/>
          <a:p>
            <a:pPr fontAlgn="auto">
              <a:spcBef>
                <a:spcPts val="0"/>
              </a:spcBef>
              <a:spcAft>
                <a:spcPts val="0"/>
              </a:spcAft>
            </a:pPr>
            <a:r>
              <a:rPr kumimoji="0" lang="zh-TW" altLang="en-US" sz="1400" b="1" kern="0" dirty="0">
                <a:solidFill>
                  <a:sysClr val="windowText" lastClr="000000"/>
                </a:solidFill>
                <a:latin typeface="微軟正黑體"/>
                <a:ea typeface="微軟正黑體"/>
              </a:rPr>
              <a:t>一、加強防火設施</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備</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及管理</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01216"/>
            <a:ext cx="8219256" cy="1371600"/>
          </a:xfrm>
        </p:spPr>
        <p:txBody>
          <a:bodyPr>
            <a:normAutofit/>
          </a:bodyPr>
          <a:lstStyle/>
          <a:p>
            <a:r>
              <a:rPr lang="en-US" altLang="zh-TW" b="1" dirty="0">
                <a:latin typeface="+mj-ea"/>
                <a:ea typeface="+mj-ea"/>
              </a:rPr>
              <a:t>1.3 </a:t>
            </a:r>
            <a:r>
              <a:rPr lang="zh-TW" altLang="en-US" b="1" dirty="0">
                <a:latin typeface="+mj-ea"/>
                <a:ea typeface="+mj-ea"/>
              </a:rPr>
              <a:t>逃生避難動線如安全門、逃生通道等應維持通暢</a:t>
            </a:r>
          </a:p>
        </p:txBody>
      </p:sp>
      <p:sp>
        <p:nvSpPr>
          <p:cNvPr id="84995" name="Rectangle 3"/>
          <p:cNvSpPr>
            <a:spLocks noGrp="1" noChangeArrowheads="1"/>
          </p:cNvSpPr>
          <p:nvPr>
            <p:ph idx="1"/>
          </p:nvPr>
        </p:nvSpPr>
        <p:spPr>
          <a:xfrm>
            <a:off x="457199" y="1916832"/>
            <a:ext cx="8272251" cy="4209331"/>
          </a:xfrm>
        </p:spPr>
        <p:txBody>
          <a:bodyPr>
            <a:normAutofit/>
          </a:bodyPr>
          <a:lstStyle/>
          <a:p>
            <a:pPr lvl="1">
              <a:lnSpc>
                <a:spcPct val="176000"/>
              </a:lnSpc>
            </a:pPr>
            <a:r>
              <a:rPr lang="en-US" altLang="zh-TW" b="1" dirty="0" smtClean="0">
                <a:latin typeface="+mj-ea"/>
                <a:ea typeface="+mj-ea"/>
              </a:rPr>
              <a:t>1.3.1</a:t>
            </a:r>
            <a:r>
              <a:rPr lang="zh-TW" altLang="en-US" b="1" dirty="0">
                <a:latin typeface="+mj-ea"/>
                <a:ea typeface="+mj-ea"/>
              </a:rPr>
              <a:t>常閉式防火門如變成經常性出入口，造成關閉不良，火警時無法阻隔火煙，可加裝火警探測器連動關閉裝置，火警時防火門自動關閉，且雙向都能開啟。</a:t>
            </a:r>
          </a:p>
          <a:p>
            <a:pPr lvl="1">
              <a:lnSpc>
                <a:spcPct val="176000"/>
              </a:lnSpc>
            </a:pPr>
            <a:r>
              <a:rPr lang="en-US" altLang="zh-TW" b="1" dirty="0">
                <a:latin typeface="+mj-ea"/>
                <a:ea typeface="+mj-ea"/>
              </a:rPr>
              <a:t>1.3.2</a:t>
            </a:r>
            <a:r>
              <a:rPr lang="zh-TW" altLang="en-US" b="1" dirty="0">
                <a:latin typeface="+mj-ea"/>
                <a:ea typeface="+mj-ea"/>
              </a:rPr>
              <a:t>防火鐵捲門應採二段式操作或手動操作方式，火警時第一階段下降至離地面二公尺，以阻擋上層煙霧擴散，並維持後續人員撤離動線暢通；待人員撤離後，啟動第二階段下降至地面，阻擋火勢延燒。</a:t>
            </a:r>
          </a:p>
        </p:txBody>
      </p:sp>
      <p:sp>
        <p:nvSpPr>
          <p:cNvPr id="4" name="矩形 3"/>
          <p:cNvSpPr/>
          <p:nvPr/>
        </p:nvSpPr>
        <p:spPr>
          <a:xfrm>
            <a:off x="0" y="240903"/>
            <a:ext cx="4572000" cy="307777"/>
          </a:xfrm>
          <a:prstGeom prst="rect">
            <a:avLst/>
          </a:prstGeom>
        </p:spPr>
        <p:txBody>
          <a:bodyPr>
            <a:spAutoFit/>
          </a:bodyPr>
          <a:lstStyle/>
          <a:p>
            <a:pPr fontAlgn="auto">
              <a:spcBef>
                <a:spcPts val="0"/>
              </a:spcBef>
              <a:spcAft>
                <a:spcPts val="0"/>
              </a:spcAft>
            </a:pPr>
            <a:r>
              <a:rPr kumimoji="0" lang="zh-TW" altLang="en-US" sz="1400" b="1" kern="0" dirty="0">
                <a:solidFill>
                  <a:sysClr val="windowText" lastClr="000000"/>
                </a:solidFill>
                <a:latin typeface="微軟正黑體"/>
                <a:ea typeface="微軟正黑體"/>
              </a:rPr>
              <a:t>一、加強防火設施</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備</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及管理</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4/10</a:t>
            </a:r>
          </a:p>
        </p:txBody>
      </p:sp>
      <p:graphicFrame>
        <p:nvGraphicFramePr>
          <p:cNvPr id="18" name="表格 17"/>
          <p:cNvGraphicFramePr>
            <a:graphicFrameLocks noGrp="1"/>
          </p:cNvGraphicFramePr>
          <p:nvPr/>
        </p:nvGraphicFramePr>
        <p:xfrm>
          <a:off x="323528" y="1628800"/>
          <a:ext cx="8496944" cy="4902315"/>
        </p:xfrm>
        <a:graphic>
          <a:graphicData uri="http://schemas.openxmlformats.org/drawingml/2006/table">
            <a:tbl>
              <a:tblPr firstRow="1" bandRow="1">
                <a:tableStyleId>{D7AC3CCA-C797-4891-BE02-D94E43425B78}</a:tableStyleId>
              </a:tblPr>
              <a:tblGrid>
                <a:gridCol w="4248472"/>
                <a:gridCol w="4248472"/>
              </a:tblGrid>
              <a:tr h="69536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目標四：預防病人跌倒及降低傷害程度</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r>
              <a:tr h="3168352">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落實執行跌倒風險評估及防範措施</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加強監測與通報病人跌倒</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改善</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照護環境，以降低跌倒傷害程度</a:t>
                      </a:r>
                      <a:r>
                        <a:rPr kumimoji="0" lang="en-US" altLang="zh-TW" sz="2400" b="1" i="0" u="none" strike="noStrike" cap="none" normalizeH="0" baseline="0" dirty="0" smtClean="0">
                          <a:ln>
                            <a:noFill/>
                          </a:ln>
                          <a:solidFill>
                            <a:schemeClr val="tx2"/>
                          </a:solidFill>
                          <a:effectLst/>
                          <a:latin typeface="Arial" charset="0"/>
                          <a:ea typeface="微軟正黑體" pitchFamily="34" charset="-120"/>
                        </a:rPr>
                        <a:t> </a:t>
                      </a:r>
                    </a:p>
                  </a:txBody>
                  <a:tcPr horzOverflow="overflow">
                    <a:noFill/>
                  </a:tcPr>
                </a:tc>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落實執行跌倒風險評估及防範措施</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，尤其是特定族群如兒童、老人</a:t>
                      </a:r>
                      <a:r>
                        <a:rPr kumimoji="0" lang="en-US" altLang="zh-TW" sz="2400" b="1" i="0" u="none" strike="noStrike" cap="none" normalizeH="0" baseline="0" dirty="0" smtClean="0">
                          <a:ln>
                            <a:noFill/>
                          </a:ln>
                          <a:solidFill>
                            <a:srgbClr val="FF3300"/>
                          </a:solidFill>
                          <a:effectLst/>
                          <a:latin typeface="Arial" charset="0"/>
                          <a:ea typeface="微軟正黑體" pitchFamily="34" charset="-120"/>
                        </a:rPr>
                        <a:t>…</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等</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提供安全的</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照護環境，降低跌倒傷害程度</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跌倒後檢視及調整照護計畫</a:t>
                      </a:r>
                      <a:endParaRPr kumimoji="0" lang="en-US" altLang="zh-TW" sz="2400" b="1" i="0" u="none" strike="noStrike" cap="none" normalizeH="0" baseline="0" dirty="0" smtClean="0">
                        <a:ln>
                          <a:noFill/>
                        </a:ln>
                        <a:solidFill>
                          <a:schemeClr val="accent1"/>
                        </a:solidFill>
                        <a:effectLst/>
                        <a:latin typeface="Arial" charset="0"/>
                        <a:ea typeface="微軟正黑體" pitchFamily="34" charset="-120"/>
                      </a:endParaRPr>
                    </a:p>
                  </a:txBody>
                  <a:tcPr horzOverflow="overflow">
                    <a:noFill/>
                  </a:tcPr>
                </a:tc>
              </a:tr>
            </a:tbl>
          </a:graphicData>
        </a:graphic>
      </p:graphicFrame>
      <p:sp>
        <p:nvSpPr>
          <p:cNvPr id="19" name="AutoShape 49"/>
          <p:cNvSpPr>
            <a:spLocks noChangeArrowheads="1"/>
          </p:cNvSpPr>
          <p:nvPr/>
        </p:nvSpPr>
        <p:spPr bwMode="auto">
          <a:xfrm>
            <a:off x="4624133" y="3408108"/>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20" name="AutoShape 49"/>
          <p:cNvSpPr>
            <a:spLocks noChangeArrowheads="1"/>
          </p:cNvSpPr>
          <p:nvPr/>
        </p:nvSpPr>
        <p:spPr bwMode="auto">
          <a:xfrm>
            <a:off x="4628249" y="5611770"/>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9" name="Text Box 41"/>
          <p:cNvSpPr txBox="1">
            <a:spLocks noChangeArrowheads="1"/>
          </p:cNvSpPr>
          <p:nvPr/>
        </p:nvSpPr>
        <p:spPr bwMode="auto">
          <a:xfrm>
            <a:off x="323528" y="1124744"/>
            <a:ext cx="8496944"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10" name="AutoShape 46"/>
          <p:cNvSpPr>
            <a:spLocks noChangeArrowheads="1"/>
          </p:cNvSpPr>
          <p:nvPr/>
        </p:nvSpPr>
        <p:spPr bwMode="auto">
          <a:xfrm>
            <a:off x="6193508"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79512" y="-99392"/>
            <a:ext cx="8784976" cy="1188050"/>
          </a:xfrm>
        </p:spPr>
        <p:txBody>
          <a:bodyPr lIns="36000" rIns="36000">
            <a:normAutofit/>
          </a:bodyPr>
          <a:lstStyle/>
          <a:p>
            <a:r>
              <a:rPr lang="en-US" altLang="zh-TW" sz="3400" b="1" dirty="0">
                <a:latin typeface="+mj-ea"/>
                <a:ea typeface="+mj-ea"/>
              </a:rPr>
              <a:t>1.4</a:t>
            </a:r>
            <a:r>
              <a:rPr lang="zh-TW" altLang="en-US" sz="3400" b="1" dirty="0">
                <a:latin typeface="+mj-ea"/>
                <a:ea typeface="+mj-ea"/>
              </a:rPr>
              <a:t>加強用電設備、易燃物品及可燃物品之管理</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437412861"/>
              </p:ext>
            </p:extLst>
          </p:nvPr>
        </p:nvGraphicFramePr>
        <p:xfrm>
          <a:off x="0" y="836712"/>
          <a:ext cx="9036496"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0" y="168895"/>
            <a:ext cx="4572000" cy="307777"/>
          </a:xfrm>
          <a:prstGeom prst="rect">
            <a:avLst/>
          </a:prstGeom>
        </p:spPr>
        <p:txBody>
          <a:bodyPr>
            <a:spAutoFit/>
          </a:bodyPr>
          <a:lstStyle/>
          <a:p>
            <a:pPr fontAlgn="auto">
              <a:spcBef>
                <a:spcPts val="0"/>
              </a:spcBef>
              <a:spcAft>
                <a:spcPts val="0"/>
              </a:spcAft>
            </a:pPr>
            <a:r>
              <a:rPr kumimoji="0" lang="zh-TW" altLang="en-US" sz="1400" b="1" kern="0" dirty="0">
                <a:solidFill>
                  <a:sysClr val="windowText" lastClr="000000"/>
                </a:solidFill>
                <a:latin typeface="微軟正黑體"/>
                <a:ea typeface="微軟正黑體"/>
              </a:rPr>
              <a:t>一、加強防火設施</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備</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及管理</a:t>
            </a:r>
          </a:p>
        </p:txBody>
      </p:sp>
      <p:sp>
        <p:nvSpPr>
          <p:cNvPr id="5" name="文字方塊 4"/>
          <p:cNvSpPr txBox="1"/>
          <p:nvPr/>
        </p:nvSpPr>
        <p:spPr>
          <a:xfrm>
            <a:off x="251520" y="5129897"/>
            <a:ext cx="2664296" cy="1323439"/>
          </a:xfrm>
          <a:prstGeom prst="rect">
            <a:avLst/>
          </a:prstGeom>
          <a:noFill/>
          <a:ln w="19050">
            <a:solidFill>
              <a:schemeClr val="tx1"/>
            </a:solidFill>
            <a:prstDash val="dash"/>
          </a:ln>
        </p:spPr>
        <p:txBody>
          <a:bodyPr wrap="square" rtlCol="0">
            <a:spAutoFit/>
          </a:bodyPr>
          <a:lstStyle/>
          <a:p>
            <a:pPr marL="536575" indent="-536575"/>
            <a:r>
              <a:rPr lang="zh-TW" altLang="en-US" sz="1600" dirty="0">
                <a:solidFill>
                  <a:prstClr val="black"/>
                </a:solidFill>
                <a:latin typeface="微軟正黑體" pitchFamily="34" charset="-120"/>
                <a:ea typeface="微軟正黑體" pitchFamily="34" charset="-120"/>
              </a:rPr>
              <a:t>註：「</a:t>
            </a:r>
            <a:r>
              <a:rPr lang="zh-TW" altLang="en-US" sz="1600" dirty="0">
                <a:solidFill>
                  <a:srgbClr val="FF0000"/>
                </a:solidFill>
                <a:latin typeface="微軟正黑體" pitchFamily="34" charset="-120"/>
                <a:ea typeface="微軟正黑體" pitchFamily="34" charset="-120"/>
              </a:rPr>
              <a:t>安檢標籤</a:t>
            </a:r>
            <a:r>
              <a:rPr lang="zh-TW" altLang="en-US" sz="1600" dirty="0">
                <a:solidFill>
                  <a:prstClr val="black"/>
                </a:solidFill>
                <a:latin typeface="微軟正黑體" pitchFamily="34" charset="-120"/>
                <a:ea typeface="微軟正黑體" pitchFamily="34" charset="-120"/>
              </a:rPr>
              <a:t>」係指電器用品經檢驗合格並貼有經濟部標準檢驗局「商品檢驗標識」之產品安全證明標籤。</a:t>
            </a:r>
          </a:p>
        </p:txBody>
      </p:sp>
      <p:sp>
        <p:nvSpPr>
          <p:cNvPr id="7" name="弧形 6"/>
          <p:cNvSpPr/>
          <p:nvPr/>
        </p:nvSpPr>
        <p:spPr>
          <a:xfrm flipH="1">
            <a:off x="1403648" y="4437112"/>
            <a:ext cx="3312368" cy="936104"/>
          </a:xfrm>
          <a:prstGeom prst="arc">
            <a:avLst>
              <a:gd name="adj1" fmla="val 16200000"/>
              <a:gd name="adj2" fmla="val 34233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prstClr val="black"/>
              </a:solidFill>
            </a:endParaRPr>
          </a:p>
        </p:txBody>
      </p:sp>
    </p:spTree>
    <p:extLst>
      <p:ext uri="{BB962C8B-B14F-4D97-AF65-F5344CB8AC3E}">
        <p14:creationId xmlns:p14="http://schemas.microsoft.com/office/powerpoint/2010/main" val="15011477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401216"/>
            <a:ext cx="8219256" cy="1371600"/>
          </a:xfrm>
        </p:spPr>
        <p:txBody>
          <a:bodyPr>
            <a:noAutofit/>
          </a:bodyPr>
          <a:lstStyle/>
          <a:p>
            <a:pPr marL="723900" indent="-723900"/>
            <a:r>
              <a:rPr lang="en-US" altLang="zh-TW" b="1" dirty="0">
                <a:latin typeface="+mj-ea"/>
                <a:ea typeface="+mj-ea"/>
              </a:rPr>
              <a:t>1.5 </a:t>
            </a:r>
            <a:r>
              <a:rPr lang="zh-TW" altLang="en-US" b="1" dirty="0">
                <a:latin typeface="+mj-ea"/>
                <a:ea typeface="+mj-ea"/>
              </a:rPr>
              <a:t>醫護人員應清楚瞭解手術進行中可能引起火災的原因，並加以預防。</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150074845"/>
              </p:ext>
            </p:extLst>
          </p:nvPr>
        </p:nvGraphicFramePr>
        <p:xfrm>
          <a:off x="457199" y="1772816"/>
          <a:ext cx="8272251"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0" y="240903"/>
            <a:ext cx="4572000" cy="307777"/>
          </a:xfrm>
          <a:prstGeom prst="rect">
            <a:avLst/>
          </a:prstGeom>
        </p:spPr>
        <p:txBody>
          <a:bodyPr>
            <a:spAutoFit/>
          </a:bodyPr>
          <a:lstStyle/>
          <a:p>
            <a:pPr fontAlgn="auto">
              <a:spcBef>
                <a:spcPts val="0"/>
              </a:spcBef>
              <a:spcAft>
                <a:spcPts val="0"/>
              </a:spcAft>
            </a:pPr>
            <a:r>
              <a:rPr kumimoji="0" lang="zh-TW" altLang="en-US" sz="1400" b="1" kern="0" dirty="0">
                <a:solidFill>
                  <a:sysClr val="windowText" lastClr="000000"/>
                </a:solidFill>
                <a:latin typeface="微軟正黑體"/>
                <a:ea typeface="微軟正黑體"/>
              </a:rPr>
              <a:t>一、加強防火設施</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備</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及管理</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176000"/>
              </a:lnSpc>
            </a:pPr>
            <a:r>
              <a:rPr lang="en-US" altLang="zh-TW" b="1" dirty="0">
                <a:latin typeface="+mj-ea"/>
                <a:ea typeface="+mj-ea"/>
              </a:rPr>
              <a:t>1.6</a:t>
            </a:r>
            <a:r>
              <a:rPr lang="zh-TW" altLang="en-US" b="1" dirty="0">
                <a:latin typeface="+mj-ea"/>
                <a:ea typeface="+mj-ea"/>
              </a:rPr>
              <a:t>落實病人及家屬防火衛教。</a:t>
            </a:r>
          </a:p>
        </p:txBody>
      </p:sp>
      <p:sp>
        <p:nvSpPr>
          <p:cNvPr id="95235" name="Rectangle 3"/>
          <p:cNvSpPr>
            <a:spLocks noGrp="1" noChangeArrowheads="1"/>
          </p:cNvSpPr>
          <p:nvPr>
            <p:ph idx="1"/>
          </p:nvPr>
        </p:nvSpPr>
        <p:spPr/>
        <p:txBody>
          <a:bodyPr/>
          <a:lstStyle/>
          <a:p>
            <a:pPr>
              <a:lnSpc>
                <a:spcPct val="176000"/>
              </a:lnSpc>
            </a:pPr>
            <a:r>
              <a:rPr lang="en-US" altLang="zh-TW" dirty="0" smtClean="0">
                <a:latin typeface="+mj-ea"/>
                <a:ea typeface="+mj-ea"/>
              </a:rPr>
              <a:t>1.6.1</a:t>
            </a:r>
            <a:r>
              <a:rPr lang="zh-TW" altLang="en-US" dirty="0">
                <a:latin typeface="+mj-ea"/>
                <a:ea typeface="+mj-ea"/>
              </a:rPr>
              <a:t>人員不當加熱食物或不當操作烘乾機、洗衣機等電器，亦可能引起火災，建議主動與病人及家屬溝通，提醒人員相關注意事項，針對吸菸病人及精神科病人尤應加強防範，以減少人為因素引發之火災意外。</a:t>
            </a:r>
          </a:p>
        </p:txBody>
      </p:sp>
      <p:sp>
        <p:nvSpPr>
          <p:cNvPr id="4" name="矩形 3"/>
          <p:cNvSpPr/>
          <p:nvPr/>
        </p:nvSpPr>
        <p:spPr>
          <a:xfrm>
            <a:off x="0" y="384919"/>
            <a:ext cx="4572000" cy="307777"/>
          </a:xfrm>
          <a:prstGeom prst="rect">
            <a:avLst/>
          </a:prstGeom>
        </p:spPr>
        <p:txBody>
          <a:bodyPr>
            <a:spAutoFit/>
          </a:bodyPr>
          <a:lstStyle/>
          <a:p>
            <a:pPr fontAlgn="auto">
              <a:spcBef>
                <a:spcPts val="0"/>
              </a:spcBef>
              <a:spcAft>
                <a:spcPts val="0"/>
              </a:spcAft>
            </a:pPr>
            <a:r>
              <a:rPr kumimoji="0" lang="zh-TW" altLang="en-US" sz="1400" b="1" kern="0" dirty="0">
                <a:solidFill>
                  <a:sysClr val="windowText" lastClr="000000"/>
                </a:solidFill>
                <a:latin typeface="微軟正黑體"/>
                <a:ea typeface="微軟正黑體"/>
              </a:rPr>
              <a:t>一、加強防火設施</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備</a:t>
            </a:r>
            <a:r>
              <a:rPr kumimoji="0" lang="en-US" altLang="zh-TW" sz="1400" b="1" kern="0" dirty="0">
                <a:solidFill>
                  <a:sysClr val="windowText" lastClr="000000"/>
                </a:solidFill>
                <a:latin typeface="微軟正黑體"/>
                <a:ea typeface="微軟正黑體"/>
              </a:rPr>
              <a:t>)</a:t>
            </a:r>
            <a:r>
              <a:rPr kumimoji="0" lang="zh-TW" altLang="en-US" sz="1400" b="1" kern="0" dirty="0">
                <a:solidFill>
                  <a:sysClr val="windowText" lastClr="000000"/>
                </a:solidFill>
                <a:latin typeface="微軟正黑體"/>
                <a:ea typeface="微軟正黑體"/>
              </a:rPr>
              <a:t>及管理</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718"/>
            <a:ext cx="8219256" cy="1044034"/>
          </a:xfrm>
        </p:spPr>
        <p:txBody>
          <a:bodyPr>
            <a:normAutofit/>
          </a:bodyPr>
          <a:lstStyle/>
          <a:p>
            <a:pPr>
              <a:lnSpc>
                <a:spcPct val="176000"/>
              </a:lnSpc>
            </a:pPr>
            <a:r>
              <a:rPr lang="zh-TW" altLang="en-US" sz="3200" b="1" dirty="0" smtClean="0">
                <a:latin typeface="+mj-ea"/>
                <a:ea typeface="+mj-ea"/>
              </a:rPr>
              <a:t>二、制訂</a:t>
            </a:r>
            <a:r>
              <a:rPr lang="zh-TW" altLang="en-US" sz="3200" b="1" dirty="0">
                <a:latin typeface="+mj-ea"/>
                <a:ea typeface="+mj-ea"/>
              </a:rPr>
              <a:t>全院及各單位之火災緊急應變</a:t>
            </a:r>
            <a:r>
              <a:rPr lang="zh-TW" altLang="en-US" sz="3200" b="1" dirty="0" smtClean="0">
                <a:latin typeface="+mj-ea"/>
                <a:ea typeface="+mj-ea"/>
              </a:rPr>
              <a:t>計畫</a:t>
            </a:r>
            <a:endParaRPr lang="en-US" altLang="zh-TW" sz="3200" b="1" dirty="0">
              <a:latin typeface="+mj-ea"/>
              <a:ea typeface="+mj-ea"/>
            </a:endParaRPr>
          </a:p>
        </p:txBody>
      </p:sp>
      <p:sp>
        <p:nvSpPr>
          <p:cNvPr id="38915" name="Rectangle 3"/>
          <p:cNvSpPr>
            <a:spLocks noGrp="1" noChangeArrowheads="1"/>
          </p:cNvSpPr>
          <p:nvPr>
            <p:ph sz="half" idx="1"/>
          </p:nvPr>
        </p:nvSpPr>
        <p:spPr>
          <a:xfrm>
            <a:off x="539552" y="1340769"/>
            <a:ext cx="8208912" cy="1368152"/>
          </a:xfrm>
        </p:spPr>
        <p:txBody>
          <a:bodyPr>
            <a:normAutofit fontScale="62500" lnSpcReduction="20000"/>
          </a:bodyPr>
          <a:lstStyle/>
          <a:p>
            <a:pPr>
              <a:lnSpc>
                <a:spcPct val="176000"/>
              </a:lnSpc>
            </a:pPr>
            <a:r>
              <a:rPr lang="en-US" altLang="zh-TW" dirty="0">
                <a:latin typeface="+mj-ea"/>
                <a:ea typeface="+mj-ea"/>
              </a:rPr>
              <a:t>2.1</a:t>
            </a:r>
            <a:r>
              <a:rPr lang="zh-TW" altLang="en-US" dirty="0">
                <a:latin typeface="+mj-ea"/>
                <a:ea typeface="+mj-ea"/>
              </a:rPr>
              <a:t>訂定符合機構或單位特性的火警緊急應變計畫或指引及作業程序，內容須包含如何在緊急情況下有效地保護和疏散病人，及熟悉不同情境下之疏散路線</a:t>
            </a:r>
            <a:r>
              <a:rPr lang="zh-TW" altLang="en-US" dirty="0" smtClean="0">
                <a:latin typeface="+mj-ea"/>
                <a:ea typeface="+mj-ea"/>
              </a:rPr>
              <a:t>。</a:t>
            </a:r>
            <a:endParaRPr lang="zh-TW" altLang="en-US" dirty="0">
              <a:latin typeface="+mj-ea"/>
              <a:ea typeface="+mj-ea"/>
            </a:endParaRPr>
          </a:p>
        </p:txBody>
      </p:sp>
      <p:graphicFrame>
        <p:nvGraphicFramePr>
          <p:cNvPr id="3" name="內容版面配置區 2"/>
          <p:cNvGraphicFramePr>
            <a:graphicFrameLocks noGrp="1"/>
          </p:cNvGraphicFramePr>
          <p:nvPr>
            <p:ph sz="half" idx="2"/>
            <p:extLst>
              <p:ext uri="{D42A27DB-BD31-4B8C-83A1-F6EECF244321}">
                <p14:modId xmlns:p14="http://schemas.microsoft.com/office/powerpoint/2010/main" val="2366920905"/>
              </p:ext>
            </p:extLst>
          </p:nvPr>
        </p:nvGraphicFramePr>
        <p:xfrm>
          <a:off x="611560" y="2420888"/>
          <a:ext cx="820891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934568530"/>
              </p:ext>
            </p:extLst>
          </p:nvPr>
        </p:nvGraphicFramePr>
        <p:xfrm>
          <a:off x="971600" y="1340768"/>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4" name="Rectangle 2"/>
          <p:cNvSpPr>
            <a:spLocks noGrp="1" noChangeArrowheads="1"/>
          </p:cNvSpPr>
          <p:nvPr>
            <p:ph type="title"/>
          </p:nvPr>
        </p:nvSpPr>
        <p:spPr>
          <a:xfrm>
            <a:off x="323528" y="185192"/>
            <a:ext cx="8352928" cy="1371600"/>
          </a:xfrm>
        </p:spPr>
        <p:txBody>
          <a:bodyPr anchor="t" anchorCtr="0">
            <a:normAutofit/>
          </a:bodyPr>
          <a:lstStyle/>
          <a:p>
            <a:pPr>
              <a:lnSpc>
                <a:spcPct val="176000"/>
              </a:lnSpc>
            </a:pPr>
            <a:r>
              <a:rPr lang="zh-TW" altLang="en-US" b="1" dirty="0" smtClean="0">
                <a:latin typeface="+mj-ea"/>
                <a:ea typeface="+mj-ea"/>
              </a:rPr>
              <a:t>三、落實</a:t>
            </a:r>
            <a:r>
              <a:rPr lang="zh-TW" altLang="en-US" b="1" dirty="0">
                <a:latin typeface="+mj-ea"/>
                <a:ea typeface="+mj-ea"/>
              </a:rPr>
              <a:t>人員防火教育及火警應變</a:t>
            </a:r>
            <a:r>
              <a:rPr lang="zh-TW" altLang="en-US" b="1" dirty="0" smtClean="0">
                <a:latin typeface="+mj-ea"/>
                <a:ea typeface="+mj-ea"/>
              </a:rPr>
              <a:t>訓練</a:t>
            </a:r>
            <a:endParaRPr lang="en-US" altLang="zh-TW" b="1" dirty="0">
              <a:latin typeface="+mj-ea"/>
              <a:ea typeface="+mj-ea"/>
            </a:endParaRPr>
          </a:p>
        </p:txBody>
      </p:sp>
    </p:spTree>
    <p:extLst>
      <p:ext uri="{BB962C8B-B14F-4D97-AF65-F5344CB8AC3E}">
        <p14:creationId xmlns:p14="http://schemas.microsoft.com/office/powerpoint/2010/main" val="284427119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199" y="329208"/>
            <a:ext cx="8455681" cy="1371600"/>
          </a:xfrm>
        </p:spPr>
        <p:txBody>
          <a:bodyPr>
            <a:noAutofit/>
          </a:bodyPr>
          <a:lstStyle/>
          <a:p>
            <a:r>
              <a:rPr lang="en-US" altLang="zh-TW" sz="2400" b="1" dirty="0">
                <a:latin typeface="+mj-ea"/>
                <a:ea typeface="+mj-ea"/>
              </a:rPr>
              <a:t>3.1</a:t>
            </a:r>
            <a:r>
              <a:rPr lang="zh-TW" altLang="en-US" sz="2400" b="1" dirty="0">
                <a:latin typeface="+mj-ea"/>
                <a:ea typeface="+mj-ea"/>
              </a:rPr>
              <a:t>員工訓練建議包含火警察覺、初期滅火、限制災情</a:t>
            </a:r>
            <a:r>
              <a:rPr lang="en-US" altLang="zh-TW" sz="2400" b="1" dirty="0">
                <a:latin typeface="+mj-ea"/>
                <a:ea typeface="+mj-ea"/>
              </a:rPr>
              <a:t>(</a:t>
            </a:r>
            <a:r>
              <a:rPr lang="zh-TW" altLang="en-US" sz="2400" b="1" dirty="0">
                <a:latin typeface="+mj-ea"/>
                <a:ea typeface="+mj-ea"/>
              </a:rPr>
              <a:t>如關門</a:t>
            </a:r>
            <a:r>
              <a:rPr lang="en-US" altLang="zh-TW" sz="2400" b="1" dirty="0">
                <a:latin typeface="+mj-ea"/>
                <a:ea typeface="+mj-ea"/>
              </a:rPr>
              <a:t>)</a:t>
            </a:r>
            <a:r>
              <a:rPr lang="zh-TW" altLang="en-US" sz="2400" b="1" dirty="0">
                <a:latin typeface="+mj-ea"/>
                <a:ea typeface="+mj-ea"/>
              </a:rPr>
              <a:t>、火警通報、訊息傳遞及溝通、緊急疏散路線與病人救護、避難引導、避免恐慌等。</a:t>
            </a:r>
            <a:endParaRPr lang="en-US" altLang="zh-TW" sz="2400" b="1"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326254127"/>
              </p:ext>
            </p:extLst>
          </p:nvPr>
        </p:nvGraphicFramePr>
        <p:xfrm>
          <a:off x="764245" y="1700809"/>
          <a:ext cx="8272251"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35496" y="116632"/>
            <a:ext cx="3456384" cy="504056"/>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nSpc>
                <a:spcPct val="176000"/>
              </a:lnSpc>
            </a:pPr>
            <a:r>
              <a:rPr lang="zh-TW" altLang="en-US" sz="1400" dirty="0" smtClean="0">
                <a:solidFill>
                  <a:prstClr val="black"/>
                </a:solidFill>
                <a:latin typeface="Times New Roman" pitchFamily="18" charset="0"/>
              </a:rPr>
              <a:t>三、落實人員防火教育及火警應變訓練</a:t>
            </a:r>
            <a:endParaRPr lang="en-US" altLang="zh-TW" sz="1400" dirty="0">
              <a:solidFill>
                <a:prstClr val="black"/>
              </a:solidFill>
              <a:latin typeface="Times New Roman" pitchFamily="18" charset="0"/>
            </a:endParaRPr>
          </a:p>
        </p:txBody>
      </p:sp>
      <p:sp>
        <p:nvSpPr>
          <p:cNvPr id="8" name="矩形 7"/>
          <p:cNvSpPr/>
          <p:nvPr/>
        </p:nvSpPr>
        <p:spPr>
          <a:xfrm rot="20908760">
            <a:off x="2378068" y="5339833"/>
            <a:ext cx="1042370" cy="407417"/>
          </a:xfrm>
          <a:prstGeom prst="rect">
            <a:avLst/>
          </a:prstGeom>
          <a:noFill/>
          <a:ln w="57150">
            <a:solidFill>
              <a:srgbClr val="FF0000"/>
            </a:solidFill>
          </a:ln>
          <a:effectLst>
            <a:glow rad="38100">
              <a:schemeClr val="bg1"/>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effectLst>
                  <a:glow rad="38100">
                    <a:prstClr val="white"/>
                  </a:glow>
                </a:effectLst>
              </a:rPr>
              <a:t>最重要</a:t>
            </a:r>
            <a:endParaRPr lang="zh-TW" altLang="en-US" b="1" dirty="0">
              <a:solidFill>
                <a:srgbClr val="FF0000"/>
              </a:solidFill>
              <a:effectLst>
                <a:glow rad="38100">
                  <a:prstClr val="white"/>
                </a:glow>
              </a:effectLs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473224"/>
            <a:ext cx="8219256" cy="1371600"/>
          </a:xfrm>
        </p:spPr>
        <p:txBody>
          <a:bodyPr>
            <a:noAutofit/>
          </a:bodyPr>
          <a:lstStyle/>
          <a:p>
            <a:r>
              <a:rPr lang="en-US" altLang="zh-TW" sz="2800" b="1" dirty="0">
                <a:latin typeface="+mj-ea"/>
                <a:ea typeface="+mj-ea"/>
              </a:rPr>
              <a:t>3.2</a:t>
            </a:r>
            <a:r>
              <a:rPr lang="zh-TW" altLang="en-US" sz="2800" b="1" dirty="0">
                <a:latin typeface="+mj-ea"/>
                <a:ea typeface="+mj-ea"/>
              </a:rPr>
              <a:t>定期實際演習，以讓員工熟悉緊急應變計畫內容，並根據演習結果進行應變計畫的追蹤</a:t>
            </a:r>
            <a:r>
              <a:rPr lang="zh-TW" altLang="en-US" sz="2800" b="1" dirty="0" smtClean="0">
                <a:latin typeface="+mj-ea"/>
                <a:ea typeface="+mj-ea"/>
              </a:rPr>
              <a:t>改善</a:t>
            </a:r>
            <a:endParaRPr lang="zh-TW" altLang="en-US" sz="2800" b="1"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183959467"/>
              </p:ext>
            </p:extLst>
          </p:nvPr>
        </p:nvGraphicFramePr>
        <p:xfrm>
          <a:off x="467544" y="1700808"/>
          <a:ext cx="8272251" cy="46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35496" y="188640"/>
            <a:ext cx="3456384" cy="504056"/>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nSpc>
                <a:spcPct val="176000"/>
              </a:lnSpc>
            </a:pPr>
            <a:r>
              <a:rPr lang="zh-TW" altLang="en-US" sz="1400" dirty="0" smtClean="0">
                <a:solidFill>
                  <a:prstClr val="black"/>
                </a:solidFill>
                <a:latin typeface="Times New Roman" pitchFamily="18" charset="0"/>
              </a:rPr>
              <a:t>三、落實人員防火教育及火警應變訓練</a:t>
            </a:r>
            <a:endParaRPr lang="en-US" altLang="zh-TW" sz="14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99392"/>
            <a:ext cx="8219256" cy="1371600"/>
          </a:xfrm>
        </p:spPr>
        <p:txBody>
          <a:bodyPr>
            <a:normAutofit/>
          </a:bodyPr>
          <a:lstStyle/>
          <a:p>
            <a:pPr>
              <a:lnSpc>
                <a:spcPct val="176000"/>
              </a:lnSpc>
            </a:pPr>
            <a:r>
              <a:rPr lang="en-US" altLang="zh-TW" b="1" dirty="0">
                <a:latin typeface="+mj-ea"/>
                <a:ea typeface="+mj-ea"/>
              </a:rPr>
              <a:t>3.3</a:t>
            </a:r>
            <a:r>
              <a:rPr lang="zh-TW" altLang="en-US" b="1" dirty="0">
                <a:latin typeface="+mj-ea"/>
                <a:ea typeface="+mj-ea"/>
              </a:rPr>
              <a:t>手術室火災的應變措施</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248946849"/>
              </p:ext>
            </p:extLst>
          </p:nvPr>
        </p:nvGraphicFramePr>
        <p:xfrm>
          <a:off x="620229" y="1320552"/>
          <a:ext cx="8272251" cy="477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35496" y="188640"/>
            <a:ext cx="3456384" cy="504056"/>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nSpc>
                <a:spcPct val="176000"/>
              </a:lnSpc>
            </a:pPr>
            <a:r>
              <a:rPr lang="zh-TW" altLang="en-US" sz="1400" dirty="0" smtClean="0">
                <a:solidFill>
                  <a:prstClr val="black"/>
                </a:solidFill>
                <a:latin typeface="Times New Roman" pitchFamily="18" charset="0"/>
              </a:rPr>
              <a:t>三、落實人員防火教育及火警應變訓練</a:t>
            </a:r>
            <a:endParaRPr lang="en-US" altLang="zh-TW" sz="14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95736" y="3933056"/>
            <a:ext cx="6696744" cy="1752600"/>
          </a:xfrm>
        </p:spPr>
        <p:txBody>
          <a:bodyPr>
            <a:normAutofit/>
          </a:bodyPr>
          <a:lstStyle/>
          <a:p>
            <a:pPr>
              <a:lnSpc>
                <a:spcPct val="176000"/>
              </a:lnSpc>
            </a:pPr>
            <a:endParaRPr lang="zh-TW" altLang="en-US" sz="2800" b="1" dirty="0"/>
          </a:p>
        </p:txBody>
      </p:sp>
      <p:sp>
        <p:nvSpPr>
          <p:cNvPr id="2050" name="Rectangle 2"/>
          <p:cNvSpPr>
            <a:spLocks noGrp="1" noChangeArrowheads="1"/>
          </p:cNvSpPr>
          <p:nvPr>
            <p:ph type="ctrTitle"/>
          </p:nvPr>
        </p:nvSpPr>
        <p:spPr>
          <a:xfrm>
            <a:off x="143000" y="884312"/>
            <a:ext cx="9001000" cy="1752600"/>
          </a:xfrm>
        </p:spPr>
        <p:txBody>
          <a:bodyPr anchor="ctr" anchorCtr="0">
            <a:normAutofit/>
          </a:bodyPr>
          <a:lstStyle/>
          <a:p>
            <a:r>
              <a:rPr lang="zh-TW" altLang="en-US" sz="4800" b="1" dirty="0">
                <a:latin typeface="+mj-ea"/>
                <a:ea typeface="+mj-ea"/>
              </a:rPr>
              <a:t>目標十、加強住院病人自殺防治</a:t>
            </a:r>
          </a:p>
        </p:txBody>
      </p:sp>
      <p:sp>
        <p:nvSpPr>
          <p:cNvPr id="2053" name="AutoShape 27"/>
          <p:cNvSpPr>
            <a:spLocks noChangeArrowheads="1"/>
          </p:cNvSpPr>
          <p:nvPr/>
        </p:nvSpPr>
        <p:spPr bwMode="auto">
          <a:xfrm rot="469462">
            <a:off x="7331198" y="372776"/>
            <a:ext cx="1711325" cy="936625"/>
          </a:xfrm>
          <a:prstGeom prst="irregularSeal1">
            <a:avLst/>
          </a:prstGeom>
          <a:solidFill>
            <a:srgbClr val="FF33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r>
              <a:rPr lang="zh-TW" altLang="en-US" sz="2400" b="1" dirty="0">
                <a:solidFill>
                  <a:srgbClr val="FFFF00"/>
                </a:solidFill>
                <a:ea typeface="微軟正黑體" pitchFamily="34" charset="-120"/>
              </a:rPr>
              <a:t>Ｎ</a:t>
            </a:r>
            <a:r>
              <a:rPr lang="en-US" altLang="zh-TW" sz="2400" b="1" dirty="0" err="1">
                <a:solidFill>
                  <a:srgbClr val="FFFF00"/>
                </a:solidFill>
                <a:ea typeface="微軟正黑體" pitchFamily="34" charset="-120"/>
              </a:rPr>
              <a:t>ew</a:t>
            </a:r>
            <a:r>
              <a:rPr lang="en-US" altLang="zh-TW" sz="2400" b="1" dirty="0">
                <a:solidFill>
                  <a:srgbClr val="FFFF00"/>
                </a:solidFill>
                <a:ea typeface="微軟正黑體" pitchFamily="34" charset="-120"/>
              </a:rPr>
              <a:t>!!</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1752" y="437800"/>
            <a:ext cx="8534400" cy="758952"/>
          </a:xfrm>
        </p:spPr>
        <p:txBody>
          <a:bodyPr>
            <a:noAutofit/>
          </a:bodyPr>
          <a:lstStyle/>
          <a:p>
            <a:pPr>
              <a:lnSpc>
                <a:spcPct val="176000"/>
              </a:lnSpc>
            </a:pPr>
            <a:r>
              <a:rPr lang="zh-TW" altLang="en-US" sz="4400" dirty="0">
                <a:latin typeface="+mj-ea"/>
                <a:ea typeface="+mj-ea"/>
              </a:rPr>
              <a:t>執行策略</a:t>
            </a: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3486398558"/>
              </p:ext>
            </p:extLst>
          </p:nvPr>
        </p:nvGraphicFramePr>
        <p:xfrm>
          <a:off x="301752" y="1527048"/>
          <a:ext cx="8503920" cy="478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AutoShape 4"/>
          <p:cNvSpPr>
            <a:spLocks noChangeArrowheads="1"/>
          </p:cNvSpPr>
          <p:nvPr/>
        </p:nvSpPr>
        <p:spPr bwMode="auto">
          <a:xfrm>
            <a:off x="4427984" y="1340768"/>
            <a:ext cx="720328" cy="684512"/>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新細明體" pitchFamily="18" charset="-120"/>
            </a:endParaRPr>
          </a:p>
        </p:txBody>
      </p:sp>
      <p:sp>
        <p:nvSpPr>
          <p:cNvPr id="5125" name="AutoShape 5"/>
          <p:cNvSpPr>
            <a:spLocks noChangeArrowheads="1"/>
          </p:cNvSpPr>
          <p:nvPr/>
        </p:nvSpPr>
        <p:spPr bwMode="auto">
          <a:xfrm>
            <a:off x="323280" y="1268760"/>
            <a:ext cx="720328" cy="684512"/>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新細明體" pitchFamily="18"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5/10</a:t>
            </a:r>
          </a:p>
        </p:txBody>
      </p:sp>
      <p:graphicFrame>
        <p:nvGraphicFramePr>
          <p:cNvPr id="17" name="表格 16"/>
          <p:cNvGraphicFramePr>
            <a:graphicFrameLocks noGrp="1"/>
          </p:cNvGraphicFramePr>
          <p:nvPr>
            <p:extLst>
              <p:ext uri="{D42A27DB-BD31-4B8C-83A1-F6EECF244321}">
                <p14:modId xmlns:p14="http://schemas.microsoft.com/office/powerpoint/2010/main" val="2044727849"/>
              </p:ext>
            </p:extLst>
          </p:nvPr>
        </p:nvGraphicFramePr>
        <p:xfrm>
          <a:off x="72008" y="1706167"/>
          <a:ext cx="8964488" cy="4945031"/>
        </p:xfrm>
        <a:graphic>
          <a:graphicData uri="http://schemas.openxmlformats.org/drawingml/2006/table">
            <a:tbl>
              <a:tblPr firstRow="1" bandRow="1">
                <a:tableStyleId>{D7AC3CCA-C797-4891-BE02-D94E43425B78}</a:tableStyleId>
              </a:tblPr>
              <a:tblGrid>
                <a:gridCol w="4572000"/>
                <a:gridCol w="4392488"/>
              </a:tblGrid>
              <a:tr h="69536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目標五：鼓勵異常事件通報→落實病人安全異常事件</a:t>
                      </a:r>
                      <a:r>
                        <a:rPr kumimoji="0" lang="zh-TW" altLang="en-US" sz="2800" b="1" i="0" u="none" strike="noStrike" cap="none" normalizeH="0" baseline="0" dirty="0" smtClean="0">
                          <a:ln>
                            <a:noFill/>
                          </a:ln>
                          <a:solidFill>
                            <a:srgbClr val="FF0000"/>
                          </a:solidFill>
                          <a:effectLst/>
                          <a:latin typeface="Arial" charset="0"/>
                          <a:ea typeface="微軟正黑體" pitchFamily="34" charset="-120"/>
                          <a:cs typeface="Times New Roman" pitchFamily="18" charset="0"/>
                        </a:rPr>
                        <a:t>管理</a:t>
                      </a:r>
                      <a:endParaRPr kumimoji="0" lang="en-US" altLang="zh-TW" sz="2800" b="1" i="0" u="none" strike="noStrike" cap="none" normalizeH="0" baseline="0" dirty="0" smtClean="0">
                        <a:ln>
                          <a:noFill/>
                        </a:ln>
                        <a:solidFill>
                          <a:srgbClr val="FF0000"/>
                        </a:solidFill>
                        <a:effectLst/>
                        <a:latin typeface="Arial" charset="0"/>
                        <a:ea typeface="微軟正黑體" pitchFamily="34" charset="-120"/>
                        <a:cs typeface="Times New Roman" pitchFamily="18" charset="0"/>
                      </a:endParaRPr>
                    </a:p>
                  </a:txBody>
                  <a:tcPr marL="36000" marR="36000">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marL="36000" marR="36000">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L="36000" marR="36000"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L="36000" marR="36000" horzOverflow="overflow">
                    <a:noFill/>
                  </a:tcPr>
                </a:tc>
              </a:tr>
              <a:tr h="3168352">
                <a:tc>
                  <a:txBody>
                    <a:bodyPr/>
                    <a:lstStyle/>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chemeClr val="tx2"/>
                          </a:solidFill>
                          <a:effectLst/>
                          <a:latin typeface="Arial" charset="0"/>
                          <a:ea typeface="微軟正黑體" pitchFamily="34" charset="-120"/>
                        </a:rPr>
                        <a:t>營造異常事件通報文化，並參與全國性病人安全通報系統</a:t>
                      </a:r>
                      <a:endParaRPr kumimoji="0" lang="en-US" altLang="zh-TW" sz="23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chemeClr val="accent6">
                              <a:lumMod val="75000"/>
                            </a:schemeClr>
                          </a:solidFill>
                          <a:effectLst/>
                          <a:latin typeface="Arial" charset="0"/>
                          <a:ea typeface="微軟正黑體" pitchFamily="34" charset="-120"/>
                        </a:rPr>
                        <a:t>落實院內病人安全通報標準作業程序</a:t>
                      </a:r>
                      <a:endParaRPr kumimoji="0" lang="en-US" altLang="zh-TW" sz="23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chemeClr val="tx2"/>
                          </a:solidFill>
                          <a:effectLst/>
                          <a:latin typeface="Arial" charset="0"/>
                          <a:ea typeface="微軟正黑體" pitchFamily="34" charset="-120"/>
                        </a:rPr>
                        <a:t>對</a:t>
                      </a:r>
                      <a:r>
                        <a:rPr kumimoji="0" lang="zh-TW" altLang="en-US" sz="2300" b="1" i="0" u="none" strike="noStrike" cap="none" normalizeH="0" baseline="0" dirty="0" smtClean="0">
                          <a:ln>
                            <a:noFill/>
                          </a:ln>
                          <a:solidFill>
                            <a:schemeClr val="accent6">
                              <a:lumMod val="75000"/>
                            </a:schemeClr>
                          </a:solidFill>
                          <a:effectLst/>
                          <a:latin typeface="Arial" charset="0"/>
                          <a:ea typeface="微軟正黑體" pitchFamily="34" charset="-120"/>
                        </a:rPr>
                        <a:t>重大</a:t>
                      </a:r>
                      <a:r>
                        <a:rPr kumimoji="0" lang="zh-TW" altLang="en-US" sz="2300" b="1" i="0" u="none" strike="noStrike" cap="none" normalizeH="0" baseline="0" dirty="0" smtClean="0">
                          <a:ln>
                            <a:noFill/>
                          </a:ln>
                          <a:solidFill>
                            <a:schemeClr val="tx2"/>
                          </a:solidFill>
                          <a:effectLst/>
                          <a:latin typeface="Arial" charset="0"/>
                          <a:ea typeface="微軟正黑體" pitchFamily="34" charset="-120"/>
                        </a:rPr>
                        <a:t>異常事件進行</a:t>
                      </a:r>
                      <a:r>
                        <a:rPr kumimoji="0" lang="zh-TW" altLang="en-US" sz="2300" b="1" i="0" u="none" strike="noStrike" cap="none" normalizeH="0" baseline="0" dirty="0" smtClean="0">
                          <a:ln>
                            <a:noFill/>
                          </a:ln>
                          <a:solidFill>
                            <a:schemeClr val="accent6">
                              <a:lumMod val="75000"/>
                            </a:schemeClr>
                          </a:solidFill>
                          <a:effectLst/>
                          <a:latin typeface="Arial" charset="0"/>
                          <a:ea typeface="微軟正黑體" pitchFamily="34" charset="-120"/>
                        </a:rPr>
                        <a:t>根本原因</a:t>
                      </a:r>
                      <a:r>
                        <a:rPr kumimoji="0" lang="zh-TW" altLang="en-US" sz="2300" b="1" i="0" u="none" strike="noStrike" cap="none" normalizeH="0" baseline="0" dirty="0" smtClean="0">
                          <a:ln>
                            <a:noFill/>
                          </a:ln>
                          <a:solidFill>
                            <a:schemeClr val="tx2"/>
                          </a:solidFill>
                          <a:effectLst/>
                          <a:latin typeface="Arial" charset="0"/>
                          <a:ea typeface="微軟正黑體" pitchFamily="34" charset="-120"/>
                        </a:rPr>
                        <a:t>分析</a:t>
                      </a:r>
                      <a:endParaRPr kumimoji="0" lang="en-US" altLang="zh-TW" sz="23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chemeClr val="accent6">
                              <a:lumMod val="75000"/>
                            </a:schemeClr>
                          </a:solidFill>
                          <a:effectLst/>
                          <a:latin typeface="Arial" charset="0"/>
                          <a:ea typeface="微軟正黑體" pitchFamily="34" charset="-120"/>
                        </a:rPr>
                        <a:t>定期分析通報資料，採取適當預防及改善措施</a:t>
                      </a:r>
                      <a:r>
                        <a:rPr kumimoji="0" lang="en-US" altLang="zh-TW" sz="2300" b="1" i="0" u="none" strike="noStrike" cap="none" normalizeH="0" baseline="0" dirty="0" smtClean="0">
                          <a:ln>
                            <a:noFill/>
                          </a:ln>
                          <a:solidFill>
                            <a:schemeClr val="accent6">
                              <a:lumMod val="75000"/>
                            </a:schemeClr>
                          </a:solidFill>
                          <a:effectLst/>
                          <a:latin typeface="Arial" charset="0"/>
                          <a:ea typeface="微軟正黑體" pitchFamily="34" charset="-120"/>
                        </a:rPr>
                        <a:t> </a:t>
                      </a:r>
                    </a:p>
                  </a:txBody>
                  <a:tcPr marL="36000" marR="36000" horzOverflow="overflow">
                    <a:noFill/>
                  </a:tcPr>
                </a:tc>
                <a:tc>
                  <a:txBody>
                    <a:bodyPr/>
                    <a:lstStyle/>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chemeClr val="tx2"/>
                          </a:solidFill>
                          <a:effectLst/>
                          <a:latin typeface="Arial" charset="0"/>
                          <a:ea typeface="微軟正黑體" pitchFamily="34" charset="-120"/>
                        </a:rPr>
                        <a:t>營造異常事件通報文化，並參與全國性病人安全通報系統</a:t>
                      </a:r>
                    </a:p>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rgbClr val="FF3300"/>
                          </a:solidFill>
                          <a:effectLst/>
                          <a:latin typeface="Arial" charset="0"/>
                          <a:ea typeface="微軟正黑體" pitchFamily="34" charset="-120"/>
                        </a:rPr>
                        <a:t>對異常事件進行分析</a:t>
                      </a:r>
                    </a:p>
                    <a:p>
                      <a:pPr marL="263525" marR="0" lvl="0" indent="-263525" algn="l" defTabSz="914400" rtl="0" eaLnBrk="1" fontAlgn="base" latinLnBrk="0" hangingPunct="1">
                        <a:lnSpc>
                          <a:spcPct val="100000"/>
                        </a:lnSpc>
                        <a:spcBef>
                          <a:spcPct val="30000"/>
                        </a:spcBef>
                        <a:spcAft>
                          <a:spcPct val="0"/>
                        </a:spcAft>
                        <a:buClrTx/>
                        <a:buSzTx/>
                        <a:buFont typeface="Wingdings" pitchFamily="2" charset="2"/>
                        <a:buChar char="n"/>
                        <a:tabLst/>
                      </a:pPr>
                      <a:r>
                        <a:rPr kumimoji="0" lang="zh-TW" altLang="en-US" sz="2300" b="1" i="0" u="none" strike="noStrike" cap="none" normalizeH="0" baseline="0" dirty="0" smtClean="0">
                          <a:ln>
                            <a:noFill/>
                          </a:ln>
                          <a:solidFill>
                            <a:schemeClr val="accent1"/>
                          </a:solidFill>
                          <a:effectLst/>
                          <a:latin typeface="Arial" charset="0"/>
                          <a:ea typeface="微軟正黑體" pitchFamily="34" charset="-120"/>
                        </a:rPr>
                        <a:t>營造正向病安文化，建立異常事件相關人員支持系統</a:t>
                      </a:r>
                      <a:endParaRPr kumimoji="0" lang="en-US" altLang="zh-TW" sz="2300" b="1" i="0" u="none" strike="noStrike" cap="none" normalizeH="0" baseline="0" dirty="0" smtClean="0">
                        <a:ln>
                          <a:noFill/>
                        </a:ln>
                        <a:solidFill>
                          <a:schemeClr val="accent1"/>
                        </a:solidFill>
                        <a:effectLst/>
                        <a:latin typeface="Arial" charset="0"/>
                        <a:ea typeface="微軟正黑體" pitchFamily="34" charset="-120"/>
                      </a:endParaRPr>
                    </a:p>
                  </a:txBody>
                  <a:tcPr marL="36000" marR="36000" horzOverflow="overflow">
                    <a:noFill/>
                  </a:tcPr>
                </a:tc>
              </a:tr>
            </a:tbl>
          </a:graphicData>
        </a:graphic>
      </p:graphicFrame>
      <p:sp>
        <p:nvSpPr>
          <p:cNvPr id="18" name="AutoShape 65"/>
          <p:cNvSpPr>
            <a:spLocks noChangeArrowheads="1"/>
          </p:cNvSpPr>
          <p:nvPr/>
        </p:nvSpPr>
        <p:spPr bwMode="auto">
          <a:xfrm>
            <a:off x="4693436" y="4326545"/>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9" name="AutoShape 65"/>
          <p:cNvSpPr>
            <a:spLocks noChangeArrowheads="1"/>
          </p:cNvSpPr>
          <p:nvPr/>
        </p:nvSpPr>
        <p:spPr bwMode="auto">
          <a:xfrm>
            <a:off x="4697552" y="4824941"/>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9" name="Text Box 41"/>
          <p:cNvSpPr txBox="1">
            <a:spLocks noChangeArrowheads="1"/>
          </p:cNvSpPr>
          <p:nvPr/>
        </p:nvSpPr>
        <p:spPr bwMode="auto">
          <a:xfrm>
            <a:off x="251520" y="1124744"/>
            <a:ext cx="8713788" cy="354013"/>
          </a:xfrm>
          <a:prstGeom prst="rect">
            <a:avLst/>
          </a:prstGeom>
          <a:solidFill>
            <a:srgbClr val="FFDDFF"/>
          </a:solidFill>
          <a:ln>
            <a:noFill/>
          </a:ln>
          <a:extLst/>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10" name="AutoShape 46"/>
          <p:cNvSpPr>
            <a:spLocks noChangeArrowheads="1"/>
          </p:cNvSpPr>
          <p:nvPr/>
        </p:nvSpPr>
        <p:spPr bwMode="auto">
          <a:xfrm>
            <a:off x="6121500"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subTitle" idx="1"/>
          </p:nvPr>
        </p:nvSpPr>
        <p:spPr/>
        <p:txBody>
          <a:bodyPr>
            <a:normAutofit/>
          </a:bodyPr>
          <a:lstStyle/>
          <a:p>
            <a:endParaRPr lang="zh-TW" altLang="zh-TW" sz="2800" dirty="0"/>
          </a:p>
        </p:txBody>
      </p:sp>
      <p:sp>
        <p:nvSpPr>
          <p:cNvPr id="11266" name="Rectangle 2"/>
          <p:cNvSpPr>
            <a:spLocks noGrp="1" noChangeArrowheads="1"/>
          </p:cNvSpPr>
          <p:nvPr>
            <p:ph type="ctrTitle"/>
          </p:nvPr>
        </p:nvSpPr>
        <p:spPr>
          <a:xfrm>
            <a:off x="685800" y="452264"/>
            <a:ext cx="7772400" cy="1752600"/>
          </a:xfrm>
        </p:spPr>
        <p:txBody>
          <a:bodyPr/>
          <a:lstStyle/>
          <a:p>
            <a:r>
              <a:rPr lang="zh-TW" altLang="en-US" b="1" dirty="0">
                <a:latin typeface="+mj-ea"/>
                <a:ea typeface="+mj-ea"/>
              </a:rPr>
              <a:t>一般原則與參考做法</a:t>
            </a:r>
            <a:endParaRPr lang="zh-TW" altLang="en-US" dirty="0">
              <a:latin typeface="+mj-ea"/>
              <a:ea typeface="+mj-ea"/>
            </a:endParaRPr>
          </a:p>
        </p:txBody>
      </p:sp>
      <p:sp>
        <p:nvSpPr>
          <p:cNvPr id="5" name="矩形 4"/>
          <p:cNvSpPr/>
          <p:nvPr/>
        </p:nvSpPr>
        <p:spPr>
          <a:xfrm>
            <a:off x="72008" y="-57581"/>
            <a:ext cx="4572000" cy="246221"/>
          </a:xfrm>
          <a:prstGeom prst="rect">
            <a:avLst/>
          </a:prstGeom>
        </p:spPr>
        <p:txBody>
          <a:bodyPr>
            <a:spAutoFit/>
          </a:bodyPr>
          <a:lstStyle/>
          <a:p>
            <a:r>
              <a:rPr kumimoji="0" lang="zh-TW" altLang="en-US" sz="1000" b="1" dirty="0">
                <a:solidFill>
                  <a:schemeClr val="tx1"/>
                </a:solidFill>
                <a:latin typeface="Arial"/>
                <a:ea typeface="微軟正黑體"/>
                <a:cs typeface="+mj-cs"/>
              </a:rPr>
              <a:t>目標十、加強住院病人自殺防治</a:t>
            </a:r>
            <a:endParaRPr lang="zh-TW" altLang="en-US" sz="1000" dirty="0">
              <a:solidFill>
                <a:schemeClr val="tx1"/>
              </a:solidFill>
            </a:endParaRPr>
          </a:p>
        </p:txBody>
      </p:sp>
    </p:spTree>
    <p:extLst>
      <p:ext uri="{BB962C8B-B14F-4D97-AF65-F5344CB8AC3E}">
        <p14:creationId xmlns:p14="http://schemas.microsoft.com/office/powerpoint/2010/main" val="75633379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60" y="191509"/>
            <a:ext cx="7238280" cy="612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8732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Jiuan\桌面\2012-06-21_182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09" y="260648"/>
            <a:ext cx="8405755"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2949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nSpc>
                <a:spcPct val="176000"/>
              </a:lnSpc>
            </a:pPr>
            <a:r>
              <a:rPr lang="zh-TW" altLang="en-US" dirty="0" smtClean="0">
                <a:latin typeface="+mj-ea"/>
                <a:ea typeface="+mj-ea"/>
              </a:rPr>
              <a:t>一、加強</a:t>
            </a:r>
            <a:r>
              <a:rPr lang="zh-TW" altLang="en-US" dirty="0">
                <a:latin typeface="+mj-ea"/>
                <a:ea typeface="+mj-ea"/>
              </a:rPr>
              <a:t>環境安全</a:t>
            </a:r>
          </a:p>
        </p:txBody>
      </p:sp>
      <p:sp>
        <p:nvSpPr>
          <p:cNvPr id="13315" name="Rectangle 3"/>
          <p:cNvSpPr>
            <a:spLocks noGrp="1" noChangeArrowheads="1"/>
          </p:cNvSpPr>
          <p:nvPr>
            <p:ph sz="quarter" idx="1"/>
          </p:nvPr>
        </p:nvSpPr>
        <p:spPr>
          <a:xfrm>
            <a:off x="179512" y="1527048"/>
            <a:ext cx="8784976" cy="4572000"/>
          </a:xfrm>
        </p:spPr>
        <p:txBody>
          <a:bodyPr>
            <a:normAutofit/>
          </a:bodyPr>
          <a:lstStyle/>
          <a:p>
            <a:pPr>
              <a:lnSpc>
                <a:spcPct val="120000"/>
              </a:lnSpc>
            </a:pPr>
            <a:r>
              <a:rPr lang="en-US" altLang="zh-TW" dirty="0">
                <a:latin typeface="+mj-ea"/>
                <a:ea typeface="+mj-ea"/>
              </a:rPr>
              <a:t>1.1</a:t>
            </a:r>
            <a:r>
              <a:rPr lang="zh-TW" altLang="en-US" dirty="0">
                <a:latin typeface="+mj-ea"/>
                <a:ea typeface="+mj-ea"/>
              </a:rPr>
              <a:t>醫療機構應對環境空間及設備作有效安全管理。</a:t>
            </a:r>
          </a:p>
          <a:p>
            <a:pPr lvl="1">
              <a:lnSpc>
                <a:spcPct val="120000"/>
              </a:lnSpc>
            </a:pPr>
            <a:r>
              <a:rPr lang="en-US" altLang="zh-TW" dirty="0">
                <a:latin typeface="+mj-ea"/>
                <a:ea typeface="+mj-ea"/>
              </a:rPr>
              <a:t>1.1.1</a:t>
            </a:r>
            <a:r>
              <a:rPr lang="zh-TW" altLang="en-US" dirty="0">
                <a:latin typeface="+mj-ea"/>
                <a:ea typeface="+mj-ea"/>
              </a:rPr>
              <a:t>病室內盡可能排除會被作為自殺之設備，如窗簾拉繩、掛架、可吊掛支撐的門或供繩子穿越處等之設計。</a:t>
            </a:r>
          </a:p>
          <a:p>
            <a:pPr lvl="1">
              <a:lnSpc>
                <a:spcPct val="120000"/>
              </a:lnSpc>
            </a:pPr>
            <a:r>
              <a:rPr lang="en-US" altLang="zh-TW" dirty="0">
                <a:latin typeface="+mj-ea"/>
                <a:ea typeface="+mj-ea"/>
              </a:rPr>
              <a:t>1.1.2</a:t>
            </a:r>
            <a:r>
              <a:rPr lang="zh-TW" altLang="en-US" dirty="0">
                <a:latin typeface="+mj-ea"/>
                <a:ea typeface="+mj-ea"/>
              </a:rPr>
              <a:t>對高樓之頂樓及出入口陽台、窗戶、氣窗應有安全防護設計，如牆面高度、出入口警報器及監視器裝置。</a:t>
            </a:r>
          </a:p>
          <a:p>
            <a:pPr lvl="1">
              <a:lnSpc>
                <a:spcPct val="120000"/>
              </a:lnSpc>
            </a:pPr>
            <a:r>
              <a:rPr lang="en-US" altLang="zh-TW" dirty="0">
                <a:latin typeface="+mj-ea"/>
                <a:ea typeface="+mj-ea"/>
              </a:rPr>
              <a:t>1.1.3</a:t>
            </a:r>
            <a:r>
              <a:rPr lang="zh-TW" altLang="en-US" dirty="0">
                <a:latin typeface="+mj-ea"/>
                <a:ea typeface="+mj-ea"/>
              </a:rPr>
              <a:t>院內應定期檢視及確認各項設備及環境安全防護功能之正常。</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365792"/>
            <a:ext cx="8784976" cy="758952"/>
          </a:xfrm>
        </p:spPr>
        <p:txBody>
          <a:bodyPr lIns="36000" rIns="36000">
            <a:noAutofit/>
          </a:bodyPr>
          <a:lstStyle/>
          <a:p>
            <a:pPr marL="0" indent="0">
              <a:lnSpc>
                <a:spcPct val="120000"/>
              </a:lnSpc>
            </a:pPr>
            <a:r>
              <a:rPr lang="zh-TW" altLang="en-US" sz="1900" dirty="0">
                <a:latin typeface="+mj-ea"/>
              </a:rPr>
              <a:t>病人安全事件</a:t>
            </a:r>
            <a:r>
              <a:rPr lang="zh-TW" altLang="en-US" sz="1900" dirty="0" smtClean="0">
                <a:latin typeface="+mj-ea"/>
              </a:rPr>
              <a:t>提醒</a:t>
            </a:r>
            <a:r>
              <a:rPr lang="en-US" altLang="zh-TW" sz="1900" dirty="0" smtClean="0">
                <a:latin typeface="+mj-ea"/>
              </a:rPr>
              <a:t>--</a:t>
            </a:r>
            <a:r>
              <a:rPr lang="zh-TW" altLang="en-US" sz="1900" dirty="0" smtClean="0">
                <a:latin typeface="+mj-ea"/>
              </a:rPr>
              <a:t>對於</a:t>
            </a:r>
            <a:r>
              <a:rPr lang="zh-TW" altLang="en-US" sz="1900" dirty="0">
                <a:latin typeface="+mj-ea"/>
              </a:rPr>
              <a:t>自殺傾向之病人，應避免環境中有可懸掛物品之設計。</a:t>
            </a:r>
            <a:br>
              <a:rPr lang="zh-TW" altLang="en-US" sz="1900" dirty="0">
                <a:latin typeface="+mj-ea"/>
              </a:rPr>
            </a:br>
            <a:r>
              <a:rPr lang="en-US" altLang="zh-TW" sz="1600" dirty="0">
                <a:latin typeface="+mj-ea"/>
              </a:rPr>
              <a:t>(</a:t>
            </a:r>
            <a:r>
              <a:rPr lang="en-US" altLang="zh-TW" sz="1600" dirty="0" smtClean="0">
                <a:latin typeface="+mj-ea"/>
              </a:rPr>
              <a:t>http</a:t>
            </a:r>
            <a:r>
              <a:rPr lang="en-US" altLang="zh-TW" sz="1600" dirty="0">
                <a:latin typeface="+mj-ea"/>
              </a:rPr>
              <a:t>://</a:t>
            </a:r>
            <a:r>
              <a:rPr lang="en-US" altLang="zh-TW" sz="1600" dirty="0" smtClean="0">
                <a:latin typeface="+mj-ea"/>
              </a:rPr>
              <a:t>www.tpr.org.tw/images/pic/files/80ad0f3bd13e25e3151ed93b567cd8b3.pdf)</a:t>
            </a:r>
            <a:endParaRPr lang="zh-TW" altLang="en-US" sz="1600" dirty="0">
              <a:latin typeface="+mj-ea"/>
            </a:endParaRPr>
          </a:p>
        </p:txBody>
      </p:sp>
      <p:sp>
        <p:nvSpPr>
          <p:cNvPr id="6" name="矩形 5"/>
          <p:cNvSpPr/>
          <p:nvPr/>
        </p:nvSpPr>
        <p:spPr>
          <a:xfrm>
            <a:off x="107504" y="149768"/>
            <a:ext cx="1620957" cy="307777"/>
          </a:xfrm>
          <a:prstGeom prst="rect">
            <a:avLst/>
          </a:prstGeom>
        </p:spPr>
        <p:txBody>
          <a:bodyPr wrap="none">
            <a:spAutoFit/>
          </a:bodyPr>
          <a:lstStyle/>
          <a:p>
            <a:r>
              <a:rPr kumimoji="0" lang="zh-TW" altLang="en-US" sz="1400" b="1" dirty="0">
                <a:solidFill>
                  <a:srgbClr val="6A9A9A">
                    <a:shade val="75000"/>
                  </a:srgbClr>
                </a:solidFill>
                <a:latin typeface="微軟正黑體"/>
                <a:ea typeface="微軟正黑體"/>
                <a:cs typeface="+mj-cs"/>
              </a:rPr>
              <a:t>一、加強環境安全</a:t>
            </a:r>
            <a:endParaRPr lang="zh-TW" altLang="en-US" sz="900" dirty="0"/>
          </a:p>
        </p:txBody>
      </p:sp>
      <p:pic>
        <p:nvPicPr>
          <p:cNvPr id="3075" name="Picture 3"/>
          <p:cNvPicPr>
            <a:picLocks noChangeArrowheads="1"/>
          </p:cNvPicPr>
          <p:nvPr/>
        </p:nvPicPr>
        <p:blipFill rotWithShape="1">
          <a:blip r:embed="rId3" cstate="screen">
            <a:extLst>
              <a:ext uri="{28A0092B-C50C-407E-A947-70E740481C1C}">
                <a14:useLocalDpi xmlns:a14="http://schemas.microsoft.com/office/drawing/2010/main"/>
              </a:ext>
            </a:extLst>
          </a:blip>
          <a:srcRect t="3801" b="39469"/>
          <a:stretch/>
        </p:blipFill>
        <p:spPr bwMode="auto">
          <a:xfrm>
            <a:off x="252488" y="1556792"/>
            <a:ext cx="8640000"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99440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nSpc>
                <a:spcPct val="176000"/>
              </a:lnSpc>
            </a:pPr>
            <a:r>
              <a:rPr lang="zh-TW" altLang="en-US" dirty="0" smtClean="0">
                <a:latin typeface="+mj-ea"/>
                <a:ea typeface="+mj-ea"/>
              </a:rPr>
              <a:t>二、建立</a:t>
            </a:r>
            <a:r>
              <a:rPr lang="zh-TW" altLang="en-US" dirty="0">
                <a:latin typeface="+mj-ea"/>
                <a:ea typeface="+mj-ea"/>
              </a:rPr>
              <a:t>住院病人自殺風險評估</a:t>
            </a:r>
            <a:r>
              <a:rPr lang="zh-TW" altLang="en-US" dirty="0" smtClean="0">
                <a:latin typeface="+mj-ea"/>
                <a:ea typeface="+mj-ea"/>
              </a:rPr>
              <a:t>機制</a:t>
            </a:r>
            <a:endParaRPr lang="en-US" altLang="zh-TW" dirty="0">
              <a:latin typeface="+mj-ea"/>
              <a:ea typeface="+mj-ea"/>
            </a:endParaRPr>
          </a:p>
        </p:txBody>
      </p:sp>
      <p:graphicFrame>
        <p:nvGraphicFramePr>
          <p:cNvPr id="3" name="內容版面配置區 2"/>
          <p:cNvGraphicFramePr>
            <a:graphicFrameLocks noGrp="1"/>
          </p:cNvGraphicFramePr>
          <p:nvPr>
            <p:ph sz="quarter" idx="1"/>
            <p:extLst>
              <p:ext uri="{D42A27DB-BD31-4B8C-83A1-F6EECF244321}">
                <p14:modId xmlns:p14="http://schemas.microsoft.com/office/powerpoint/2010/main" val="1595259183"/>
              </p:ext>
            </p:extLst>
          </p:nvPr>
        </p:nvGraphicFramePr>
        <p:xfrm>
          <a:off x="179512" y="1593304"/>
          <a:ext cx="914501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509808"/>
            <a:ext cx="8784976" cy="758952"/>
          </a:xfrm>
        </p:spPr>
        <p:txBody>
          <a:bodyPr lIns="0" rIns="0" anchor="ctr" anchorCtr="0">
            <a:noAutofit/>
          </a:bodyPr>
          <a:lstStyle/>
          <a:p>
            <a:pPr lvl="0"/>
            <a:r>
              <a:rPr lang="en-US" altLang="zh-TW" sz="2400" dirty="0">
                <a:latin typeface="+mj-ea"/>
                <a:ea typeface="+mj-ea"/>
              </a:rPr>
              <a:t>2.1</a:t>
            </a:r>
            <a:r>
              <a:rPr lang="zh-TW" altLang="zh-TW" sz="2400" dirty="0">
                <a:latin typeface="+mj-ea"/>
                <a:ea typeface="+mj-ea"/>
              </a:rPr>
              <a:t>醫療機構應建立所有醫療團隊成員皆</a:t>
            </a:r>
            <a:r>
              <a:rPr lang="zh-TW" altLang="zh-TW" sz="2400" dirty="0" smtClean="0">
                <a:latin typeface="+mj-ea"/>
                <a:ea typeface="+mj-ea"/>
              </a:rPr>
              <a:t>為</a:t>
            </a:r>
            <a:r>
              <a:rPr lang="zh-TW" altLang="zh-TW" sz="2400" b="1" dirty="0" smtClean="0">
                <a:solidFill>
                  <a:srgbClr val="C00000"/>
                </a:solidFill>
                <a:latin typeface="+mj-ea"/>
                <a:ea typeface="+mj-ea"/>
              </a:rPr>
              <a:t>自殺</a:t>
            </a:r>
            <a:r>
              <a:rPr lang="zh-TW" altLang="zh-TW" sz="2400" b="1" dirty="0">
                <a:solidFill>
                  <a:srgbClr val="C00000"/>
                </a:solidFill>
                <a:latin typeface="+mj-ea"/>
                <a:ea typeface="+mj-ea"/>
              </a:rPr>
              <a:t>防治守門人</a:t>
            </a:r>
            <a:r>
              <a:rPr lang="zh-TW" altLang="zh-TW" sz="2400" dirty="0">
                <a:latin typeface="+mj-ea"/>
                <a:ea typeface="+mj-ea"/>
              </a:rPr>
              <a:t>之</a:t>
            </a:r>
            <a:r>
              <a:rPr lang="zh-TW" altLang="zh-TW" sz="2400" dirty="0" smtClean="0">
                <a:latin typeface="+mj-ea"/>
                <a:ea typeface="+mj-ea"/>
              </a:rPr>
              <a:t>概念</a:t>
            </a:r>
            <a:endParaRPr lang="zh-TW" altLang="en-US" sz="2400" dirty="0">
              <a:latin typeface="+mj-ea"/>
              <a:ea typeface="+mj-ea"/>
            </a:endParaRPr>
          </a:p>
        </p:txBody>
      </p:sp>
      <p:sp>
        <p:nvSpPr>
          <p:cNvPr id="4" name="內容版面配置區 3"/>
          <p:cNvSpPr>
            <a:spLocks noGrp="1"/>
          </p:cNvSpPr>
          <p:nvPr>
            <p:ph sz="quarter" idx="1"/>
          </p:nvPr>
        </p:nvSpPr>
        <p:spPr>
          <a:xfrm>
            <a:off x="179512" y="1449288"/>
            <a:ext cx="8784976" cy="4572000"/>
          </a:xfrm>
        </p:spPr>
        <p:txBody>
          <a:bodyPr/>
          <a:lstStyle/>
          <a:p>
            <a:pPr marL="525780" indent="-342900">
              <a:lnSpc>
                <a:spcPct val="120000"/>
              </a:lnSpc>
              <a:spcBef>
                <a:spcPts val="0"/>
              </a:spcBef>
              <a:buClrTx/>
              <a:buSzTx/>
              <a:defRPr/>
            </a:pPr>
            <a:r>
              <a:rPr lang="en-US" altLang="zh-TW" sz="2500" kern="0" dirty="0" smtClean="0">
                <a:solidFill>
                  <a:sysClr val="windowText" lastClr="000000"/>
                </a:solidFill>
                <a:latin typeface="+mj-ea"/>
                <a:ea typeface="+mj-ea"/>
              </a:rPr>
              <a:t>2.1.1</a:t>
            </a:r>
            <a:r>
              <a:rPr lang="zh-TW" altLang="en-US" sz="2500" kern="0" dirty="0">
                <a:solidFill>
                  <a:sysClr val="windowText" lastClr="000000"/>
                </a:solidFill>
                <a:latin typeface="+mj-ea"/>
                <a:ea typeface="+mj-ea"/>
              </a:rPr>
              <a:t>定期安排教育訓練醫療團隊成員辨識自殺高危險因子及危機處理機制。</a:t>
            </a:r>
            <a:endParaRPr lang="en-US" altLang="zh-TW" sz="2500" kern="0" dirty="0">
              <a:solidFill>
                <a:sysClr val="windowText" lastClr="000000"/>
              </a:solidFill>
              <a:latin typeface="+mj-ea"/>
              <a:ea typeface="+mj-ea"/>
            </a:endParaRPr>
          </a:p>
          <a:p>
            <a:pPr marL="525780" indent="-342900">
              <a:lnSpc>
                <a:spcPct val="120000"/>
              </a:lnSpc>
              <a:spcBef>
                <a:spcPts val="0"/>
              </a:spcBef>
              <a:buClrTx/>
              <a:buSzTx/>
              <a:defRPr/>
            </a:pPr>
            <a:r>
              <a:rPr lang="en-US" altLang="zh-TW" sz="2500" dirty="0">
                <a:latin typeface="+mj-ea"/>
                <a:ea typeface="+mj-ea"/>
              </a:rPr>
              <a:t>2.1.2</a:t>
            </a:r>
            <a:r>
              <a:rPr lang="zh-TW" altLang="zh-TW" sz="2500" dirty="0">
                <a:latin typeface="+mj-ea"/>
                <a:ea typeface="+mj-ea"/>
              </a:rPr>
              <a:t>院內建置自殺防治資源系統，並教導醫療團隊成員之運用，以利及早發現、即時介入支援</a:t>
            </a:r>
            <a:r>
              <a:rPr lang="zh-TW" altLang="zh-TW" sz="2500" dirty="0" smtClean="0">
                <a:latin typeface="+mj-ea"/>
                <a:ea typeface="+mj-ea"/>
              </a:rPr>
              <a:t>。</a:t>
            </a:r>
            <a:endParaRPr lang="zh-TW" altLang="en-US" dirty="0">
              <a:latin typeface="+mj-ea"/>
              <a:ea typeface="+mj-ea"/>
            </a:endParaRPr>
          </a:p>
        </p:txBody>
      </p:sp>
      <p:grpSp>
        <p:nvGrpSpPr>
          <p:cNvPr id="3" name="群組 18"/>
          <p:cNvGrpSpPr/>
          <p:nvPr/>
        </p:nvGrpSpPr>
        <p:grpSpPr>
          <a:xfrm>
            <a:off x="291182" y="3284984"/>
            <a:ext cx="8457282" cy="3024336"/>
            <a:chOff x="291182" y="3356992"/>
            <a:chExt cx="8457282" cy="3024336"/>
          </a:xfrm>
        </p:grpSpPr>
        <p:sp>
          <p:nvSpPr>
            <p:cNvPr id="18" name="圓角化同側角落矩形 17"/>
            <p:cNvSpPr/>
            <p:nvPr/>
          </p:nvSpPr>
          <p:spPr>
            <a:xfrm rot="16200000">
              <a:off x="3776035" y="1424156"/>
              <a:ext cx="3024335" cy="6890008"/>
            </a:xfrm>
            <a:prstGeom prst="round2SameRect">
              <a:avLst/>
            </a:prstGeom>
            <a:solidFill>
              <a:schemeClr val="bg1"/>
            </a:solidFill>
            <a:ln>
              <a:solidFill>
                <a:srgbClr val="CC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7" name="橢圓 16"/>
            <p:cNvSpPr/>
            <p:nvPr/>
          </p:nvSpPr>
          <p:spPr>
            <a:xfrm>
              <a:off x="388443" y="3573016"/>
              <a:ext cx="2448272" cy="2448272"/>
            </a:xfrm>
            <a:prstGeom prst="ellipse">
              <a:avLst/>
            </a:prstGeom>
            <a:solidFill>
              <a:schemeClr val="bg1"/>
            </a:solidFill>
            <a:ln>
              <a:solidFill>
                <a:srgbClr val="CC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nvGrpSpPr>
            <p:cNvPr id="5" name="群組 4"/>
            <p:cNvGrpSpPr/>
            <p:nvPr/>
          </p:nvGrpSpPr>
          <p:grpSpPr>
            <a:xfrm>
              <a:off x="291182" y="3429884"/>
              <a:ext cx="8457282" cy="2951444"/>
              <a:chOff x="683568" y="3978915"/>
              <a:chExt cx="7697788" cy="2686394"/>
            </a:xfrm>
          </p:grpSpPr>
          <p:grpSp>
            <p:nvGrpSpPr>
              <p:cNvPr id="6" name="Group 15"/>
              <p:cNvGrpSpPr>
                <a:grpSpLocks/>
              </p:cNvGrpSpPr>
              <p:nvPr/>
            </p:nvGrpSpPr>
            <p:grpSpPr bwMode="auto">
              <a:xfrm>
                <a:off x="3249497" y="3978915"/>
                <a:ext cx="5131859" cy="2292827"/>
                <a:chOff x="2321" y="2344"/>
                <a:chExt cx="3326" cy="1486"/>
              </a:xfrm>
            </p:grpSpPr>
            <p:pic>
              <p:nvPicPr>
                <p:cNvPr id="9" name="Picture 5" descr="theme_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21" y="2344"/>
                  <a:ext cx="1016" cy="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eme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32" y="2868"/>
                  <a:ext cx="1016" cy="4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theme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32" y="3301"/>
                  <a:ext cx="1016" cy="5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3365" y="2626"/>
                  <a:ext cx="2273"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2800" b="1" dirty="0">
                      <a:solidFill>
                        <a:srgbClr val="FF3333"/>
                      </a:solidFill>
                      <a:ea typeface="微軟正黑體" pitchFamily="34" charset="-120"/>
                    </a:rPr>
                    <a:t>主動關懷與積極傾聽</a:t>
                  </a:r>
                  <a:r>
                    <a:rPr lang="zh-TW" altLang="en-US" sz="2800" dirty="0">
                      <a:solidFill>
                        <a:prstClr val="black"/>
                      </a:solidFill>
                      <a:ea typeface="微軟正黑體" pitchFamily="34" charset="-120"/>
                    </a:rPr>
                    <a:t> </a:t>
                  </a:r>
                </a:p>
              </p:txBody>
            </p:sp>
            <p:sp>
              <p:nvSpPr>
                <p:cNvPr id="13" name="Text Box 9"/>
                <p:cNvSpPr txBox="1">
                  <a:spLocks noChangeArrowheads="1"/>
                </p:cNvSpPr>
                <p:nvPr/>
              </p:nvSpPr>
              <p:spPr bwMode="auto">
                <a:xfrm>
                  <a:off x="3365" y="3112"/>
                  <a:ext cx="2273"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2800" b="1" dirty="0">
                      <a:solidFill>
                        <a:srgbClr val="3399FF"/>
                      </a:solidFill>
                      <a:ea typeface="微軟正黑體" pitchFamily="34" charset="-120"/>
                    </a:rPr>
                    <a:t>適當回應與支持陪伴</a:t>
                  </a:r>
                  <a:r>
                    <a:rPr lang="zh-TW" altLang="en-US" sz="2800" b="1" dirty="0">
                      <a:solidFill>
                        <a:srgbClr val="FF3333"/>
                      </a:solidFill>
                      <a:ea typeface="微軟正黑體" pitchFamily="34" charset="-120"/>
                    </a:rPr>
                    <a:t> </a:t>
                  </a:r>
                </a:p>
              </p:txBody>
            </p:sp>
            <p:sp>
              <p:nvSpPr>
                <p:cNvPr id="14" name="Text Box 10"/>
                <p:cNvSpPr txBox="1">
                  <a:spLocks noChangeArrowheads="1"/>
                </p:cNvSpPr>
                <p:nvPr/>
              </p:nvSpPr>
              <p:spPr bwMode="auto">
                <a:xfrm>
                  <a:off x="3375" y="3571"/>
                  <a:ext cx="227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2800" b="1" dirty="0">
                      <a:solidFill>
                        <a:srgbClr val="66CC00"/>
                      </a:solidFill>
                      <a:ea typeface="微軟正黑體" pitchFamily="34" charset="-120"/>
                    </a:rPr>
                    <a:t>資源轉介與持續關懷</a:t>
                  </a:r>
                  <a:r>
                    <a:rPr lang="zh-TW" altLang="en-US" sz="2800" b="1" dirty="0">
                      <a:solidFill>
                        <a:srgbClr val="3399FF"/>
                      </a:solidFill>
                      <a:ea typeface="微軟正黑體" pitchFamily="34" charset="-120"/>
                    </a:rPr>
                    <a:t> </a:t>
                  </a:r>
                </a:p>
              </p:txBody>
            </p:sp>
          </p:grpSp>
          <p:sp>
            <p:nvSpPr>
              <p:cNvPr id="7" name="Rectangle 11"/>
              <p:cNvSpPr>
                <a:spLocks noChangeArrowheads="1"/>
              </p:cNvSpPr>
              <p:nvPr/>
            </p:nvSpPr>
            <p:spPr bwMode="auto">
              <a:xfrm>
                <a:off x="3196398" y="6329144"/>
                <a:ext cx="5089975" cy="33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zh-TW" dirty="0">
                    <a:solidFill>
                      <a:prstClr val="black"/>
                    </a:solidFill>
                    <a:ea typeface="微軟正黑體" pitchFamily="34" charset="-120"/>
                  </a:rPr>
                  <a:t>--</a:t>
                </a:r>
                <a:r>
                  <a:rPr lang="zh-TW" altLang="en-US" dirty="0">
                    <a:solidFill>
                      <a:prstClr val="black"/>
                    </a:solidFill>
                    <a:ea typeface="微軟正黑體" pitchFamily="34" charset="-120"/>
                  </a:rPr>
                  <a:t>衛生署自殺防治中心（</a:t>
                </a:r>
                <a:r>
                  <a:rPr lang="en-US" altLang="zh-TW" dirty="0">
                    <a:solidFill>
                      <a:prstClr val="black"/>
                    </a:solidFill>
                    <a:ea typeface="微軟正黑體" pitchFamily="34" charset="-120"/>
                  </a:rPr>
                  <a:t>http://www.tspc.doh.gov.tw</a:t>
                </a:r>
                <a:r>
                  <a:rPr lang="zh-TW" altLang="en-US" dirty="0">
                    <a:solidFill>
                      <a:prstClr val="black"/>
                    </a:solidFill>
                    <a:ea typeface="微軟正黑體" pitchFamily="34" charset="-120"/>
                  </a:rPr>
                  <a:t>）</a:t>
                </a:r>
              </a:p>
            </p:txBody>
          </p:sp>
          <p:sp>
            <p:nvSpPr>
              <p:cNvPr id="8" name="Rectangle 12"/>
              <p:cNvSpPr>
                <a:spLocks noChangeArrowheads="1"/>
              </p:cNvSpPr>
              <p:nvPr/>
            </p:nvSpPr>
            <p:spPr bwMode="auto">
              <a:xfrm>
                <a:off x="683568" y="4334850"/>
                <a:ext cx="2405462" cy="200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6000"/>
                  </a:lnSpc>
                  <a:spcBef>
                    <a:spcPts val="250"/>
                  </a:spcBef>
                  <a:spcAft>
                    <a:spcPts val="800"/>
                  </a:spcAft>
                </a:pPr>
                <a:r>
                  <a:rPr lang="zh-TW" altLang="en-US" sz="4400" b="1" dirty="0">
                    <a:solidFill>
                      <a:srgbClr val="C00000"/>
                    </a:solidFill>
                    <a:effectLst>
                      <a:outerShdw blurRad="38100" dist="38100" dir="2700000" algn="tl">
                        <a:srgbClr val="C0C0C0"/>
                      </a:outerShdw>
                    </a:effectLst>
                    <a:ea typeface="微軟正黑體" pitchFamily="34" charset="-120"/>
                  </a:rPr>
                  <a:t>自殺防治</a:t>
                </a:r>
                <a:br>
                  <a:rPr lang="zh-TW" altLang="en-US" sz="4400" b="1" dirty="0">
                    <a:solidFill>
                      <a:srgbClr val="C00000"/>
                    </a:solidFill>
                    <a:effectLst>
                      <a:outerShdw blurRad="38100" dist="38100" dir="2700000" algn="tl">
                        <a:srgbClr val="C0C0C0"/>
                      </a:outerShdw>
                    </a:effectLst>
                    <a:ea typeface="微軟正黑體" pitchFamily="34" charset="-120"/>
                  </a:rPr>
                </a:br>
                <a:r>
                  <a:rPr lang="zh-TW" altLang="en-US" sz="4400" b="1" dirty="0">
                    <a:solidFill>
                      <a:srgbClr val="C00000"/>
                    </a:solidFill>
                    <a:effectLst>
                      <a:outerShdw blurRad="38100" dist="38100" dir="2700000" algn="tl">
                        <a:srgbClr val="C0C0C0"/>
                      </a:outerShdw>
                    </a:effectLst>
                    <a:ea typeface="微軟正黑體" pitchFamily="34" charset="-120"/>
                  </a:rPr>
                  <a:t>守門人</a:t>
                </a:r>
              </a:p>
            </p:txBody>
          </p:sp>
        </p:grpSp>
      </p:grpSp>
      <p:sp>
        <p:nvSpPr>
          <p:cNvPr id="16" name="矩形 15"/>
          <p:cNvSpPr/>
          <p:nvPr/>
        </p:nvSpPr>
        <p:spPr>
          <a:xfrm>
            <a:off x="179512" y="160764"/>
            <a:ext cx="4572000" cy="369332"/>
          </a:xfrm>
          <a:prstGeom prst="rect">
            <a:avLst/>
          </a:prstGeom>
        </p:spPr>
        <p:txBody>
          <a:bodyPr>
            <a:spAutoFit/>
          </a:bodyPr>
          <a:lstStyle/>
          <a:p>
            <a:r>
              <a:rPr kumimoji="0" lang="zh-TW" altLang="en-US" dirty="0">
                <a:solidFill>
                  <a:prstClr val="black"/>
                </a:solidFill>
                <a:latin typeface="Times New Roman" pitchFamily="18" charset="0"/>
                <a:ea typeface="微軟正黑體"/>
              </a:rPr>
              <a:t>二、建立住院病人自殺風險評估機制</a:t>
            </a:r>
            <a:endParaRPr lang="zh-TW" altLang="en-US" sz="1050" dirty="0">
              <a:solidFill>
                <a:prstClr val="black"/>
              </a:solidFill>
              <a:ea typeface="新細明體" pitchFamily="18" charset="-120"/>
            </a:endParaRPr>
          </a:p>
        </p:txBody>
      </p:sp>
    </p:spTree>
    <p:extLst>
      <p:ext uri="{BB962C8B-B14F-4D97-AF65-F5344CB8AC3E}">
        <p14:creationId xmlns:p14="http://schemas.microsoft.com/office/powerpoint/2010/main" val="132682116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1752" y="437800"/>
            <a:ext cx="8534400" cy="758952"/>
          </a:xfrm>
        </p:spPr>
        <p:txBody>
          <a:bodyPr>
            <a:normAutofit/>
          </a:bodyPr>
          <a:lstStyle/>
          <a:p>
            <a:pPr>
              <a:lnSpc>
                <a:spcPct val="176000"/>
              </a:lnSpc>
            </a:pPr>
            <a:r>
              <a:rPr lang="en-US" altLang="zh-TW" sz="2400" dirty="0">
                <a:latin typeface="+mj-ea"/>
                <a:ea typeface="+mj-ea"/>
              </a:rPr>
              <a:t>2.2</a:t>
            </a:r>
            <a:r>
              <a:rPr lang="zh-TW" altLang="en-US" sz="2400" dirty="0">
                <a:latin typeface="+mj-ea"/>
                <a:ea typeface="+mj-ea"/>
              </a:rPr>
              <a:t>醫療機構應訂定住院病人自殺高風險篩檢流程及啟動時機。</a:t>
            </a:r>
          </a:p>
        </p:txBody>
      </p:sp>
      <p:sp>
        <p:nvSpPr>
          <p:cNvPr id="16" name="矩形 15"/>
          <p:cNvSpPr/>
          <p:nvPr/>
        </p:nvSpPr>
        <p:spPr>
          <a:xfrm>
            <a:off x="179512" y="160764"/>
            <a:ext cx="4572000" cy="369332"/>
          </a:xfrm>
          <a:prstGeom prst="rect">
            <a:avLst/>
          </a:prstGeom>
        </p:spPr>
        <p:txBody>
          <a:bodyPr>
            <a:spAutoFit/>
          </a:bodyPr>
          <a:lstStyle/>
          <a:p>
            <a:r>
              <a:rPr kumimoji="0" lang="zh-TW" altLang="en-US" dirty="0">
                <a:solidFill>
                  <a:prstClr val="black"/>
                </a:solidFill>
                <a:latin typeface="Times New Roman" pitchFamily="18" charset="0"/>
                <a:ea typeface="微軟正黑體"/>
              </a:rPr>
              <a:t>二、建立住院病人自殺風險評估機制</a:t>
            </a:r>
            <a:endParaRPr lang="zh-TW" altLang="en-US" sz="1050" dirty="0">
              <a:solidFill>
                <a:prstClr val="black"/>
              </a:solidFill>
              <a:ea typeface="新細明體" pitchFamily="18" charset="-120"/>
            </a:endParaRPr>
          </a:p>
        </p:txBody>
      </p:sp>
      <p:sp>
        <p:nvSpPr>
          <p:cNvPr id="3" name="內容版面配置區 2"/>
          <p:cNvSpPr>
            <a:spLocks noGrp="1"/>
          </p:cNvSpPr>
          <p:nvPr>
            <p:ph sz="quarter" idx="1"/>
          </p:nvPr>
        </p:nvSpPr>
        <p:spPr/>
        <p:txBody>
          <a:bodyPr>
            <a:normAutofit/>
          </a:bodyPr>
          <a:lstStyle/>
          <a:p>
            <a:r>
              <a:rPr lang="en-US" sz="2400" dirty="0" smtClean="0">
                <a:latin typeface="+mj-ea"/>
                <a:ea typeface="+mj-ea"/>
              </a:rPr>
              <a:t>2.2.1</a:t>
            </a:r>
            <a:r>
              <a:rPr lang="zh-TW" sz="2400" dirty="0" smtClean="0">
                <a:latin typeface="+mj-ea"/>
                <a:ea typeface="+mj-ea"/>
              </a:rPr>
              <a:t>制定符合單位特性之自殺高危險因子篩檢工具</a:t>
            </a:r>
            <a:r>
              <a:rPr lang="zh-TW" altLang="en-US" sz="2400" dirty="0" smtClean="0">
                <a:latin typeface="+mj-ea"/>
                <a:ea typeface="+mj-ea"/>
              </a:rPr>
              <a:t>。</a:t>
            </a:r>
            <a:r>
              <a:rPr lang="zh-TW" sz="2400" dirty="0" smtClean="0">
                <a:latin typeface="+mj-ea"/>
                <a:ea typeface="+mj-ea"/>
              </a:rPr>
              <a:t>並明定如有精神病史或憂鬱症及慢性疾病惡化或控制不良等，入院時應做自殺高危因子篩檢之對象，以利儘早發現潛在自殺者並作防範。</a:t>
            </a:r>
            <a:endParaRPr lang="en-US" altLang="zh-TW" sz="2400" dirty="0" smtClean="0">
              <a:latin typeface="+mj-ea"/>
              <a:ea typeface="+mj-ea"/>
            </a:endParaRPr>
          </a:p>
          <a:p>
            <a:r>
              <a:rPr lang="en-US" sz="2400" dirty="0" smtClean="0">
                <a:latin typeface="+mj-ea"/>
                <a:ea typeface="+mj-ea"/>
              </a:rPr>
              <a:t>2.2.2</a:t>
            </a:r>
            <a:r>
              <a:rPr lang="zh-TW" sz="2400" dirty="0" smtClean="0">
                <a:latin typeface="+mj-ea"/>
                <a:ea typeface="+mj-ea"/>
              </a:rPr>
              <a:t>對住院中因疾病診斷</a:t>
            </a:r>
            <a:r>
              <a:rPr lang="en-US" sz="2400" dirty="0" smtClean="0">
                <a:latin typeface="+mj-ea"/>
                <a:ea typeface="+mj-ea"/>
              </a:rPr>
              <a:t>(</a:t>
            </a:r>
            <a:r>
              <a:rPr lang="zh-TW" sz="2400" dirty="0" smtClean="0">
                <a:latin typeface="+mj-ea"/>
                <a:ea typeface="+mj-ea"/>
              </a:rPr>
              <a:t>如</a:t>
            </a:r>
            <a:r>
              <a:rPr lang="en-US" sz="2400" dirty="0" smtClean="0">
                <a:latin typeface="+mj-ea"/>
                <a:ea typeface="+mj-ea"/>
              </a:rPr>
              <a:t>HIV</a:t>
            </a:r>
            <a:r>
              <a:rPr lang="zh-TW" sz="2400" dirty="0" smtClean="0">
                <a:latin typeface="+mj-ea"/>
                <a:ea typeface="+mj-ea"/>
              </a:rPr>
              <a:t>、癌症</a:t>
            </a:r>
            <a:r>
              <a:rPr lang="en-US" sz="2400" dirty="0" smtClean="0">
                <a:latin typeface="+mj-ea"/>
                <a:ea typeface="+mj-ea"/>
              </a:rPr>
              <a:t>)</a:t>
            </a:r>
            <a:r>
              <a:rPr lang="zh-TW" sz="2400" dirty="0" smtClean="0">
                <a:latin typeface="+mj-ea"/>
                <a:ea typeface="+mj-ea"/>
              </a:rPr>
              <a:t>或生活事件</a:t>
            </a:r>
            <a:r>
              <a:rPr lang="en-US" sz="2400" dirty="0" smtClean="0">
                <a:latin typeface="+mj-ea"/>
                <a:ea typeface="+mj-ea"/>
              </a:rPr>
              <a:t>(</a:t>
            </a:r>
            <a:r>
              <a:rPr lang="zh-TW" sz="2400" dirty="0" smtClean="0">
                <a:latin typeface="+mj-ea"/>
                <a:ea typeface="+mj-ea"/>
              </a:rPr>
              <a:t>經濟壓力、感情困擾、自我心像改變</a:t>
            </a:r>
            <a:r>
              <a:rPr lang="en-US" sz="2400" dirty="0" smtClean="0">
                <a:latin typeface="+mj-ea"/>
                <a:ea typeface="+mj-ea"/>
              </a:rPr>
              <a:t>)</a:t>
            </a:r>
            <a:r>
              <a:rPr lang="zh-TW" sz="2400" dirty="0" smtClean="0">
                <a:latin typeface="+mj-ea"/>
                <a:ea typeface="+mj-ea"/>
              </a:rPr>
              <a:t>引發適應或情緒障礙，或有企圖自殺或行為改變者，應有自殺高危險因子再評估機制。</a:t>
            </a:r>
            <a:endParaRPr lang="zh-TW" sz="2400" dirty="0">
              <a:latin typeface="+mj-ea"/>
              <a:ea typeface="+mj-ea"/>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752" y="260648"/>
            <a:ext cx="8534400" cy="758952"/>
          </a:xfrm>
        </p:spPr>
        <p:txBody>
          <a:bodyPr>
            <a:normAutofit/>
          </a:bodyPr>
          <a:lstStyle/>
          <a:p>
            <a:pPr>
              <a:lnSpc>
                <a:spcPct val="100000"/>
              </a:lnSpc>
              <a:spcBef>
                <a:spcPts val="300"/>
              </a:spcBef>
            </a:pPr>
            <a:r>
              <a:rPr lang="zh-TW" altLang="en-US" sz="2800" dirty="0" smtClean="0">
                <a:latin typeface="+mj-ea"/>
                <a:ea typeface="+mj-ea"/>
              </a:rPr>
              <a:t>三、提供自殺高風險個案之個別化照護、溝通與支持</a:t>
            </a:r>
            <a:endParaRPr lang="en-US" altLang="zh-TW" sz="2800" dirty="0">
              <a:latin typeface="+mj-ea"/>
              <a:ea typeface="+mj-ea"/>
            </a:endParaRPr>
          </a:p>
        </p:txBody>
      </p:sp>
      <p:graphicFrame>
        <p:nvGraphicFramePr>
          <p:cNvPr id="3" name="表格 2"/>
          <p:cNvGraphicFramePr>
            <a:graphicFrameLocks noGrp="1"/>
          </p:cNvGraphicFramePr>
          <p:nvPr>
            <p:extLst>
              <p:ext uri="{D42A27DB-BD31-4B8C-83A1-F6EECF244321}">
                <p14:modId xmlns:p14="http://schemas.microsoft.com/office/powerpoint/2010/main" val="1230685270"/>
              </p:ext>
            </p:extLst>
          </p:nvPr>
        </p:nvGraphicFramePr>
        <p:xfrm>
          <a:off x="179512" y="1520534"/>
          <a:ext cx="8784975" cy="4969728"/>
        </p:xfrm>
        <a:graphic>
          <a:graphicData uri="http://schemas.openxmlformats.org/drawingml/2006/table">
            <a:tbl>
              <a:tblPr firstRow="1" bandRow="1">
                <a:tableStyleId>{5C22544A-7EE6-4342-B048-85BDC9FD1C3A}</a:tableStyleId>
              </a:tblPr>
              <a:tblGrid>
                <a:gridCol w="1008112"/>
                <a:gridCol w="2376264"/>
                <a:gridCol w="3384376"/>
                <a:gridCol w="2016223"/>
              </a:tblGrid>
              <a:tr h="119606">
                <a:tc>
                  <a:txBody>
                    <a:bodyPr/>
                    <a:lstStyle/>
                    <a:p>
                      <a:pPr>
                        <a:lnSpc>
                          <a:spcPct val="120000"/>
                        </a:lnSpc>
                      </a:pP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zh-TW" altLang="en-US" sz="1600" dirty="0" smtClean="0"/>
                        <a:t>訂定自殺高風險個案照護環境安全查檢標準</a:t>
                      </a: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zh-TW" altLang="en-US" sz="1600" dirty="0" smtClean="0"/>
                        <a:t>建立良好的溝通模式及支持性醫病關係</a:t>
                      </a: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kumimoji="0" lang="zh-TW" altLang="en-US" sz="1600" kern="1200" noProof="0" dirty="0" smtClean="0"/>
                        <a:t>建立病人自殺事件通報系統</a:t>
                      </a: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1017164">
                <a:tc>
                  <a:txBody>
                    <a:bodyPr/>
                    <a:lstStyle/>
                    <a:p>
                      <a:pPr>
                        <a:lnSpc>
                          <a:spcPct val="120000"/>
                        </a:lnSpc>
                      </a:pPr>
                      <a:r>
                        <a:rPr lang="zh-TW" altLang="en-US" sz="1600" dirty="0" smtClean="0"/>
                        <a:t>醫療人員</a:t>
                      </a: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lvl="0" indent="-85725">
                        <a:lnSpc>
                          <a:spcPct val="120000"/>
                        </a:lnSpc>
                        <a:buFont typeface="Arial" pitchFamily="34" charset="0"/>
                        <a:buChar char="•"/>
                      </a:pPr>
                      <a:r>
                        <a:rPr lang="zh-TW" altLang="en-US" sz="1600" dirty="0" smtClean="0"/>
                        <a:t>能瞭解及適時移除可能會被作為自殺的工具</a:t>
                      </a: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lvl="0" indent="-85725" algn="l" rtl="0" eaLnBrk="1" latinLnBrk="0" hangingPunct="1">
                        <a:lnSpc>
                          <a:spcPct val="120000"/>
                        </a:lnSpc>
                        <a:buFont typeface="Arial" pitchFamily="34" charset="0"/>
                        <a:buChar char="•"/>
                      </a:pPr>
                      <a:r>
                        <a:rPr kumimoji="0" lang="zh-TW" altLang="en-US" sz="1600" kern="1200" dirty="0" smtClean="0">
                          <a:solidFill>
                            <a:schemeClr val="dk1"/>
                          </a:solidFill>
                          <a:latin typeface="+mn-lt"/>
                          <a:ea typeface="+mn-ea"/>
                          <a:cs typeface="+mn-cs"/>
                        </a:rPr>
                        <a:t>學習尊重與同理心的溝通技巧</a:t>
                      </a:r>
                      <a:endParaRPr kumimoji="0" lang="en-US" altLang="zh-TW" sz="1600" kern="1200" dirty="0" smtClean="0">
                        <a:solidFill>
                          <a:schemeClr val="dk1"/>
                        </a:solidFill>
                        <a:latin typeface="+mn-lt"/>
                        <a:ea typeface="+mn-ea"/>
                        <a:cs typeface="+mn-cs"/>
                      </a:endParaRPr>
                    </a:p>
                    <a:p>
                      <a:pPr marL="85725" lvl="0" indent="-85725" algn="l" rtl="0" eaLnBrk="1" latinLnBrk="0" hangingPunct="1">
                        <a:lnSpc>
                          <a:spcPct val="120000"/>
                        </a:lnSpc>
                        <a:buFont typeface="Arial" pitchFamily="34" charset="0"/>
                        <a:buChar char="•"/>
                      </a:pPr>
                      <a:r>
                        <a:rPr kumimoji="0" lang="zh-TW" altLang="en-US" sz="1600" kern="1200" dirty="0" smtClean="0">
                          <a:solidFill>
                            <a:schemeClr val="dk1"/>
                          </a:solidFill>
                          <a:latin typeface="+mn-lt"/>
                          <a:ea typeface="+mn-ea"/>
                          <a:cs typeface="+mn-cs"/>
                        </a:rPr>
                        <a:t>收集瞭解病人欲自殺原因及評估自殺危機層次</a:t>
                      </a:r>
                      <a:endParaRPr kumimoji="0" lang="en-US" altLang="zh-TW" sz="1600" kern="1200" dirty="0" smtClean="0">
                        <a:solidFill>
                          <a:schemeClr val="dk1"/>
                        </a:solidFill>
                        <a:latin typeface="+mn-lt"/>
                        <a:ea typeface="+mn-ea"/>
                        <a:cs typeface="+mn-cs"/>
                      </a:endParaRPr>
                    </a:p>
                    <a:p>
                      <a:pPr marL="85725" lvl="0" indent="-85725" algn="l" rtl="0" eaLnBrk="1" latinLnBrk="0" hangingPunct="1">
                        <a:lnSpc>
                          <a:spcPct val="120000"/>
                        </a:lnSpc>
                        <a:buFont typeface="Arial" pitchFamily="34" charset="0"/>
                        <a:buChar char="•"/>
                      </a:pPr>
                      <a:r>
                        <a:rPr kumimoji="0" lang="zh-TW" altLang="en-US" sz="1600" kern="1200" dirty="0" smtClean="0">
                          <a:solidFill>
                            <a:schemeClr val="dk1"/>
                          </a:solidFill>
                          <a:latin typeface="+mn-lt"/>
                          <a:ea typeface="+mn-ea"/>
                          <a:cs typeface="+mn-cs"/>
                        </a:rPr>
                        <a:t>協助尋求社會資源及學習的其他解決方法</a:t>
                      </a:r>
                    </a:p>
                    <a:p>
                      <a:pPr marL="85725" lvl="0" indent="-85725" algn="l" rtl="0" eaLnBrk="1" latinLnBrk="0" hangingPunct="1">
                        <a:lnSpc>
                          <a:spcPct val="120000"/>
                        </a:lnSpc>
                        <a:buFont typeface="Arial" pitchFamily="34" charset="0"/>
                        <a:buChar char="•"/>
                      </a:pPr>
                      <a:r>
                        <a:rPr kumimoji="0" lang="zh-TW" altLang="en-US" sz="1600" kern="1200" dirty="0" smtClean="0">
                          <a:solidFill>
                            <a:schemeClr val="dk1"/>
                          </a:solidFill>
                          <a:latin typeface="+mn-lt"/>
                          <a:ea typeface="+mn-ea"/>
                          <a:cs typeface="+mn-cs"/>
                        </a:rPr>
                        <a:t>避免讓有自殺傾向病人有獨處機會</a:t>
                      </a:r>
                      <a:endParaRPr kumimoji="0" lang="en-US" altLang="zh-TW" sz="1600" kern="1200" dirty="0" smtClean="0">
                        <a:solidFill>
                          <a:schemeClr val="dk1"/>
                        </a:solidFill>
                        <a:latin typeface="+mn-lt"/>
                        <a:ea typeface="+mn-ea"/>
                        <a:cs typeface="+mn-cs"/>
                      </a:endParaRPr>
                    </a:p>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noProof="0" dirty="0" smtClean="0">
                          <a:solidFill>
                            <a:schemeClr val="dk1"/>
                          </a:solidFill>
                          <a:latin typeface="+mn-lt"/>
                          <a:ea typeface="+mn-ea"/>
                          <a:cs typeface="+mn-cs"/>
                        </a:rPr>
                        <a:t>安排志工或社工人員協助無人陪伴之病人</a:t>
                      </a:r>
                      <a:endParaRPr kumimoji="0" lang="en-US" altLang="zh-TW" sz="1600" kern="1200" noProof="0" dirty="0" smtClean="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noProof="0" dirty="0" smtClean="0">
                          <a:solidFill>
                            <a:schemeClr val="dk1"/>
                          </a:solidFill>
                          <a:latin typeface="+mn-lt"/>
                          <a:ea typeface="+mn-ea"/>
                          <a:cs typeface="+mn-cs"/>
                        </a:rPr>
                        <a:t>制定高危險自殺病人清單</a:t>
                      </a:r>
                      <a:endParaRPr kumimoji="0" lang="en-US" altLang="zh-TW" sz="1600" kern="1200" noProof="0" dirty="0" smtClean="0">
                        <a:solidFill>
                          <a:schemeClr val="dk1"/>
                        </a:solidFill>
                        <a:latin typeface="+mn-lt"/>
                        <a:ea typeface="+mn-ea"/>
                        <a:cs typeface="+mn-cs"/>
                      </a:endParaRPr>
                    </a:p>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noProof="0" dirty="0" smtClean="0">
                          <a:solidFill>
                            <a:schemeClr val="dk1"/>
                          </a:solidFill>
                          <a:latin typeface="+mn-lt"/>
                          <a:ea typeface="+mn-ea"/>
                          <a:cs typeface="+mn-cs"/>
                        </a:rPr>
                        <a:t>將高危險自殺病人納入重要交班事項</a:t>
                      </a:r>
                    </a:p>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noProof="0" dirty="0" smtClean="0">
                          <a:solidFill>
                            <a:schemeClr val="dk1"/>
                          </a:solidFill>
                          <a:latin typeface="+mn-lt"/>
                          <a:ea typeface="+mn-ea"/>
                          <a:cs typeface="+mn-cs"/>
                        </a:rPr>
                        <a:t>對自殺病人調整提供個別化防範措施</a:t>
                      </a:r>
                      <a:endParaRPr kumimoji="0" lang="en-US" altLang="zh-TW" sz="1600" kern="1200" noProof="0" dirty="0" smtClean="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0">
                <a:tc>
                  <a:txBody>
                    <a:bodyPr/>
                    <a:lstStyle/>
                    <a:p>
                      <a:pPr>
                        <a:lnSpc>
                          <a:spcPct val="120000"/>
                        </a:lnSpc>
                      </a:pPr>
                      <a:r>
                        <a:rPr lang="zh-TW" altLang="en-US" sz="1600" dirty="0" smtClean="0"/>
                        <a:t>教導家屬或陪伴者</a:t>
                      </a: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dirty="0" smtClean="0">
                          <a:solidFill>
                            <a:schemeClr val="dk1"/>
                          </a:solidFill>
                          <a:latin typeface="+mn-lt"/>
                          <a:ea typeface="+mn-ea"/>
                          <a:cs typeface="+mn-cs"/>
                        </a:rPr>
                        <a:t>認識危險物品及勿讓病人單獨使用危險物品</a:t>
                      </a:r>
                      <a:endParaRPr kumimoji="0" lang="zh-TW" altLang="en-US" sz="1600" kern="1200" dirty="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dirty="0" smtClean="0">
                          <a:solidFill>
                            <a:schemeClr val="dk1"/>
                          </a:solidFill>
                          <a:latin typeface="+mn-lt"/>
                          <a:ea typeface="+mn-ea"/>
                          <a:cs typeface="+mn-cs"/>
                        </a:rPr>
                        <a:t>提供自殺防治衛教，鼓勵多陪伴病人</a:t>
                      </a:r>
                      <a:endParaRPr kumimoji="0" lang="zh-TW" altLang="en-US" sz="1600" kern="1200" dirty="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endParaRPr kumimoji="0" lang="zh-TW" altLang="en-US" sz="1600" kern="1200" dirty="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854550">
                <a:tc>
                  <a:txBody>
                    <a:bodyPr/>
                    <a:lstStyle/>
                    <a:p>
                      <a:pPr>
                        <a:lnSpc>
                          <a:spcPct val="120000"/>
                        </a:lnSpc>
                      </a:pPr>
                      <a:r>
                        <a:rPr lang="zh-TW" altLang="en-US" sz="1600" dirty="0" smtClean="0"/>
                        <a:t>醫療機構或單位</a:t>
                      </a: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dirty="0" smtClean="0">
                          <a:solidFill>
                            <a:schemeClr val="dk1"/>
                          </a:solidFill>
                          <a:latin typeface="+mn-lt"/>
                          <a:ea typeface="+mn-ea"/>
                          <a:cs typeface="+mn-cs"/>
                        </a:rPr>
                        <a:t>定期作病人單位危險物品保管安全之查檢</a:t>
                      </a:r>
                    </a:p>
                    <a:p>
                      <a:pPr marL="285750" marR="0" lvl="0" indent="-285750" algn="l" defTabSz="914400" rtl="0" eaLnBrk="1" fontAlgn="auto" latinLnBrk="0" hangingPunct="1">
                        <a:lnSpc>
                          <a:spcPct val="120000"/>
                        </a:lnSpc>
                        <a:spcBef>
                          <a:spcPts val="0"/>
                        </a:spcBef>
                        <a:spcAft>
                          <a:spcPts val="0"/>
                        </a:spcAft>
                        <a:buClrTx/>
                        <a:buSzTx/>
                        <a:buFont typeface="Arial" pitchFamily="34" charset="0"/>
                        <a:buChar char="•"/>
                        <a:tabLst/>
                        <a:defRPr/>
                      </a:pPr>
                      <a:endParaRPr lang="zh-TW" altLang="en-US" sz="1600" dirty="0"/>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dirty="0" smtClean="0">
                          <a:solidFill>
                            <a:schemeClr val="dk1"/>
                          </a:solidFill>
                          <a:latin typeface="+mn-lt"/>
                          <a:ea typeface="+mn-ea"/>
                          <a:cs typeface="+mn-cs"/>
                        </a:rPr>
                        <a:t>規劃安全空間做為病人情緒宣洩場所</a:t>
                      </a:r>
                    </a:p>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dirty="0" smtClean="0">
                          <a:solidFill>
                            <a:schemeClr val="dk1"/>
                          </a:solidFill>
                          <a:latin typeface="+mn-lt"/>
                          <a:ea typeface="+mn-ea"/>
                          <a:cs typeface="+mn-cs"/>
                        </a:rPr>
                        <a:t>自殺事件發生時，避免責難，並提供病人、家屬或陪伴者輔導及支持</a:t>
                      </a:r>
                      <a:endParaRPr kumimoji="0" lang="zh-TW" altLang="en-US" sz="1600" kern="1200" dirty="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noProof="0" dirty="0" smtClean="0">
                          <a:solidFill>
                            <a:schemeClr val="dk1"/>
                          </a:solidFill>
                          <a:latin typeface="+mn-lt"/>
                          <a:ea typeface="+mn-ea"/>
                          <a:cs typeface="+mn-cs"/>
                        </a:rPr>
                        <a:t>建置自殺事件通報監測機制及作業流程</a:t>
                      </a:r>
                      <a:endParaRPr kumimoji="0" lang="en-US" altLang="zh-TW" sz="1600" kern="1200" noProof="0" dirty="0" smtClean="0">
                        <a:solidFill>
                          <a:schemeClr val="dk1"/>
                        </a:solidFill>
                        <a:latin typeface="+mn-lt"/>
                        <a:ea typeface="+mn-ea"/>
                        <a:cs typeface="+mn-cs"/>
                      </a:endParaRPr>
                    </a:p>
                    <a:p>
                      <a:pPr marL="85725" marR="0" lvl="0" indent="-85725"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zh-TW" altLang="en-US" sz="1600" kern="1200" noProof="0" dirty="0" smtClean="0">
                          <a:solidFill>
                            <a:schemeClr val="dk1"/>
                          </a:solidFill>
                          <a:latin typeface="+mn-lt"/>
                          <a:ea typeface="+mn-ea"/>
                          <a:cs typeface="+mn-cs"/>
                        </a:rPr>
                        <a:t>定期分析自殺事件，檢視自殺評估適用性</a:t>
                      </a:r>
                      <a:endParaRPr kumimoji="0" lang="zh-TW" altLang="en-US" sz="1600" kern="1200" dirty="0">
                        <a:solidFill>
                          <a:schemeClr val="dk1"/>
                        </a:solidFill>
                        <a:latin typeface="+mn-lt"/>
                        <a:ea typeface="+mn-ea"/>
                        <a:cs typeface="+mn-cs"/>
                      </a:endParaRPr>
                    </a:p>
                  </a:txBody>
                  <a:tcPr marL="36000" marR="36000" marT="36000" marB="36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325702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752" y="332656"/>
            <a:ext cx="8534400" cy="758952"/>
          </a:xfrm>
        </p:spPr>
        <p:txBody>
          <a:bodyPr>
            <a:normAutofit fontScale="90000"/>
          </a:bodyPr>
          <a:lstStyle/>
          <a:p>
            <a:pPr>
              <a:lnSpc>
                <a:spcPct val="100000"/>
              </a:lnSpc>
              <a:spcBef>
                <a:spcPts val="300"/>
              </a:spcBef>
            </a:pPr>
            <a:r>
              <a:rPr lang="en-US" altLang="zh-TW" dirty="0">
                <a:latin typeface="+mj-ea"/>
                <a:ea typeface="+mj-ea"/>
              </a:rPr>
              <a:t>3.1</a:t>
            </a:r>
            <a:r>
              <a:rPr lang="zh-TW" altLang="en-US" dirty="0">
                <a:latin typeface="+mj-ea"/>
                <a:ea typeface="+mj-ea"/>
              </a:rPr>
              <a:t>訂定自殺高風險個案照護環境安全查檢</a:t>
            </a:r>
            <a:r>
              <a:rPr lang="zh-TW" altLang="en-US" dirty="0" smtClean="0">
                <a:latin typeface="+mj-ea"/>
                <a:ea typeface="+mj-ea"/>
              </a:rPr>
              <a:t>標準</a:t>
            </a:r>
            <a:endParaRPr lang="zh-TW" altLang="en-US" dirty="0">
              <a:latin typeface="+mj-ea"/>
              <a:ea typeface="+mj-ea"/>
            </a:endParaRPr>
          </a:p>
        </p:txBody>
      </p:sp>
      <p:sp>
        <p:nvSpPr>
          <p:cNvPr id="25603" name="Rectangle 3"/>
          <p:cNvSpPr>
            <a:spLocks noGrp="1" noChangeArrowheads="1"/>
          </p:cNvSpPr>
          <p:nvPr>
            <p:ph sz="quarter" idx="1"/>
          </p:nvPr>
        </p:nvSpPr>
        <p:spPr/>
        <p:txBody>
          <a:bodyPr>
            <a:normAutofit/>
          </a:bodyPr>
          <a:lstStyle/>
          <a:p>
            <a:pPr>
              <a:lnSpc>
                <a:spcPct val="130000"/>
              </a:lnSpc>
              <a:spcBef>
                <a:spcPts val="500"/>
              </a:spcBef>
            </a:pPr>
            <a:r>
              <a:rPr lang="en-US" altLang="zh-TW" sz="2400" dirty="0" smtClean="0">
                <a:latin typeface="+mj-ea"/>
                <a:ea typeface="+mj-ea"/>
              </a:rPr>
              <a:t>3.1.1</a:t>
            </a:r>
            <a:r>
              <a:rPr lang="zh-TW" altLang="en-US" sz="2400" dirty="0">
                <a:latin typeface="+mj-ea"/>
                <a:ea typeface="+mj-ea"/>
              </a:rPr>
              <a:t>醫療人員能瞭解病人單位有哪些設備可能會被作為自殺的工具，如蓮蓬頭、衣架</a:t>
            </a:r>
            <a:r>
              <a:rPr lang="en-US" altLang="zh-TW" sz="2400" dirty="0">
                <a:latin typeface="+mj-ea"/>
                <a:ea typeface="+mj-ea"/>
              </a:rPr>
              <a:t>…</a:t>
            </a:r>
            <a:r>
              <a:rPr lang="zh-TW" altLang="en-US" sz="2400" dirty="0">
                <a:latin typeface="+mj-ea"/>
                <a:ea typeface="+mj-ea"/>
              </a:rPr>
              <a:t>等，並適時移除。</a:t>
            </a:r>
          </a:p>
          <a:p>
            <a:pPr>
              <a:lnSpc>
                <a:spcPct val="130000"/>
              </a:lnSpc>
              <a:spcBef>
                <a:spcPts val="500"/>
              </a:spcBef>
            </a:pPr>
            <a:r>
              <a:rPr lang="en-US" altLang="zh-TW" sz="2400" dirty="0">
                <a:latin typeface="+mj-ea"/>
                <a:ea typeface="+mj-ea"/>
              </a:rPr>
              <a:t>3.1.2</a:t>
            </a:r>
            <a:r>
              <a:rPr lang="zh-TW" altLang="en-US" sz="2400" dirty="0">
                <a:latin typeface="+mj-ea"/>
                <a:ea typeface="+mj-ea"/>
              </a:rPr>
              <a:t>應教導陪伴者認識危險物品如尖銳物品、電源線</a:t>
            </a:r>
            <a:r>
              <a:rPr lang="en-US" altLang="zh-TW" sz="2400" dirty="0">
                <a:latin typeface="+mj-ea"/>
                <a:ea typeface="+mj-ea"/>
              </a:rPr>
              <a:t>…</a:t>
            </a:r>
            <a:r>
              <a:rPr lang="zh-TW" altLang="en-US" sz="2400" dirty="0">
                <a:latin typeface="+mj-ea"/>
                <a:ea typeface="+mj-ea"/>
              </a:rPr>
              <a:t>等妥善保管方式，及勿讓病人單獨使用危險物品之正確觀念。</a:t>
            </a:r>
          </a:p>
          <a:p>
            <a:pPr>
              <a:lnSpc>
                <a:spcPct val="130000"/>
              </a:lnSpc>
              <a:spcBef>
                <a:spcPts val="500"/>
              </a:spcBef>
            </a:pPr>
            <a:r>
              <a:rPr lang="en-US" altLang="zh-TW" sz="2400" dirty="0">
                <a:latin typeface="+mj-ea"/>
                <a:ea typeface="+mj-ea"/>
              </a:rPr>
              <a:t>3.1.3</a:t>
            </a:r>
            <a:r>
              <a:rPr lang="zh-TW" altLang="en-US" sz="2400" dirty="0">
                <a:latin typeface="+mj-ea"/>
                <a:ea typeface="+mj-ea"/>
              </a:rPr>
              <a:t>醫療人員定期作病人單位危險物品保管安全之查檢，以確保病人之安全。</a:t>
            </a:r>
          </a:p>
        </p:txBody>
      </p:sp>
      <p:sp>
        <p:nvSpPr>
          <p:cNvPr id="7" name="Rectangle 2"/>
          <p:cNvSpPr txBox="1">
            <a:spLocks noChangeArrowheads="1"/>
          </p:cNvSpPr>
          <p:nvPr/>
        </p:nvSpPr>
        <p:spPr>
          <a:xfrm>
            <a:off x="179512" y="-99392"/>
            <a:ext cx="5400600" cy="576064"/>
          </a:xfrm>
          <a:prstGeom prst="rect">
            <a:avLst/>
          </a:prstGeom>
        </p:spPr>
        <p:txBody>
          <a:bodyPr vert="horz" anchor="b">
            <a:normAutofit fontScale="92500"/>
          </a:bodyPr>
          <a:lstStyle>
            <a:lvl1pPr algn="ctr" rtl="0" eaLnBrk="1" latinLnBrk="0" hangingPunct="1">
              <a:spcBef>
                <a:spcPct val="0"/>
              </a:spcBef>
              <a:buNone/>
              <a:defRPr kumimoji="0" sz="3300" b="1" kern="1200">
                <a:solidFill>
                  <a:schemeClr val="accent3">
                    <a:shade val="75000"/>
                  </a:schemeClr>
                </a:solidFill>
                <a:latin typeface="+mj-lt"/>
                <a:ea typeface="+mj-ea"/>
                <a:cs typeface="+mj-cs"/>
              </a:defRPr>
            </a:lvl1pPr>
          </a:lstStyle>
          <a:p>
            <a:pPr algn="l"/>
            <a:r>
              <a:rPr lang="zh-TW" altLang="en-US" sz="1800" dirty="0">
                <a:solidFill>
                  <a:prstClr val="black"/>
                </a:solidFill>
                <a:latin typeface="Times New Roman" pitchFamily="18" charset="0"/>
              </a:rPr>
              <a:t>三、提供自殺高風險個案之個別化照護、溝通與支持</a:t>
            </a:r>
            <a:endParaRPr lang="en-US" altLang="zh-TW" sz="1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6/10</a:t>
            </a:r>
          </a:p>
        </p:txBody>
      </p:sp>
      <p:graphicFrame>
        <p:nvGraphicFramePr>
          <p:cNvPr id="19" name="表格 18"/>
          <p:cNvGraphicFramePr>
            <a:graphicFrameLocks noGrp="1"/>
          </p:cNvGraphicFramePr>
          <p:nvPr>
            <p:extLst>
              <p:ext uri="{D42A27DB-BD31-4B8C-83A1-F6EECF244321}">
                <p14:modId xmlns:p14="http://schemas.microsoft.com/office/powerpoint/2010/main" val="3864644038"/>
              </p:ext>
            </p:extLst>
          </p:nvPr>
        </p:nvGraphicFramePr>
        <p:xfrm>
          <a:off x="107504" y="1484784"/>
          <a:ext cx="8928992" cy="5286221"/>
        </p:xfrm>
        <a:graphic>
          <a:graphicData uri="http://schemas.openxmlformats.org/drawingml/2006/table">
            <a:tbl>
              <a:tblPr firstRow="1" bandRow="1">
                <a:tableStyleId>{D7AC3CCA-C797-4891-BE02-D94E43425B78}</a:tableStyleId>
              </a:tblPr>
              <a:tblGrid>
                <a:gridCol w="4464496"/>
                <a:gridCol w="4464496"/>
              </a:tblGrid>
              <a:tr h="53517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目標六：</a:t>
                      </a:r>
                      <a:r>
                        <a:rPr kumimoji="0" lang="zh-TW"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提升醫療照護人員間的有效溝通</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marL="36000" marR="36000">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marL="36000" marR="36000">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L="36000" marR="36000" marT="45712" marB="45712"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L="36000" marR="36000" marT="45712" marB="45712" horzOverflow="overflow">
                    <a:noFill/>
                  </a:tcPr>
                </a:tc>
              </a:tr>
              <a:tr h="3168352">
                <a:tc>
                  <a:txBody>
                    <a:bodyPr/>
                    <a:lstStyle/>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落實交接班資訊傳遞之完整與及時性</a:t>
                      </a:r>
                      <a:endParaRPr kumimoji="0" lang="en-US" altLang="zh-TW" sz="22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落實轉運病人之風險管理與標準作業程序</a:t>
                      </a:r>
                      <a:endParaRPr kumimoji="0" lang="en-US" altLang="zh-TW" sz="22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落實醫療照護人員間醫囑或訊息傳遞的正確性</a:t>
                      </a:r>
                      <a:endParaRPr kumimoji="0" lang="en-US" altLang="zh-TW" sz="22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檢驗、檢查、病理報告之危急值應及時通知與處理</a:t>
                      </a:r>
                      <a:endParaRPr kumimoji="0" lang="en-US" altLang="zh-TW" sz="22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加強團隊溝通技能</a:t>
                      </a:r>
                      <a:r>
                        <a:rPr kumimoji="0" lang="en-US" altLang="zh-TW" sz="2200" b="1" i="0" u="none" strike="noStrike" cap="none" normalizeH="0" baseline="0" dirty="0" smtClean="0">
                          <a:ln>
                            <a:noFill/>
                          </a:ln>
                          <a:solidFill>
                            <a:schemeClr val="tx2"/>
                          </a:solidFill>
                          <a:effectLst/>
                          <a:latin typeface="Arial" charset="0"/>
                          <a:ea typeface="微軟正黑體" pitchFamily="34" charset="-120"/>
                        </a:rPr>
                        <a:t> </a:t>
                      </a:r>
                    </a:p>
                  </a:txBody>
                  <a:tcPr marL="36000" marR="36000" marT="45712" marB="45712" horzOverflow="overflow">
                    <a:noFill/>
                  </a:tcPr>
                </a:tc>
                <a:tc>
                  <a:txBody>
                    <a:bodyPr/>
                    <a:lstStyle/>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落實交接班資訊傳遞之完整與及時性</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落實轉運病人之風險管理與標準作業程序</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落實醫療照護人員間醫囑或訊息傳遞的正確性</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rgbClr val="FF3300"/>
                          </a:solidFill>
                          <a:effectLst/>
                          <a:latin typeface="Arial" charset="0"/>
                          <a:ea typeface="微軟正黑體" pitchFamily="34" charset="-120"/>
                        </a:rPr>
                        <a:t>落實</a:t>
                      </a:r>
                      <a:r>
                        <a:rPr kumimoji="0" lang="zh-TW" altLang="en-US" sz="2200" b="1" i="0" u="none" strike="noStrike" cap="none" normalizeH="0" baseline="0" dirty="0" smtClean="0">
                          <a:ln>
                            <a:noFill/>
                          </a:ln>
                          <a:solidFill>
                            <a:schemeClr val="tx2"/>
                          </a:solidFill>
                          <a:effectLst/>
                          <a:latin typeface="Arial" charset="0"/>
                          <a:ea typeface="微軟正黑體" pitchFamily="34" charset="-120"/>
                        </a:rPr>
                        <a:t>檢驗、檢查、病理報告之危急值</a:t>
                      </a:r>
                      <a:r>
                        <a:rPr kumimoji="0" lang="zh-TW" altLang="en-US" sz="2200" b="1" i="0" u="none" strike="noStrike" cap="none" normalizeH="0" baseline="0" dirty="0" smtClean="0">
                          <a:ln>
                            <a:noFill/>
                          </a:ln>
                          <a:solidFill>
                            <a:srgbClr val="FF3300"/>
                          </a:solidFill>
                          <a:effectLst/>
                          <a:latin typeface="Arial" charset="0"/>
                          <a:ea typeface="微軟正黑體" pitchFamily="34" charset="-120"/>
                        </a:rPr>
                        <a:t>或其他重要結果</a:t>
                      </a:r>
                      <a:r>
                        <a:rPr kumimoji="0" lang="zh-TW" altLang="en-US" sz="2200" b="1" i="0" u="none" strike="noStrike" cap="none" normalizeH="0" baseline="0" dirty="0" smtClean="0">
                          <a:ln>
                            <a:noFill/>
                          </a:ln>
                          <a:solidFill>
                            <a:schemeClr val="tx2"/>
                          </a:solidFill>
                          <a:effectLst/>
                          <a:latin typeface="Arial" charset="0"/>
                          <a:ea typeface="微軟正黑體" pitchFamily="34" charset="-120"/>
                        </a:rPr>
                        <a:t>及時通知與處理</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200" b="1" i="0" u="none" strike="noStrike" cap="none" normalizeH="0" baseline="0" dirty="0" smtClean="0">
                          <a:ln>
                            <a:noFill/>
                          </a:ln>
                          <a:solidFill>
                            <a:schemeClr val="tx2"/>
                          </a:solidFill>
                          <a:effectLst/>
                          <a:latin typeface="Arial" charset="0"/>
                          <a:ea typeface="微軟正黑體" pitchFamily="34" charset="-120"/>
                        </a:rPr>
                        <a:t>加強團隊溝通技能</a:t>
                      </a:r>
                      <a:endParaRPr kumimoji="0" lang="en-US" altLang="zh-TW" sz="2200" b="1" i="0" u="none" strike="noStrike" cap="none" normalizeH="0" baseline="0" dirty="0" smtClean="0">
                        <a:ln>
                          <a:noFill/>
                        </a:ln>
                        <a:solidFill>
                          <a:schemeClr val="tx2"/>
                        </a:solidFill>
                        <a:effectLst/>
                        <a:latin typeface="Arial" charset="0"/>
                        <a:ea typeface="微軟正黑體" pitchFamily="34" charset="-120"/>
                      </a:endParaRPr>
                    </a:p>
                  </a:txBody>
                  <a:tcPr marL="36000" marR="36000" marT="45712" marB="45712" horzOverflow="overflow">
                    <a:noFill/>
                  </a:tcPr>
                </a:tc>
              </a:tr>
            </a:tbl>
          </a:graphicData>
        </a:graphic>
      </p:graphicFrame>
      <p:sp>
        <p:nvSpPr>
          <p:cNvPr id="21" name="AutoShape 69"/>
          <p:cNvSpPr>
            <a:spLocks noChangeArrowheads="1"/>
          </p:cNvSpPr>
          <p:nvPr/>
        </p:nvSpPr>
        <p:spPr bwMode="auto">
          <a:xfrm>
            <a:off x="4572000" y="3064067"/>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22" name="AutoShape 69"/>
          <p:cNvSpPr>
            <a:spLocks noChangeArrowheads="1"/>
          </p:cNvSpPr>
          <p:nvPr/>
        </p:nvSpPr>
        <p:spPr bwMode="auto">
          <a:xfrm>
            <a:off x="4576116" y="4625165"/>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23" name="AutoShape 69"/>
          <p:cNvSpPr>
            <a:spLocks noChangeArrowheads="1"/>
          </p:cNvSpPr>
          <p:nvPr/>
        </p:nvSpPr>
        <p:spPr bwMode="auto">
          <a:xfrm>
            <a:off x="4580232" y="5395415"/>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0" name="Text Box 41"/>
          <p:cNvSpPr txBox="1">
            <a:spLocks noChangeArrowheads="1"/>
          </p:cNvSpPr>
          <p:nvPr/>
        </p:nvSpPr>
        <p:spPr bwMode="auto">
          <a:xfrm>
            <a:off x="179512" y="1052736"/>
            <a:ext cx="8713788" cy="354013"/>
          </a:xfrm>
          <a:prstGeom prst="rect">
            <a:avLst/>
          </a:prstGeom>
          <a:solidFill>
            <a:srgbClr val="FFDDFF"/>
          </a:solidFill>
          <a:ln>
            <a:noFill/>
          </a:ln>
          <a:extLst/>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11" name="AutoShape 46"/>
          <p:cNvSpPr>
            <a:spLocks noChangeArrowheads="1"/>
          </p:cNvSpPr>
          <p:nvPr/>
        </p:nvSpPr>
        <p:spPr bwMode="auto">
          <a:xfrm>
            <a:off x="6049492" y="1052736"/>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1752" y="332656"/>
            <a:ext cx="8534400" cy="758952"/>
          </a:xfrm>
        </p:spPr>
        <p:txBody>
          <a:bodyPr>
            <a:normAutofit/>
          </a:bodyPr>
          <a:lstStyle/>
          <a:p>
            <a:pPr>
              <a:lnSpc>
                <a:spcPct val="100000"/>
              </a:lnSpc>
              <a:spcBef>
                <a:spcPts val="300"/>
              </a:spcBef>
            </a:pPr>
            <a:r>
              <a:rPr lang="en-US" altLang="zh-TW" dirty="0">
                <a:latin typeface="+mj-ea"/>
                <a:ea typeface="+mj-ea"/>
              </a:rPr>
              <a:t>3.2</a:t>
            </a:r>
            <a:r>
              <a:rPr lang="zh-TW" altLang="en-US" dirty="0">
                <a:latin typeface="+mj-ea"/>
                <a:ea typeface="+mj-ea"/>
              </a:rPr>
              <a:t>建立良好的溝通模式及支持性醫病</a:t>
            </a:r>
            <a:r>
              <a:rPr lang="zh-TW" altLang="en-US" dirty="0" smtClean="0">
                <a:latin typeface="+mj-ea"/>
                <a:ea typeface="+mj-ea"/>
              </a:rPr>
              <a:t>關係</a:t>
            </a:r>
            <a:endParaRPr lang="zh-TW" altLang="en-US" dirty="0">
              <a:latin typeface="+mj-ea"/>
              <a:ea typeface="+mj-ea"/>
            </a:endParaRPr>
          </a:p>
        </p:txBody>
      </p:sp>
      <p:sp>
        <p:nvSpPr>
          <p:cNvPr id="66563" name="Rectangle 3"/>
          <p:cNvSpPr>
            <a:spLocks noGrp="1" noChangeArrowheads="1"/>
          </p:cNvSpPr>
          <p:nvPr>
            <p:ph sz="half" idx="1"/>
          </p:nvPr>
        </p:nvSpPr>
        <p:spPr>
          <a:xfrm>
            <a:off x="301752" y="1371600"/>
            <a:ext cx="8374704" cy="3353544"/>
          </a:xfrm>
        </p:spPr>
        <p:txBody>
          <a:bodyPr>
            <a:normAutofit/>
          </a:bodyPr>
          <a:lstStyle/>
          <a:p>
            <a:pPr>
              <a:lnSpc>
                <a:spcPct val="150000"/>
              </a:lnSpc>
            </a:pPr>
            <a:r>
              <a:rPr lang="en-US" altLang="zh-TW" sz="2300" dirty="0" smtClean="0">
                <a:latin typeface="+mj-ea"/>
                <a:ea typeface="+mj-ea"/>
              </a:rPr>
              <a:t>3.2.1</a:t>
            </a:r>
            <a:r>
              <a:rPr lang="zh-TW" altLang="en-US" sz="2300" dirty="0">
                <a:latin typeface="+mj-ea"/>
                <a:ea typeface="+mj-ea"/>
              </a:rPr>
              <a:t>訓練醫療團隊成員尊重態度與同理心的溝通技巧，收集瞭解病人欲自殺的原因，及評估自殺危機的層次，並協助尋求社會資源及學習的其他解決方法。</a:t>
            </a:r>
          </a:p>
          <a:p>
            <a:pPr>
              <a:lnSpc>
                <a:spcPct val="150000"/>
              </a:lnSpc>
            </a:pPr>
            <a:r>
              <a:rPr lang="en-US" altLang="zh-TW" sz="2300" dirty="0">
                <a:latin typeface="+mj-ea"/>
                <a:ea typeface="+mj-ea"/>
              </a:rPr>
              <a:t>3.2.2</a:t>
            </a:r>
            <a:r>
              <a:rPr lang="zh-TW" altLang="en-US" sz="2300" dirty="0">
                <a:latin typeface="+mj-ea"/>
                <a:ea typeface="+mj-ea"/>
              </a:rPr>
              <a:t>應避免讓有自殺傾向病人有獨處機會，必要時調整靠近護理站，並增加探視頻率，就近照護</a:t>
            </a:r>
            <a:r>
              <a:rPr lang="zh-TW" altLang="en-US" sz="2300" dirty="0" smtClean="0">
                <a:latin typeface="+mj-ea"/>
                <a:ea typeface="+mj-ea"/>
              </a:rPr>
              <a:t>。</a:t>
            </a:r>
            <a:endParaRPr lang="zh-TW" altLang="en-US" sz="2300" dirty="0">
              <a:latin typeface="+mj-ea"/>
              <a:ea typeface="+mj-ea"/>
            </a:endParaRPr>
          </a:p>
        </p:txBody>
      </p:sp>
      <p:sp>
        <p:nvSpPr>
          <p:cNvPr id="2" name="內容版面配置區 1"/>
          <p:cNvSpPr>
            <a:spLocks noGrp="1"/>
          </p:cNvSpPr>
          <p:nvPr>
            <p:ph sz="half" idx="2"/>
          </p:nvPr>
        </p:nvSpPr>
        <p:spPr>
          <a:xfrm>
            <a:off x="323528" y="4221088"/>
            <a:ext cx="6108526" cy="1944216"/>
          </a:xfrm>
        </p:spPr>
        <p:txBody>
          <a:bodyPr>
            <a:normAutofit/>
          </a:bodyPr>
          <a:lstStyle/>
          <a:p>
            <a:pPr>
              <a:lnSpc>
                <a:spcPct val="150000"/>
              </a:lnSpc>
            </a:pPr>
            <a:r>
              <a:rPr lang="en-US" altLang="zh-TW" sz="2300" dirty="0">
                <a:latin typeface="+mj-ea"/>
                <a:ea typeface="+mj-ea"/>
              </a:rPr>
              <a:t>3.2.3</a:t>
            </a:r>
            <a:r>
              <a:rPr lang="zh-TW" altLang="en-US" sz="2300" dirty="0">
                <a:latin typeface="+mj-ea"/>
                <a:ea typeface="+mj-ea"/>
              </a:rPr>
              <a:t>提供家屬或陪伴者自殺防治衛教，鼓勵多陪伴病人，注意需求及情緒，教導心理支持及正向鼓勵運用之方法</a:t>
            </a:r>
            <a:r>
              <a:rPr lang="zh-TW" altLang="en-US" sz="2300" dirty="0" smtClean="0">
                <a:latin typeface="+mj-ea"/>
                <a:ea typeface="+mj-ea"/>
              </a:rPr>
              <a:t>。</a:t>
            </a:r>
            <a:endParaRPr lang="zh-TW" altLang="en-US" dirty="0">
              <a:latin typeface="+mj-ea"/>
              <a:ea typeface="+mj-ea"/>
            </a:endParaRPr>
          </a:p>
        </p:txBody>
      </p:sp>
      <p:sp>
        <p:nvSpPr>
          <p:cNvPr id="7" name="Rectangle 2"/>
          <p:cNvSpPr txBox="1">
            <a:spLocks noChangeArrowheads="1"/>
          </p:cNvSpPr>
          <p:nvPr/>
        </p:nvSpPr>
        <p:spPr>
          <a:xfrm>
            <a:off x="179512" y="-99392"/>
            <a:ext cx="5400600" cy="576064"/>
          </a:xfrm>
          <a:prstGeom prst="rect">
            <a:avLst/>
          </a:prstGeom>
        </p:spPr>
        <p:txBody>
          <a:bodyPr vert="horz" anchor="b">
            <a:normAutofit fontScale="92500"/>
          </a:bodyPr>
          <a:lstStyle>
            <a:lvl1pPr algn="ctr" rtl="0" eaLnBrk="1" latinLnBrk="0" hangingPunct="1">
              <a:spcBef>
                <a:spcPct val="0"/>
              </a:spcBef>
              <a:buNone/>
              <a:defRPr kumimoji="0" sz="3300" b="1" kern="1200">
                <a:solidFill>
                  <a:schemeClr val="accent3">
                    <a:shade val="75000"/>
                  </a:schemeClr>
                </a:solidFill>
                <a:latin typeface="+mj-lt"/>
                <a:ea typeface="+mj-ea"/>
                <a:cs typeface="+mj-cs"/>
              </a:defRPr>
            </a:lvl1pPr>
          </a:lstStyle>
          <a:p>
            <a:pPr algn="l"/>
            <a:r>
              <a:rPr lang="zh-TW" altLang="en-US" sz="1800" dirty="0">
                <a:solidFill>
                  <a:prstClr val="black"/>
                </a:solidFill>
                <a:latin typeface="Times New Roman" pitchFamily="18" charset="0"/>
              </a:rPr>
              <a:t>三、提供自殺高風險個案之個別化照護、溝通與支持</a:t>
            </a:r>
            <a:endParaRPr lang="en-US" altLang="zh-TW" sz="1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01752" y="332656"/>
            <a:ext cx="8534400" cy="758952"/>
          </a:xfrm>
        </p:spPr>
        <p:txBody>
          <a:bodyPr>
            <a:normAutofit fontScale="90000"/>
          </a:bodyPr>
          <a:lstStyle/>
          <a:p>
            <a:pPr>
              <a:lnSpc>
                <a:spcPct val="100000"/>
              </a:lnSpc>
              <a:spcBef>
                <a:spcPts val="300"/>
              </a:spcBef>
            </a:pPr>
            <a:r>
              <a:rPr lang="en-US" altLang="zh-TW" dirty="0">
                <a:latin typeface="+mj-ea"/>
                <a:ea typeface="+mj-ea"/>
              </a:rPr>
              <a:t>3.2</a:t>
            </a:r>
            <a:r>
              <a:rPr lang="zh-TW" altLang="en-US" dirty="0">
                <a:latin typeface="+mj-ea"/>
                <a:ea typeface="+mj-ea"/>
              </a:rPr>
              <a:t>建立良好的溝通模式及支持性醫病</a:t>
            </a:r>
            <a:r>
              <a:rPr lang="zh-TW" altLang="en-US" dirty="0" smtClean="0">
                <a:latin typeface="+mj-ea"/>
                <a:ea typeface="+mj-ea"/>
              </a:rPr>
              <a:t>關係（續）</a:t>
            </a:r>
            <a:endParaRPr lang="zh-TW" altLang="en-US" dirty="0">
              <a:latin typeface="+mj-ea"/>
              <a:ea typeface="+mj-ea"/>
            </a:endParaRPr>
          </a:p>
        </p:txBody>
      </p:sp>
      <p:sp>
        <p:nvSpPr>
          <p:cNvPr id="66563" name="Rectangle 3"/>
          <p:cNvSpPr>
            <a:spLocks noGrp="1" noChangeArrowheads="1"/>
          </p:cNvSpPr>
          <p:nvPr>
            <p:ph sz="half" idx="1"/>
          </p:nvPr>
        </p:nvSpPr>
        <p:spPr>
          <a:xfrm>
            <a:off x="251520" y="1587624"/>
            <a:ext cx="8590728" cy="3353544"/>
          </a:xfrm>
        </p:spPr>
        <p:txBody>
          <a:bodyPr>
            <a:normAutofit fontScale="92500" lnSpcReduction="20000"/>
          </a:bodyPr>
          <a:lstStyle/>
          <a:p>
            <a:pPr>
              <a:lnSpc>
                <a:spcPct val="160000"/>
              </a:lnSpc>
            </a:pPr>
            <a:r>
              <a:rPr lang="en-US" altLang="zh-TW" sz="2600" dirty="0">
                <a:latin typeface="+mj-ea"/>
                <a:ea typeface="+mj-ea"/>
              </a:rPr>
              <a:t>3.2.4</a:t>
            </a:r>
            <a:r>
              <a:rPr lang="zh-TW" altLang="en-US" sz="2600" dirty="0">
                <a:latin typeface="+mj-ea"/>
                <a:ea typeface="+mj-ea"/>
              </a:rPr>
              <a:t>對無人陪伴之病人，單位應適當安排志工或社工人員作協助。</a:t>
            </a:r>
          </a:p>
          <a:p>
            <a:pPr>
              <a:lnSpc>
                <a:spcPct val="160000"/>
              </a:lnSpc>
            </a:pPr>
            <a:r>
              <a:rPr lang="en-US" altLang="zh-TW" sz="2600" dirty="0">
                <a:latin typeface="+mj-ea"/>
                <a:ea typeface="+mj-ea"/>
              </a:rPr>
              <a:t>3.2.5</a:t>
            </a:r>
            <a:r>
              <a:rPr lang="zh-TW" altLang="en-US" sz="2600" dirty="0">
                <a:latin typeface="+mj-ea"/>
                <a:ea typeface="+mj-ea"/>
              </a:rPr>
              <a:t>單位可規劃安全空間，提供病人情緒宣洩場所，對有自傷病人，必要時應予適當活動約束，如保護性隔離或約束。</a:t>
            </a:r>
            <a:endParaRPr lang="en-US" altLang="zh-TW" sz="2600" dirty="0">
              <a:latin typeface="+mj-ea"/>
              <a:ea typeface="+mj-ea"/>
            </a:endParaRPr>
          </a:p>
          <a:p>
            <a:pPr>
              <a:lnSpc>
                <a:spcPct val="160000"/>
              </a:lnSpc>
            </a:pPr>
            <a:r>
              <a:rPr lang="en-US" altLang="zh-TW" sz="2600" dirty="0">
                <a:latin typeface="+mj-ea"/>
                <a:ea typeface="+mj-ea"/>
              </a:rPr>
              <a:t>3.2.6</a:t>
            </a:r>
            <a:r>
              <a:rPr lang="zh-TW" altLang="en-US" sz="2600" dirty="0">
                <a:latin typeface="+mj-ea"/>
                <a:ea typeface="+mj-ea"/>
              </a:rPr>
              <a:t>自殺事件發生時，避免責難，應提供病人、家屬或陪伴者輔導及支持。</a:t>
            </a:r>
          </a:p>
        </p:txBody>
      </p:sp>
      <p:sp>
        <p:nvSpPr>
          <p:cNvPr id="7" name="Rectangle 2"/>
          <p:cNvSpPr txBox="1">
            <a:spLocks noChangeArrowheads="1"/>
          </p:cNvSpPr>
          <p:nvPr/>
        </p:nvSpPr>
        <p:spPr>
          <a:xfrm>
            <a:off x="179512" y="-99392"/>
            <a:ext cx="5400600" cy="576064"/>
          </a:xfrm>
          <a:prstGeom prst="rect">
            <a:avLst/>
          </a:prstGeom>
        </p:spPr>
        <p:txBody>
          <a:bodyPr vert="horz" anchor="b">
            <a:normAutofit fontScale="92500"/>
          </a:bodyPr>
          <a:lstStyle>
            <a:lvl1pPr algn="ctr" rtl="0" eaLnBrk="1" latinLnBrk="0" hangingPunct="1">
              <a:spcBef>
                <a:spcPct val="0"/>
              </a:spcBef>
              <a:buNone/>
              <a:defRPr kumimoji="0" sz="3300" b="1" kern="1200">
                <a:solidFill>
                  <a:schemeClr val="accent3">
                    <a:shade val="75000"/>
                  </a:schemeClr>
                </a:solidFill>
                <a:latin typeface="+mj-lt"/>
                <a:ea typeface="+mj-ea"/>
                <a:cs typeface="+mj-cs"/>
              </a:defRPr>
            </a:lvl1pPr>
          </a:lstStyle>
          <a:p>
            <a:pPr algn="l"/>
            <a:r>
              <a:rPr lang="zh-TW" altLang="en-US" sz="1800" dirty="0">
                <a:solidFill>
                  <a:prstClr val="black"/>
                </a:solidFill>
                <a:latin typeface="Times New Roman" pitchFamily="18" charset="0"/>
              </a:rPr>
              <a:t>三、提供自殺高風險個案之個別化照護、溝通與支持</a:t>
            </a:r>
            <a:endParaRPr lang="en-US" altLang="zh-TW" sz="1800" dirty="0">
              <a:solidFill>
                <a:prstClr val="black"/>
              </a:solidFill>
              <a:latin typeface="Times New Roman" pitchFamily="18" charset="0"/>
            </a:endParaRPr>
          </a:p>
        </p:txBody>
      </p:sp>
    </p:spTree>
    <p:extLst>
      <p:ext uri="{BB962C8B-B14F-4D97-AF65-F5344CB8AC3E}">
        <p14:creationId xmlns:p14="http://schemas.microsoft.com/office/powerpoint/2010/main" val="113033991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1752" y="332656"/>
            <a:ext cx="8534400" cy="758952"/>
          </a:xfrm>
        </p:spPr>
        <p:txBody>
          <a:bodyPr>
            <a:normAutofit/>
          </a:bodyPr>
          <a:lstStyle/>
          <a:p>
            <a:pPr>
              <a:lnSpc>
                <a:spcPct val="100000"/>
              </a:lnSpc>
              <a:spcBef>
                <a:spcPts val="300"/>
              </a:spcBef>
            </a:pPr>
            <a:r>
              <a:rPr lang="en-US" altLang="zh-TW" dirty="0">
                <a:latin typeface="+mj-ea"/>
                <a:ea typeface="+mj-ea"/>
              </a:rPr>
              <a:t>3.3</a:t>
            </a:r>
            <a:r>
              <a:rPr lang="zh-TW" altLang="en-US" dirty="0">
                <a:latin typeface="+mj-ea"/>
                <a:ea typeface="+mj-ea"/>
              </a:rPr>
              <a:t>應建立病人自殺事件通報</a:t>
            </a:r>
            <a:r>
              <a:rPr lang="zh-TW" altLang="en-US" dirty="0" smtClean="0">
                <a:latin typeface="+mj-ea"/>
                <a:ea typeface="+mj-ea"/>
              </a:rPr>
              <a:t>系統</a:t>
            </a:r>
            <a:endParaRPr lang="en-US" altLang="zh-TW" dirty="0">
              <a:latin typeface="+mj-ea"/>
              <a:ea typeface="+mj-ea"/>
            </a:endParaRPr>
          </a:p>
        </p:txBody>
      </p:sp>
      <p:sp>
        <p:nvSpPr>
          <p:cNvPr id="72707" name="Rectangle 3"/>
          <p:cNvSpPr>
            <a:spLocks noGrp="1" noChangeArrowheads="1"/>
          </p:cNvSpPr>
          <p:nvPr>
            <p:ph sz="quarter" idx="1"/>
          </p:nvPr>
        </p:nvSpPr>
        <p:spPr>
          <a:xfrm>
            <a:off x="179512" y="1527048"/>
            <a:ext cx="8784976" cy="4572000"/>
          </a:xfrm>
        </p:spPr>
        <p:txBody>
          <a:bodyPr>
            <a:normAutofit/>
          </a:bodyPr>
          <a:lstStyle/>
          <a:p>
            <a:pPr>
              <a:lnSpc>
                <a:spcPct val="150000"/>
              </a:lnSpc>
            </a:pPr>
            <a:r>
              <a:rPr lang="en-US" altLang="zh-TW" sz="2400" dirty="0" smtClean="0">
                <a:latin typeface="+mj-ea"/>
                <a:ea typeface="+mj-ea"/>
              </a:rPr>
              <a:t>3.3.1</a:t>
            </a:r>
            <a:r>
              <a:rPr lang="zh-TW" altLang="en-US" sz="2400" dirty="0">
                <a:latin typeface="+mj-ea"/>
                <a:ea typeface="+mj-ea"/>
              </a:rPr>
              <a:t>醫療機構應建置自殺事件通報監測機制及作業流程。</a:t>
            </a:r>
          </a:p>
          <a:p>
            <a:pPr>
              <a:lnSpc>
                <a:spcPct val="150000"/>
              </a:lnSpc>
            </a:pPr>
            <a:r>
              <a:rPr lang="en-US" altLang="zh-TW" sz="2400" dirty="0">
                <a:latin typeface="+mj-ea"/>
                <a:ea typeface="+mj-ea"/>
              </a:rPr>
              <a:t>3.3.2</a:t>
            </a:r>
            <a:r>
              <a:rPr lang="zh-TW" altLang="en-US" sz="2400" dirty="0">
                <a:latin typeface="+mj-ea"/>
                <a:ea typeface="+mj-ea"/>
              </a:rPr>
              <a:t>制定高危險自殺病人清單，將高危險自殺病人納入重要交班事項。</a:t>
            </a:r>
          </a:p>
          <a:p>
            <a:pPr>
              <a:lnSpc>
                <a:spcPct val="150000"/>
              </a:lnSpc>
            </a:pPr>
            <a:r>
              <a:rPr lang="en-US" altLang="zh-TW" sz="2400" dirty="0">
                <a:latin typeface="+mj-ea"/>
                <a:ea typeface="+mj-ea"/>
              </a:rPr>
              <a:t>3.3.3</a:t>
            </a:r>
            <a:r>
              <a:rPr lang="zh-TW" altLang="en-US" sz="2400" dirty="0">
                <a:latin typeface="+mj-ea"/>
                <a:ea typeface="+mj-ea"/>
              </a:rPr>
              <a:t>處置自殺病人時，應運用多重因子分析，以確認潛在危險因素，調整提供個別化防範措施。</a:t>
            </a:r>
            <a:endParaRPr lang="zh-TW" altLang="en-US" dirty="0">
              <a:latin typeface="+mj-ea"/>
              <a:ea typeface="+mj-ea"/>
            </a:endParaRPr>
          </a:p>
        </p:txBody>
      </p:sp>
      <p:sp>
        <p:nvSpPr>
          <p:cNvPr id="7" name="Rectangle 2"/>
          <p:cNvSpPr txBox="1">
            <a:spLocks noChangeArrowheads="1"/>
          </p:cNvSpPr>
          <p:nvPr/>
        </p:nvSpPr>
        <p:spPr>
          <a:xfrm>
            <a:off x="179512" y="-99392"/>
            <a:ext cx="5400600" cy="576064"/>
          </a:xfrm>
          <a:prstGeom prst="rect">
            <a:avLst/>
          </a:prstGeom>
        </p:spPr>
        <p:txBody>
          <a:bodyPr vert="horz" anchor="b">
            <a:normAutofit fontScale="92500"/>
          </a:bodyPr>
          <a:lstStyle>
            <a:lvl1pPr algn="ctr" rtl="0" eaLnBrk="1" latinLnBrk="0" hangingPunct="1">
              <a:spcBef>
                <a:spcPct val="0"/>
              </a:spcBef>
              <a:buNone/>
              <a:defRPr kumimoji="0" sz="3300" b="1" kern="1200">
                <a:solidFill>
                  <a:schemeClr val="accent3">
                    <a:shade val="75000"/>
                  </a:schemeClr>
                </a:solidFill>
                <a:latin typeface="+mj-lt"/>
                <a:ea typeface="+mj-ea"/>
                <a:cs typeface="+mj-cs"/>
              </a:defRPr>
            </a:lvl1pPr>
          </a:lstStyle>
          <a:p>
            <a:pPr algn="l"/>
            <a:r>
              <a:rPr lang="zh-TW" altLang="en-US" sz="1800" dirty="0">
                <a:solidFill>
                  <a:prstClr val="black"/>
                </a:solidFill>
                <a:latin typeface="Times New Roman" pitchFamily="18" charset="0"/>
              </a:rPr>
              <a:t>三、提供自殺高風險個案之個別化照護、溝通與支持</a:t>
            </a:r>
            <a:endParaRPr lang="en-US" altLang="zh-TW" sz="1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01752" y="293784"/>
            <a:ext cx="8534400" cy="758952"/>
          </a:xfrm>
        </p:spPr>
        <p:txBody>
          <a:bodyPr>
            <a:normAutofit/>
          </a:bodyPr>
          <a:lstStyle/>
          <a:p>
            <a:pPr>
              <a:lnSpc>
                <a:spcPct val="100000"/>
              </a:lnSpc>
              <a:spcBef>
                <a:spcPts val="300"/>
              </a:spcBef>
            </a:pPr>
            <a:r>
              <a:rPr lang="en-US" altLang="zh-TW" dirty="0">
                <a:latin typeface="+mj-ea"/>
                <a:ea typeface="+mj-ea"/>
              </a:rPr>
              <a:t>3.3</a:t>
            </a:r>
            <a:r>
              <a:rPr lang="zh-TW" altLang="en-US" dirty="0">
                <a:latin typeface="+mj-ea"/>
                <a:ea typeface="+mj-ea"/>
              </a:rPr>
              <a:t>應建立病人自殺事件通報</a:t>
            </a:r>
            <a:r>
              <a:rPr lang="zh-TW" altLang="en-US" dirty="0" smtClean="0">
                <a:latin typeface="+mj-ea"/>
                <a:ea typeface="+mj-ea"/>
              </a:rPr>
              <a:t>系統（續）</a:t>
            </a:r>
            <a:endParaRPr lang="en-US" altLang="zh-TW" dirty="0">
              <a:latin typeface="+mj-ea"/>
              <a:ea typeface="+mj-ea"/>
            </a:endParaRPr>
          </a:p>
        </p:txBody>
      </p:sp>
      <p:sp>
        <p:nvSpPr>
          <p:cNvPr id="74755" name="Rectangle 3"/>
          <p:cNvSpPr>
            <a:spLocks noGrp="1" noChangeArrowheads="1"/>
          </p:cNvSpPr>
          <p:nvPr>
            <p:ph sz="quarter" idx="1"/>
          </p:nvPr>
        </p:nvSpPr>
        <p:spPr/>
        <p:txBody>
          <a:bodyPr/>
          <a:lstStyle/>
          <a:p>
            <a:pPr>
              <a:lnSpc>
                <a:spcPct val="176000"/>
              </a:lnSpc>
            </a:pPr>
            <a:r>
              <a:rPr lang="en-US" altLang="zh-TW" sz="2300" dirty="0" smtClean="0">
                <a:latin typeface="+mj-ea"/>
                <a:ea typeface="+mj-ea"/>
              </a:rPr>
              <a:t>3.3.4</a:t>
            </a:r>
            <a:r>
              <a:rPr lang="zh-TW" altLang="en-US" sz="2300" dirty="0">
                <a:latin typeface="+mj-ea"/>
                <a:ea typeface="+mj-ea"/>
              </a:rPr>
              <a:t>針對自殺造成傷害嚴重者進行根本原因分析，定期回饋醫療人員，以利適時調整教育訓練內容。</a:t>
            </a:r>
          </a:p>
          <a:p>
            <a:pPr>
              <a:lnSpc>
                <a:spcPct val="176000"/>
              </a:lnSpc>
            </a:pPr>
            <a:r>
              <a:rPr lang="en-US" altLang="zh-TW" sz="2300" dirty="0">
                <a:latin typeface="+mj-ea"/>
                <a:ea typeface="+mj-ea"/>
              </a:rPr>
              <a:t>3.3.5</a:t>
            </a:r>
            <a:r>
              <a:rPr lang="zh-TW" altLang="en-US" sz="2300" dirty="0">
                <a:latin typeface="+mj-ea"/>
                <a:ea typeface="+mj-ea"/>
              </a:rPr>
              <a:t>定期分析自殺通報資料，並重新檢視機構內自殺高危評估適用性，與自殺防治流程是否符合需求，必要時應適時修正。</a:t>
            </a:r>
          </a:p>
        </p:txBody>
      </p:sp>
      <p:sp>
        <p:nvSpPr>
          <p:cNvPr id="7" name="Rectangle 2"/>
          <p:cNvSpPr txBox="1">
            <a:spLocks noChangeArrowheads="1"/>
          </p:cNvSpPr>
          <p:nvPr/>
        </p:nvSpPr>
        <p:spPr>
          <a:xfrm>
            <a:off x="179512" y="-66256"/>
            <a:ext cx="5400600" cy="576064"/>
          </a:xfrm>
          <a:prstGeom prst="rect">
            <a:avLst/>
          </a:prstGeom>
        </p:spPr>
        <p:txBody>
          <a:bodyPr vert="horz" anchor="b">
            <a:normAutofit fontScale="92500"/>
          </a:bodyPr>
          <a:lstStyle>
            <a:lvl1pPr algn="ctr" rtl="0" eaLnBrk="1" latinLnBrk="0" hangingPunct="1">
              <a:spcBef>
                <a:spcPct val="0"/>
              </a:spcBef>
              <a:buNone/>
              <a:defRPr kumimoji="0" sz="3300" b="1" kern="1200">
                <a:solidFill>
                  <a:schemeClr val="accent3">
                    <a:shade val="75000"/>
                  </a:schemeClr>
                </a:solidFill>
                <a:latin typeface="+mj-lt"/>
                <a:ea typeface="+mj-ea"/>
                <a:cs typeface="+mj-cs"/>
              </a:defRPr>
            </a:lvl1pPr>
          </a:lstStyle>
          <a:p>
            <a:pPr algn="l"/>
            <a:r>
              <a:rPr lang="zh-TW" altLang="en-US" sz="1800" dirty="0">
                <a:solidFill>
                  <a:prstClr val="black"/>
                </a:solidFill>
                <a:latin typeface="Times New Roman" pitchFamily="18" charset="0"/>
              </a:rPr>
              <a:t>三、提供自殺高風險個案之個別化照護、溝通與支持</a:t>
            </a:r>
            <a:endParaRPr lang="en-US" altLang="zh-TW" sz="1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1752" y="228600"/>
            <a:ext cx="8534400" cy="824136"/>
          </a:xfrm>
        </p:spPr>
        <p:txBody>
          <a:bodyPr>
            <a:noAutofit/>
          </a:bodyPr>
          <a:lstStyle/>
          <a:p>
            <a:pPr>
              <a:lnSpc>
                <a:spcPct val="176000"/>
              </a:lnSpc>
            </a:pPr>
            <a:r>
              <a:rPr lang="zh-TW" altLang="en-US" sz="3200" dirty="0" smtClean="0">
                <a:latin typeface="+mj-ea"/>
                <a:ea typeface="+mj-ea"/>
              </a:rPr>
              <a:t>四、建立</a:t>
            </a:r>
            <a:r>
              <a:rPr lang="zh-TW" altLang="en-US" sz="3200" dirty="0">
                <a:latin typeface="+mj-ea"/>
                <a:ea typeface="+mj-ea"/>
              </a:rPr>
              <a:t>照護及轉介機制</a:t>
            </a:r>
          </a:p>
        </p:txBody>
      </p:sp>
      <p:graphicFrame>
        <p:nvGraphicFramePr>
          <p:cNvPr id="15" name="內容版面配置區 14"/>
          <p:cNvGraphicFramePr>
            <a:graphicFrameLocks noGrp="1"/>
          </p:cNvGraphicFramePr>
          <p:nvPr>
            <p:ph sz="half" idx="1"/>
            <p:extLst>
              <p:ext uri="{D42A27DB-BD31-4B8C-83A1-F6EECF244321}">
                <p14:modId xmlns:p14="http://schemas.microsoft.com/office/powerpoint/2010/main" val="1750472740"/>
              </p:ext>
            </p:extLst>
          </p:nvPr>
        </p:nvGraphicFramePr>
        <p:xfrm>
          <a:off x="251520" y="1556792"/>
          <a:ext cx="864711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3995738" y="722313"/>
            <a:ext cx="4248150" cy="3024187"/>
          </a:xfrm>
          <a:prstGeom prst="rect">
            <a:avLst/>
          </a:prstGeom>
          <a:noFill/>
          <a:ln w="9525">
            <a:noFill/>
            <a:miter lim="800000"/>
            <a:headEnd/>
            <a:tailEnd/>
          </a:ln>
          <a:effectLst/>
        </p:spPr>
        <p:txBody>
          <a:bodyPr wrap="none" anchor="ctr"/>
          <a:lstStyle/>
          <a:p>
            <a:pPr algn="ctr">
              <a:lnSpc>
                <a:spcPct val="120000"/>
              </a:lnSpc>
            </a:pPr>
            <a:r>
              <a:rPr lang="zh-TW" altLang="en-US" sz="8800">
                <a:solidFill>
                  <a:prstClr val="black"/>
                </a:solidFill>
                <a:effectLst>
                  <a:outerShdw blurRad="38100" dist="38100" dir="2700000" algn="tl">
                    <a:srgbClr val="C0C0C0"/>
                  </a:outerShdw>
                </a:effectLst>
                <a:latin typeface="Verdana" pitchFamily="34" charset="0"/>
                <a:ea typeface="微軟正黑體" pitchFamily="34" charset="-120"/>
              </a:rPr>
              <a:t>謝謝聆聽</a:t>
            </a:r>
            <a:br>
              <a:rPr lang="zh-TW" altLang="en-US" sz="8800">
                <a:solidFill>
                  <a:prstClr val="black"/>
                </a:solidFill>
                <a:effectLst>
                  <a:outerShdw blurRad="38100" dist="38100" dir="2700000" algn="tl">
                    <a:srgbClr val="C0C0C0"/>
                  </a:outerShdw>
                </a:effectLst>
                <a:latin typeface="Verdana" pitchFamily="34" charset="0"/>
                <a:ea typeface="微軟正黑體" pitchFamily="34" charset="-120"/>
              </a:rPr>
            </a:br>
            <a:r>
              <a:rPr lang="zh-TW" altLang="en-US" sz="8800">
                <a:solidFill>
                  <a:prstClr val="black"/>
                </a:solidFill>
                <a:effectLst>
                  <a:outerShdw blurRad="38100" dist="38100" dir="2700000" algn="tl">
                    <a:srgbClr val="C0C0C0"/>
                  </a:outerShdw>
                </a:effectLst>
                <a:latin typeface="Verdana" pitchFamily="34" charset="0"/>
                <a:ea typeface="微軟正黑體" pitchFamily="34" charset="-120"/>
              </a:rPr>
              <a:t>敬請指教</a:t>
            </a:r>
          </a:p>
        </p:txBody>
      </p:sp>
      <p:pic>
        <p:nvPicPr>
          <p:cNvPr id="82948" name="Picture 5" descr="病人安全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313" y="1082675"/>
            <a:ext cx="3095625"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49" name="Group 5"/>
          <p:cNvGraphicFramePr>
            <a:graphicFrameLocks noGrp="1"/>
          </p:cNvGraphicFramePr>
          <p:nvPr/>
        </p:nvGraphicFramePr>
        <p:xfrm>
          <a:off x="4067175" y="4581525"/>
          <a:ext cx="4854575" cy="1437005"/>
        </p:xfrm>
        <a:graphic>
          <a:graphicData uri="http://schemas.openxmlformats.org/drawingml/2006/table">
            <a:tbl>
              <a:tblPr/>
              <a:tblGrid>
                <a:gridCol w="1830388"/>
                <a:gridCol w="3024187"/>
              </a:tblGrid>
              <a:tr h="176213">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微軟正黑體" pitchFamily="34" charset="-120"/>
                        </a:rPr>
                        <a:t>聯絡電話：</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02-2958-6922</a:t>
                      </a:r>
                    </a:p>
                  </a:txBody>
                  <a:tcPr marL="0" marR="0" marT="0" marB="0" horzOverflow="overflow">
                    <a:lnL>
                      <a:noFill/>
                    </a:lnL>
                    <a:lnR cap="flat">
                      <a:noFill/>
                    </a:lnR>
                    <a:lnT cap="flat">
                      <a:noFill/>
                    </a:lnT>
                    <a:lnB>
                      <a:noFill/>
                    </a:lnB>
                    <a:lnTlToBr>
                      <a:noFill/>
                    </a:lnTlToBr>
                    <a:lnBlToTr>
                      <a:noFill/>
                    </a:lnBlToTr>
                    <a:noFill/>
                  </a:tcPr>
                </a:tc>
              </a:tr>
              <a:tr h="193675">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微軟正黑體" pitchFamily="34" charset="-120"/>
                        </a:rPr>
                        <a:t>傳真：</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02-2963-4292</a:t>
                      </a:r>
                    </a:p>
                  </a:txBody>
                  <a:tcPr marL="0" marR="0" marT="0" marB="0" horzOverflow="overflow">
                    <a:lnL>
                      <a:noFill/>
                    </a:lnL>
                    <a:lnR cap="flat">
                      <a:noFill/>
                    </a:lnR>
                    <a:lnT>
                      <a:noFill/>
                    </a:lnT>
                    <a:lnB>
                      <a:noFill/>
                    </a:lnB>
                    <a:lnTlToBr>
                      <a:noFill/>
                    </a:lnTlToBr>
                    <a:lnBlToTr>
                      <a:noFill/>
                    </a:lnBlToTr>
                    <a:noFill/>
                  </a:tcPr>
                </a:tc>
              </a:tr>
              <a:tr h="193675">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微軟正黑體" pitchFamily="34" charset="-120"/>
                        </a:rPr>
                        <a:t>電子郵件：</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PS@tjcha.org.tw</a:t>
                      </a:r>
                    </a:p>
                  </a:txBody>
                  <a:tcPr marL="0" marR="0" marT="0" marB="0" horzOverflow="overflow">
                    <a:lnL>
                      <a:noFill/>
                    </a:lnL>
                    <a:lnR cap="flat">
                      <a:noFill/>
                    </a:lnR>
                    <a:lnT>
                      <a:noFill/>
                    </a:lnT>
                    <a:lnB>
                      <a:noFill/>
                    </a:lnB>
                    <a:lnTlToBr>
                      <a:noFill/>
                    </a:lnTlToBr>
                    <a:lnBlToTr>
                      <a:noFill/>
                    </a:lnBlToTr>
                    <a:noFill/>
                  </a:tcPr>
                </a:tc>
              </a:tr>
              <a:tr h="339725">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微軟正黑體" pitchFamily="34" charset="-120"/>
                        </a:rPr>
                        <a:t>病人安全資訊網：</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www.patientsafety.doh.gov.tw</a:t>
                      </a:r>
                    </a:p>
                  </a:txBody>
                  <a:tcPr marL="0" marR="0" marT="0" marB="0" horzOverflow="overflow">
                    <a:lnL>
                      <a:noFill/>
                    </a:lnL>
                    <a:lnR cap="flat">
                      <a:noFill/>
                    </a:lnR>
                    <a:lnT>
                      <a:noFill/>
                    </a:lnT>
                    <a:lnB>
                      <a:noFill/>
                    </a:lnB>
                    <a:lnTlToBr>
                      <a:noFill/>
                    </a:lnTlToBr>
                    <a:lnBlToTr>
                      <a:noFill/>
                    </a:lnBlToTr>
                    <a:noFill/>
                  </a:tcPr>
                </a:tc>
              </a:tr>
              <a:tr h="193675">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Arial" charset="0"/>
                          <a:ea typeface="微軟正黑體" pitchFamily="34" charset="-120"/>
                        </a:rPr>
                        <a:t>醫策會網址：</a:t>
                      </a: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Arial" charset="0"/>
                          <a:ea typeface="新細明體" pitchFamily="18" charset="-120"/>
                        </a:rPr>
                        <a:t>www.tjcha.org.tw</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575326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7/10</a:t>
            </a:r>
          </a:p>
        </p:txBody>
      </p:sp>
      <p:graphicFrame>
        <p:nvGraphicFramePr>
          <p:cNvPr id="16" name="表格 15"/>
          <p:cNvGraphicFramePr>
            <a:graphicFrameLocks noGrp="1"/>
          </p:cNvGraphicFramePr>
          <p:nvPr/>
        </p:nvGraphicFramePr>
        <p:xfrm>
          <a:off x="323528" y="1628800"/>
          <a:ext cx="8496944" cy="4793721"/>
        </p:xfrm>
        <a:graphic>
          <a:graphicData uri="http://schemas.openxmlformats.org/drawingml/2006/table">
            <a:tbl>
              <a:tblPr firstRow="1" bandRow="1">
                <a:tableStyleId>{D7AC3CCA-C797-4891-BE02-D94E43425B78}</a:tableStyleId>
              </a:tblPr>
              <a:tblGrid>
                <a:gridCol w="4248472"/>
                <a:gridCol w="4248472"/>
              </a:tblGrid>
              <a:tr h="5040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目標七：鼓勵病人及其家屬參與病人安全工作</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12" marB="45712"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marT="45712" marB="45712" horzOverflow="overflow">
                    <a:noFill/>
                  </a:tcPr>
                </a:tc>
              </a:tr>
              <a:tr h="3168352">
                <a:tc>
                  <a:txBody>
                    <a:bodyPr/>
                    <a:lstStyle/>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鼓勵醫療人員主動與病人及其家屬建立合作夥伴關係</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擴大病人安全委員會參與層面</a:t>
                      </a:r>
                      <a:endParaRPr kumimoji="0" lang="en-US" altLang="zh-TW" sz="2400" b="1" i="0" u="none" strike="noStrike" cap="none" normalizeH="0" baseline="0" dirty="0" smtClean="0">
                        <a:ln>
                          <a:noFill/>
                        </a:ln>
                        <a:solidFill>
                          <a:srgbClr val="FF3300"/>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鼓勵民眾通報所關心的病人安全問題</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主動提供病人醫療安全相關資訊</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marT="45712" marB="45712" horzOverflow="overflow">
                    <a:noFill/>
                  </a:tcPr>
                </a:tc>
                <a:tc>
                  <a:txBody>
                    <a:bodyPr/>
                    <a:lstStyle/>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鼓勵醫療人員主動與病人及其家屬建立合作夥伴關係</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提供民眾多元參與管道</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鼓勵民眾通報所關心的病人安全問題</a:t>
                      </a:r>
                    </a:p>
                    <a:p>
                      <a:pPr marL="263525" marR="0" lvl="0" indent="-263525"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主動提供病人醫療安全相關資訊</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marT="45712" marB="45712" horzOverflow="overflow">
                    <a:noFill/>
                  </a:tcPr>
                </a:tc>
              </a:tr>
            </a:tbl>
          </a:graphicData>
        </a:graphic>
      </p:graphicFrame>
      <p:sp>
        <p:nvSpPr>
          <p:cNvPr id="17" name="AutoShape 53"/>
          <p:cNvSpPr>
            <a:spLocks noChangeArrowheads="1"/>
          </p:cNvSpPr>
          <p:nvPr/>
        </p:nvSpPr>
        <p:spPr bwMode="auto">
          <a:xfrm>
            <a:off x="4596714" y="4075583"/>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8" name="AutoShape 53"/>
          <p:cNvSpPr>
            <a:spLocks noChangeArrowheads="1"/>
          </p:cNvSpPr>
          <p:nvPr/>
        </p:nvSpPr>
        <p:spPr bwMode="auto">
          <a:xfrm>
            <a:off x="4625544" y="5290685"/>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9" name="Text Box 41"/>
          <p:cNvSpPr txBox="1">
            <a:spLocks noChangeArrowheads="1"/>
          </p:cNvSpPr>
          <p:nvPr/>
        </p:nvSpPr>
        <p:spPr bwMode="auto">
          <a:xfrm>
            <a:off x="430212" y="1124744"/>
            <a:ext cx="8390260"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2D6BC7"/>
                </a:solidFill>
                <a:ea typeface="微軟正黑體" pitchFamily="34" charset="-120"/>
              </a:rPr>
              <a:t>藍</a:t>
            </a:r>
            <a:r>
              <a:rPr kumimoji="0" lang="zh-TW" altLang="en-US" sz="1700" b="1" dirty="0">
                <a:solidFill>
                  <a:srgbClr val="2D6BC7"/>
                </a:solidFill>
                <a:ea typeface="微軟正黑體" pitchFamily="34" charset="-120"/>
              </a:rPr>
              <a:t>字</a:t>
            </a:r>
            <a:r>
              <a:rPr kumimoji="0" lang="zh-TW" altLang="en-US" sz="1700" b="1" dirty="0">
                <a:solidFill>
                  <a:srgbClr val="000000"/>
                </a:solidFill>
                <a:ea typeface="微軟正黑體" pitchFamily="34" charset="-120"/>
              </a:rPr>
              <a:t>為新增策略，「　」為建議加強的項目。</a:t>
            </a:r>
          </a:p>
        </p:txBody>
      </p:sp>
      <p:sp>
        <p:nvSpPr>
          <p:cNvPr id="10" name="AutoShape 46"/>
          <p:cNvSpPr>
            <a:spLocks noChangeArrowheads="1"/>
          </p:cNvSpPr>
          <p:nvPr/>
        </p:nvSpPr>
        <p:spPr bwMode="auto">
          <a:xfrm>
            <a:off x="4356670"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8/10</a:t>
            </a:r>
          </a:p>
        </p:txBody>
      </p:sp>
      <p:graphicFrame>
        <p:nvGraphicFramePr>
          <p:cNvPr id="16" name="表格 15"/>
          <p:cNvGraphicFramePr>
            <a:graphicFrameLocks noGrp="1"/>
          </p:cNvGraphicFramePr>
          <p:nvPr/>
        </p:nvGraphicFramePr>
        <p:xfrm>
          <a:off x="323528" y="1628800"/>
          <a:ext cx="8496944" cy="4902315"/>
        </p:xfrm>
        <a:graphic>
          <a:graphicData uri="http://schemas.openxmlformats.org/drawingml/2006/table">
            <a:tbl>
              <a:tblPr firstRow="1" bandRow="1">
                <a:tableStyleId>{D7AC3CCA-C797-4891-BE02-D94E43425B78}</a:tableStyleId>
              </a:tblPr>
              <a:tblGrid>
                <a:gridCol w="4104456"/>
                <a:gridCol w="4392488"/>
              </a:tblGrid>
              <a:tr h="69536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目標八：提升管路安全</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r>
              <a:tr h="3168352">
                <a:tc>
                  <a:txBody>
                    <a:bodyPr/>
                    <a:lstStyle/>
                    <a:p>
                      <a:pPr marL="263525" marR="0" lvl="0" indent="-263525" algn="l" defTabSz="914400" rtl="0" eaLnBrk="1" fontAlgn="base" latinLnBrk="0" hangingPunct="1">
                        <a:lnSpc>
                          <a:spcPct val="115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加強</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管路使用之評估及照護品質</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p>
                      <a:pPr marL="263525" marR="0" lvl="0" indent="-263525" algn="l" defTabSz="914400" rtl="0" eaLnBrk="1" fontAlgn="base" latinLnBrk="0" hangingPunct="1">
                        <a:lnSpc>
                          <a:spcPct val="115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加強監測及通報管路事件，採取預防及改善措施</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263525" marR="0" lvl="0" indent="-263525" algn="l" defTabSz="914400" rtl="0" eaLnBrk="1" fontAlgn="base" latinLnBrk="0" hangingPunct="1">
                        <a:lnSpc>
                          <a:spcPct val="115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整合醫療團隊資源，提供跨專業管路照護</a:t>
                      </a:r>
                      <a:endParaRPr kumimoji="0" lang="en-US" altLang="zh-TW" sz="2400" b="1" i="0" u="none" strike="noStrike" cap="none" normalizeH="0" baseline="0" dirty="0" smtClean="0">
                        <a:ln>
                          <a:noFill/>
                        </a:ln>
                        <a:solidFill>
                          <a:srgbClr val="FF3300"/>
                        </a:solidFill>
                        <a:effectLst/>
                        <a:latin typeface="Arial" charset="0"/>
                        <a:ea typeface="微軟正黑體" pitchFamily="34" charset="-120"/>
                      </a:endParaRPr>
                    </a:p>
                  </a:txBody>
                  <a:tcPr horzOverflow="overflow">
                    <a:noFill/>
                  </a:tcPr>
                </a:tc>
                <a:tc>
                  <a:txBody>
                    <a:bodyPr/>
                    <a:lstStyle/>
                    <a:p>
                      <a:pPr marL="0" marR="0" lvl="0" indent="0" algn="l" defTabSz="914400" rtl="0" eaLnBrk="1" fontAlgn="base" latinLnBrk="0" hangingPunct="1">
                        <a:lnSpc>
                          <a:spcPct val="115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落實</a:t>
                      </a: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管路使用之評估及照護</a:t>
                      </a:r>
                    </a:p>
                    <a:p>
                      <a:pPr marL="0" marR="0" lvl="0" indent="0" algn="l" defTabSz="914400" rtl="0" eaLnBrk="1" fontAlgn="base" latinLnBrk="0" hangingPunct="1">
                        <a:lnSpc>
                          <a:spcPct val="115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提升管路置放安全及減少相關傷害</a:t>
                      </a:r>
                    </a:p>
                    <a:p>
                      <a:pPr marL="0" marR="0" lvl="0" indent="0" algn="l" defTabSz="914400" rtl="0" eaLnBrk="1" fontAlgn="base" latinLnBrk="0" hangingPunct="1">
                        <a:lnSpc>
                          <a:spcPct val="115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加強團隊合作，提供整合性照護</a:t>
                      </a:r>
                      <a:endParaRPr kumimoji="0" lang="en-US" altLang="zh-TW" sz="2400" b="1" i="0" u="none" strike="noStrike" cap="none" normalizeH="0" baseline="0" dirty="0" smtClean="0">
                        <a:ln>
                          <a:noFill/>
                        </a:ln>
                        <a:solidFill>
                          <a:srgbClr val="FF3300"/>
                        </a:solidFill>
                        <a:effectLst/>
                        <a:latin typeface="Arial" charset="0"/>
                        <a:ea typeface="微軟正黑體" pitchFamily="34" charset="-120"/>
                      </a:endParaRPr>
                    </a:p>
                  </a:txBody>
                  <a:tcPr horzOverflow="overflow">
                    <a:noFill/>
                  </a:tcPr>
                </a:tc>
              </a:tr>
            </a:tbl>
          </a:graphicData>
        </a:graphic>
      </p:graphicFrame>
      <p:sp>
        <p:nvSpPr>
          <p:cNvPr id="17" name="AutoShape 52"/>
          <p:cNvSpPr>
            <a:spLocks noChangeArrowheads="1"/>
          </p:cNvSpPr>
          <p:nvPr/>
        </p:nvSpPr>
        <p:spPr bwMode="auto">
          <a:xfrm>
            <a:off x="4490018" y="3947994"/>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8" name="AutoShape 52"/>
          <p:cNvSpPr>
            <a:spLocks noChangeArrowheads="1"/>
          </p:cNvSpPr>
          <p:nvPr/>
        </p:nvSpPr>
        <p:spPr bwMode="auto">
          <a:xfrm>
            <a:off x="4494134" y="3457830"/>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9" name="Line 57"/>
          <p:cNvSpPr>
            <a:spLocks noChangeShapeType="1"/>
          </p:cNvSpPr>
          <p:nvPr/>
        </p:nvSpPr>
        <p:spPr bwMode="auto">
          <a:xfrm flipV="1">
            <a:off x="4284092" y="4149080"/>
            <a:ext cx="215900" cy="288925"/>
          </a:xfrm>
          <a:prstGeom prst="line">
            <a:avLst/>
          </a:prstGeom>
          <a:noFill/>
          <a:ln w="12700" cap="sq">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kumimoji="0" lang="zh-TW" altLang="en-US">
              <a:solidFill>
                <a:srgbClr val="1D528D"/>
              </a:solidFill>
              <a:latin typeface="Arial" pitchFamily="34" charset="0"/>
              <a:ea typeface="新細明體" pitchFamily="18" charset="-120"/>
            </a:endParaRPr>
          </a:p>
        </p:txBody>
      </p:sp>
      <p:sp>
        <p:nvSpPr>
          <p:cNvPr id="9" name="Text Box 41"/>
          <p:cNvSpPr txBox="1">
            <a:spLocks noChangeArrowheads="1"/>
          </p:cNvSpPr>
          <p:nvPr/>
        </p:nvSpPr>
        <p:spPr bwMode="auto">
          <a:xfrm>
            <a:off x="323528" y="1124744"/>
            <a:ext cx="8496944"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12" name="AutoShape 46"/>
          <p:cNvSpPr>
            <a:spLocks noChangeArrowheads="1"/>
          </p:cNvSpPr>
          <p:nvPr/>
        </p:nvSpPr>
        <p:spPr bwMode="auto">
          <a:xfrm>
            <a:off x="6193508"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9/10</a:t>
            </a:r>
          </a:p>
        </p:txBody>
      </p:sp>
      <p:graphicFrame>
        <p:nvGraphicFramePr>
          <p:cNvPr id="15" name="表格 14"/>
          <p:cNvGraphicFramePr>
            <a:graphicFrameLocks noGrp="1"/>
          </p:cNvGraphicFramePr>
          <p:nvPr>
            <p:extLst>
              <p:ext uri="{D42A27DB-BD31-4B8C-83A1-F6EECF244321}">
                <p14:modId xmlns:p14="http://schemas.microsoft.com/office/powerpoint/2010/main" val="3863827597"/>
              </p:ext>
            </p:extLst>
          </p:nvPr>
        </p:nvGraphicFramePr>
        <p:xfrm>
          <a:off x="148284" y="1653514"/>
          <a:ext cx="8820472" cy="4743057"/>
        </p:xfrm>
        <a:graphic>
          <a:graphicData uri="http://schemas.openxmlformats.org/drawingml/2006/table">
            <a:tbl>
              <a:tblPr firstRow="1" bandRow="1">
                <a:tableStyleId>{D7AC3CCA-C797-4891-BE02-D94E43425B78}</a:tableStyleId>
              </a:tblPr>
              <a:tblGrid>
                <a:gridCol w="4410236"/>
                <a:gridCol w="4410236"/>
              </a:tblGrid>
              <a:tr h="5040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目標九：加強醫院火災預防與應變→</a:t>
                      </a:r>
                      <a:r>
                        <a:rPr kumimoji="0" lang="zh-TW" altLang="en-US" sz="2400" b="1" i="0" u="none" strike="noStrike" cap="none" normalizeH="0" baseline="0" dirty="0" smtClean="0">
                          <a:ln>
                            <a:noFill/>
                          </a:ln>
                          <a:solidFill>
                            <a:srgbClr val="FF0000"/>
                          </a:solidFill>
                          <a:effectLst/>
                          <a:latin typeface="Arial" charset="0"/>
                          <a:ea typeface="微軟正黑體" pitchFamily="34" charset="-120"/>
                          <a:cs typeface="Times New Roman" pitchFamily="18" charset="0"/>
                        </a:rPr>
                        <a:t>強化</a:t>
                      </a:r>
                      <a:r>
                        <a:rPr kumimoji="0" lang="zh-TW" altLang="en-US" sz="24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醫院火災預防與應變</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smtClean="0">
                        <a:ln>
                          <a:noFill/>
                        </a:ln>
                        <a:solidFill>
                          <a:schemeClr val="tx2"/>
                        </a:solidFill>
                        <a:effectLst/>
                        <a:latin typeface="Arial" charset="0"/>
                        <a:ea typeface="微軟正黑體" pitchFamily="34" charset="-120"/>
                      </a:endParaRPr>
                    </a:p>
                  </a:txBody>
                  <a:tcPr horzOverflow="overflow">
                    <a:noFill/>
                  </a:tcPr>
                </a:tc>
              </a:tr>
              <a:tr h="3168352">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確保建物與設施的防火性能</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確保滅火及逃生設施的有效性</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6">
                              <a:lumMod val="75000"/>
                            </a:schemeClr>
                          </a:solidFill>
                          <a:effectLst/>
                          <a:latin typeface="Arial" charset="0"/>
                          <a:ea typeface="微軟正黑體" pitchFamily="34" charset="-120"/>
                        </a:rPr>
                        <a:t>依照單位特性，擬定防火計畫</a:t>
                      </a:r>
                      <a:endParaRPr kumimoji="0" lang="en-US" altLang="zh-TW" sz="2400" b="1" i="0" u="none" strike="noStrike" cap="none" normalizeH="0" baseline="0" dirty="0" smtClean="0">
                        <a:ln>
                          <a:noFill/>
                        </a:ln>
                        <a:solidFill>
                          <a:schemeClr val="accent6">
                            <a:lumMod val="75000"/>
                          </a:schemeClr>
                        </a:solidFill>
                        <a:effectLst/>
                        <a:latin typeface="Arial" charset="0"/>
                        <a:ea typeface="微軟正黑體" pitchFamily="34" charset="-120"/>
                      </a:endParaRP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kern="1200" cap="none" normalizeH="0" baseline="0" dirty="0" smtClean="0">
                          <a:ln>
                            <a:noFill/>
                          </a:ln>
                          <a:solidFill>
                            <a:schemeClr val="tx2"/>
                          </a:solidFill>
                          <a:effectLst/>
                          <a:latin typeface="Arial" charset="0"/>
                          <a:ea typeface="微軟正黑體" pitchFamily="34" charset="-120"/>
                          <a:cs typeface="+mn-cs"/>
                        </a:rPr>
                        <a:t>制定全院及</a:t>
                      </a:r>
                      <a:r>
                        <a:rPr kumimoji="0" lang="zh-TW" altLang="en-US" sz="2400" b="1" i="0" u="none" strike="noStrike" kern="1200" cap="none" normalizeH="0" baseline="0" dirty="0" smtClean="0">
                          <a:ln>
                            <a:noFill/>
                          </a:ln>
                          <a:solidFill>
                            <a:srgbClr val="FF0000"/>
                          </a:solidFill>
                          <a:effectLst/>
                          <a:latin typeface="Arial" charset="0"/>
                          <a:ea typeface="微軟正黑體" pitchFamily="34" charset="-120"/>
                          <a:cs typeface="+mn-cs"/>
                        </a:rPr>
                        <a:t>各特殊單位之火警應變計畫</a:t>
                      </a:r>
                      <a:endParaRPr kumimoji="0" lang="en-US" altLang="zh-TW" sz="2400" b="1" i="0" u="none" strike="noStrike" kern="1200" cap="none" normalizeH="0" baseline="0" dirty="0" smtClean="0">
                        <a:ln>
                          <a:noFill/>
                        </a:ln>
                        <a:solidFill>
                          <a:srgbClr val="FF0000"/>
                        </a:solidFill>
                        <a:effectLst/>
                        <a:latin typeface="Arial" charset="0"/>
                        <a:ea typeface="微軟正黑體" pitchFamily="34" charset="-120"/>
                        <a:cs typeface="+mn-cs"/>
                      </a:endParaRP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落實人員防火教育及火警應變訓練</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solidFill>
                          <a:effectLst/>
                          <a:latin typeface="Arial" charset="0"/>
                          <a:ea typeface="微軟正黑體" pitchFamily="34" charset="-120"/>
                        </a:rPr>
                        <a:t>加強防火設施</a:t>
                      </a:r>
                      <a:r>
                        <a:rPr kumimoji="0" lang="en-US" altLang="zh-TW" sz="2400" b="1" i="0" u="none" strike="noStrike" cap="none" normalizeH="0" baseline="0" dirty="0" smtClean="0">
                          <a:ln>
                            <a:noFill/>
                          </a:ln>
                          <a:solidFill>
                            <a:schemeClr val="tx1"/>
                          </a:solidFill>
                          <a:effectLst/>
                          <a:latin typeface="Arial" charset="0"/>
                          <a:ea typeface="微軟正黑體" pitchFamily="34" charset="-120"/>
                        </a:rPr>
                        <a:t>(</a:t>
                      </a:r>
                      <a:r>
                        <a:rPr kumimoji="0" lang="zh-TW" altLang="en-US" sz="2400" b="1" i="0" u="none" strike="noStrike" cap="none" normalizeH="0" baseline="0" dirty="0" smtClean="0">
                          <a:ln>
                            <a:noFill/>
                          </a:ln>
                          <a:solidFill>
                            <a:schemeClr val="tx1"/>
                          </a:solidFill>
                          <a:effectLst/>
                          <a:latin typeface="Arial" charset="0"/>
                          <a:ea typeface="微軟正黑體" pitchFamily="34" charset="-120"/>
                        </a:rPr>
                        <a:t>備</a:t>
                      </a:r>
                      <a:r>
                        <a:rPr kumimoji="0" lang="en-US" altLang="zh-TW" sz="2400" b="1" i="0" u="none" strike="noStrike" cap="none" normalizeH="0" baseline="0" dirty="0" smtClean="0">
                          <a:ln>
                            <a:noFill/>
                          </a:ln>
                          <a:solidFill>
                            <a:schemeClr val="tx1"/>
                          </a:solidFill>
                          <a:effectLst/>
                          <a:latin typeface="Arial" charset="0"/>
                          <a:ea typeface="微軟正黑體" pitchFamily="34" charset="-120"/>
                        </a:rPr>
                        <a:t>)</a:t>
                      </a:r>
                      <a:r>
                        <a:rPr kumimoji="0" lang="zh-TW" altLang="en-US" sz="2400" b="1" i="0" u="none" strike="noStrike" cap="none" normalizeH="0" baseline="0" dirty="0" smtClean="0">
                          <a:ln>
                            <a:noFill/>
                          </a:ln>
                          <a:solidFill>
                            <a:schemeClr val="tx1"/>
                          </a:solidFill>
                          <a:effectLst/>
                          <a:latin typeface="Arial" charset="0"/>
                          <a:ea typeface="微軟正黑體" pitchFamily="34" charset="-120"/>
                        </a:rPr>
                        <a:t>及管理</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lumMod val="50000"/>
                            </a:schemeClr>
                          </a:solidFill>
                          <a:effectLst/>
                          <a:latin typeface="Arial" charset="0"/>
                          <a:ea typeface="微軟正黑體" pitchFamily="34" charset="-120"/>
                        </a:rPr>
                        <a:t>制訂全院及</a:t>
                      </a:r>
                      <a:r>
                        <a:rPr kumimoji="0" lang="zh-TW" altLang="en-US" sz="2400" b="1" i="0" u="none" strike="noStrike" cap="none" normalizeH="0" baseline="0" dirty="0" smtClean="0">
                          <a:ln>
                            <a:noFill/>
                          </a:ln>
                          <a:solidFill>
                            <a:srgbClr val="FF0000"/>
                          </a:solidFill>
                          <a:effectLst/>
                          <a:latin typeface="Arial" charset="0"/>
                          <a:ea typeface="微軟正黑體" pitchFamily="34" charset="-120"/>
                        </a:rPr>
                        <a:t>各單位</a:t>
                      </a:r>
                      <a:r>
                        <a:rPr kumimoji="0" lang="zh-TW" altLang="en-US" sz="2400" b="1" i="0" u="none" strike="noStrike" kern="1200" cap="none" normalizeH="0" baseline="0" dirty="0" smtClean="0">
                          <a:ln>
                            <a:noFill/>
                          </a:ln>
                          <a:solidFill>
                            <a:srgbClr val="FF0000"/>
                          </a:solidFill>
                          <a:effectLst/>
                          <a:latin typeface="Arial" charset="0"/>
                          <a:ea typeface="微軟正黑體" pitchFamily="34" charset="-120"/>
                          <a:cs typeface="+mn-cs"/>
                        </a:rPr>
                        <a:t>之火災緊急應變計畫</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落實人員防火教育及火警應變訓練</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r>
            </a:tbl>
          </a:graphicData>
        </a:graphic>
      </p:graphicFrame>
      <p:sp>
        <p:nvSpPr>
          <p:cNvPr id="9" name="AutoShape 60"/>
          <p:cNvSpPr>
            <a:spLocks noChangeArrowheads="1"/>
          </p:cNvSpPr>
          <p:nvPr/>
        </p:nvSpPr>
        <p:spPr bwMode="auto">
          <a:xfrm>
            <a:off x="4572000" y="4581128"/>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0" name="Text Box 41"/>
          <p:cNvSpPr txBox="1">
            <a:spLocks noChangeArrowheads="1"/>
          </p:cNvSpPr>
          <p:nvPr/>
        </p:nvSpPr>
        <p:spPr bwMode="auto">
          <a:xfrm>
            <a:off x="323528" y="1124744"/>
            <a:ext cx="8496944" cy="354013"/>
          </a:xfrm>
          <a:prstGeom prst="rect">
            <a:avLst/>
          </a:prstGeom>
          <a:solidFill>
            <a:srgbClr val="FFDDFF"/>
          </a:solidFill>
          <a:ln>
            <a:noFill/>
          </a:ln>
          <a:extLst/>
        </p:spPr>
        <p:txBody>
          <a:bodyPr wrap="square">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000000"/>
                </a:solidFill>
                <a:ea typeface="微軟正黑體" pitchFamily="34" charset="-120"/>
              </a:rPr>
              <a:t>為差異處</a:t>
            </a:r>
            <a:r>
              <a:rPr kumimoji="0" lang="zh-TW" altLang="en-US" sz="1700" b="1" dirty="0" smtClean="0">
                <a:solidFill>
                  <a:srgbClr val="000000"/>
                </a:solidFill>
                <a:ea typeface="微軟正黑體" pitchFamily="34" charset="-120"/>
              </a:rPr>
              <a:t>，</a:t>
            </a:r>
            <a:r>
              <a:rPr kumimoji="0" lang="zh-TW" altLang="en-US" sz="1700" b="1" dirty="0" smtClean="0">
                <a:solidFill>
                  <a:srgbClr val="E78A00">
                    <a:lumMod val="75000"/>
                  </a:srgbClr>
                </a:solidFill>
                <a:ea typeface="微軟正黑體" pitchFamily="34" charset="-120"/>
              </a:rPr>
              <a:t>褐字</a:t>
            </a:r>
            <a:r>
              <a:rPr kumimoji="0" lang="zh-TW" altLang="en-US" sz="1700" b="1" dirty="0" smtClean="0">
                <a:solidFill>
                  <a:srgbClr val="000000"/>
                </a:solidFill>
                <a:ea typeface="微軟正黑體" pitchFamily="34" charset="-120"/>
              </a:rPr>
              <a:t>為刪除</a:t>
            </a:r>
            <a:r>
              <a:rPr kumimoji="0" lang="zh-TW" altLang="en-US" sz="1700" b="1" dirty="0">
                <a:solidFill>
                  <a:srgbClr val="000000"/>
                </a:solidFill>
                <a:ea typeface="微軟正黑體" pitchFamily="34" charset="-120"/>
              </a:rPr>
              <a:t>或整併，</a:t>
            </a:r>
            <a:r>
              <a:rPr kumimoji="0" lang="zh-TW" altLang="en-US" sz="1700" b="1" dirty="0">
                <a:solidFill>
                  <a:srgbClr val="2D6BC7"/>
                </a:solidFill>
                <a:ea typeface="微軟正黑體" pitchFamily="34" charset="-120"/>
              </a:rPr>
              <a:t>藍字</a:t>
            </a:r>
            <a:r>
              <a:rPr kumimoji="0" lang="zh-TW" altLang="en-US" sz="1700" b="1" dirty="0">
                <a:solidFill>
                  <a:srgbClr val="000000"/>
                </a:solidFill>
                <a:ea typeface="微軟正黑體" pitchFamily="34" charset="-120"/>
              </a:rPr>
              <a:t>為新增策略，「　」為建議加強的項目。</a:t>
            </a:r>
          </a:p>
        </p:txBody>
      </p:sp>
      <p:sp>
        <p:nvSpPr>
          <p:cNvPr id="11" name="AutoShape 46"/>
          <p:cNvSpPr>
            <a:spLocks noChangeArrowheads="1"/>
          </p:cNvSpPr>
          <p:nvPr/>
        </p:nvSpPr>
        <p:spPr bwMode="auto">
          <a:xfrm>
            <a:off x="6193508" y="112474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p:txBody>
          <a:bodyPr/>
          <a:lstStyle/>
          <a:p>
            <a:pPr eaLnBrk="1" hangingPunct="1"/>
            <a:r>
              <a:rPr lang="zh-TW" altLang="en-US" dirty="0" smtClean="0">
                <a:latin typeface="+mj-ea"/>
                <a:ea typeface="+mj-ea"/>
              </a:rPr>
              <a:t>年度目標</a:t>
            </a:r>
            <a:r>
              <a:rPr lang="zh-TW" altLang="en-US" dirty="0">
                <a:solidFill>
                  <a:srgbClr val="FFCCFF"/>
                </a:solidFill>
                <a:effectLst>
                  <a:outerShdw blurRad="50800" dist="38100" dir="2700000" algn="tl" rotWithShape="0">
                    <a:schemeClr val="bg1">
                      <a:lumMod val="95000"/>
                      <a:alpha val="40000"/>
                    </a:schemeClr>
                  </a:outerShdw>
                </a:effectLst>
                <a:latin typeface="+mj-ea"/>
                <a:ea typeface="+mj-ea"/>
              </a:rPr>
              <a:t>執行策略</a:t>
            </a:r>
            <a:r>
              <a:rPr lang="zh-TW" altLang="en-US" dirty="0" smtClean="0">
                <a:latin typeface="+mj-ea"/>
                <a:ea typeface="+mj-ea"/>
              </a:rPr>
              <a:t>修訂比較表</a:t>
            </a:r>
            <a:r>
              <a:rPr lang="en-US" altLang="zh-TW" sz="2800" dirty="0" smtClean="0">
                <a:latin typeface="+mj-ea"/>
                <a:ea typeface="+mj-ea"/>
              </a:rPr>
              <a:t>9/10</a:t>
            </a:r>
          </a:p>
        </p:txBody>
      </p:sp>
      <p:sp>
        <p:nvSpPr>
          <p:cNvPr id="13" name="Text Box 41"/>
          <p:cNvSpPr txBox="1">
            <a:spLocks noChangeArrowheads="1"/>
          </p:cNvSpPr>
          <p:nvPr/>
        </p:nvSpPr>
        <p:spPr bwMode="auto">
          <a:xfrm>
            <a:off x="250825" y="1066800"/>
            <a:ext cx="8713788" cy="354013"/>
          </a:xfrm>
          <a:prstGeom prst="rect">
            <a:avLst/>
          </a:prstGeom>
          <a:solidFill>
            <a:srgbClr val="FFDDFF"/>
          </a:solidFill>
          <a:ln>
            <a:noFill/>
          </a:ln>
          <a:extLst/>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kumimoji="0" lang="zh-TW" altLang="en-US" sz="1700" b="1" dirty="0">
                <a:solidFill>
                  <a:srgbClr val="000000"/>
                </a:solidFill>
                <a:ea typeface="微軟正黑體" pitchFamily="34" charset="-120"/>
              </a:rPr>
              <a:t>註</a:t>
            </a:r>
            <a:r>
              <a:rPr kumimoji="0" lang="zh-TW" altLang="en-US" sz="1700" b="1" dirty="0" smtClean="0">
                <a:solidFill>
                  <a:srgbClr val="000000"/>
                </a:solidFill>
                <a:ea typeface="微軟正黑體" pitchFamily="34" charset="-120"/>
              </a:rPr>
              <a:t>：</a:t>
            </a:r>
            <a:r>
              <a:rPr kumimoji="0" lang="zh-TW" altLang="en-US" sz="1700" b="1" dirty="0" smtClean="0">
                <a:solidFill>
                  <a:srgbClr val="2D6BC7"/>
                </a:solidFill>
                <a:ea typeface="微軟正黑體" pitchFamily="34" charset="-120"/>
              </a:rPr>
              <a:t>藍</a:t>
            </a:r>
            <a:r>
              <a:rPr kumimoji="0" lang="zh-TW" altLang="en-US" sz="1700" b="1" dirty="0">
                <a:solidFill>
                  <a:srgbClr val="2D6BC7"/>
                </a:solidFill>
                <a:ea typeface="微軟正黑體" pitchFamily="34" charset="-120"/>
              </a:rPr>
              <a:t>字</a:t>
            </a:r>
            <a:r>
              <a:rPr kumimoji="0" lang="zh-TW" altLang="en-US" sz="1700" b="1" dirty="0">
                <a:solidFill>
                  <a:srgbClr val="000000"/>
                </a:solidFill>
                <a:ea typeface="微軟正黑體" pitchFamily="34" charset="-120"/>
              </a:rPr>
              <a:t>為新增策略，「　」為建議加強的項目。</a:t>
            </a:r>
          </a:p>
        </p:txBody>
      </p:sp>
      <p:graphicFrame>
        <p:nvGraphicFramePr>
          <p:cNvPr id="14" name="表格 13"/>
          <p:cNvGraphicFramePr>
            <a:graphicFrameLocks noGrp="1"/>
          </p:cNvGraphicFramePr>
          <p:nvPr/>
        </p:nvGraphicFramePr>
        <p:xfrm>
          <a:off x="323528" y="1628800"/>
          <a:ext cx="8496944" cy="4725113"/>
        </p:xfrm>
        <a:graphic>
          <a:graphicData uri="http://schemas.openxmlformats.org/drawingml/2006/table">
            <a:tbl>
              <a:tblPr firstRow="1" bandRow="1">
                <a:tableStyleId>{D7AC3CCA-C797-4891-BE02-D94E43425B78}</a:tableStyleId>
              </a:tblPr>
              <a:tblGrid>
                <a:gridCol w="1656184"/>
                <a:gridCol w="6840760"/>
              </a:tblGrid>
              <a:tr h="50405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目標十：</a:t>
                      </a:r>
                      <a:r>
                        <a:rPr kumimoji="0" lang="zh-TW"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rPr>
                        <a:t>加強住院病人自殺防治</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cs typeface="Times New Roman" pitchFamily="18" charset="0"/>
                      </a:endParaRPr>
                    </a:p>
                  </a:txBody>
                  <a:tcPr>
                    <a:noFill/>
                  </a:tcPr>
                </a:tc>
                <a:tc hMerge="1">
                  <a:txBody>
                    <a:bodyPr/>
                    <a:lstStyle/>
                    <a:p>
                      <a:endParaRPr lang="zh-TW" altLang="en-US" dirty="0"/>
                    </a:p>
                  </a:txBody>
                  <a:tcPr>
                    <a:noFill/>
                  </a:tcPr>
                </a:tc>
              </a:tr>
              <a:tr h="456766">
                <a:tc gridSpan="2">
                  <a:txBody>
                    <a:bodyPr/>
                    <a:lstStyle/>
                    <a:p>
                      <a:pPr algn="ctr"/>
                      <a:r>
                        <a:rPr lang="zh-TW" altLang="en-US" sz="2800" b="1" dirty="0" smtClean="0">
                          <a:solidFill>
                            <a:srgbClr val="000000"/>
                          </a:solidFill>
                        </a:rPr>
                        <a:t>執行策略</a:t>
                      </a:r>
                      <a:endParaRPr lang="zh-TW" altLang="en-US" sz="2800" b="1" dirty="0">
                        <a:solidFill>
                          <a:srgbClr val="000000"/>
                        </a:solidFill>
                      </a:endParaRPr>
                    </a:p>
                  </a:txBody>
                  <a:tcPr>
                    <a:noFill/>
                  </a:tcPr>
                </a:tc>
                <a:tc hMerge="1">
                  <a:txBody>
                    <a:bodyPr/>
                    <a:lstStyle/>
                    <a:p>
                      <a:endParaRPr lang="zh-TW" altLang="en-US" dirty="0"/>
                    </a:p>
                  </a:txBody>
                  <a:tcPr>
                    <a:noFill/>
                  </a:tcPr>
                </a:tc>
              </a:tr>
              <a:tr h="5204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r>
              <a:tr h="316835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2"/>
                          </a:solidFill>
                          <a:effectLst/>
                          <a:latin typeface="Arial" charset="0"/>
                          <a:ea typeface="微軟正黑體" pitchFamily="34" charset="-120"/>
                        </a:rPr>
                        <a:t>無</a:t>
                      </a:r>
                      <a:endParaRPr kumimoji="0" lang="en-US" altLang="zh-TW" sz="2400" b="1" i="0" u="none" strike="noStrike" cap="none" normalizeH="0" baseline="0" dirty="0" smtClean="0">
                        <a:ln>
                          <a:noFill/>
                        </a:ln>
                        <a:solidFill>
                          <a:schemeClr val="tx2"/>
                        </a:solidFill>
                        <a:effectLst/>
                        <a:latin typeface="Arial" charset="0"/>
                        <a:ea typeface="微軟正黑體" pitchFamily="34" charset="-120"/>
                      </a:endParaRPr>
                    </a:p>
                  </a:txBody>
                  <a:tcPr horzOverflow="overflow">
                    <a:noFill/>
                  </a:tcPr>
                </a:tc>
                <a:tc>
                  <a:txBody>
                    <a:bodyPr/>
                    <a:lstStyle/>
                    <a:p>
                      <a:pPr marL="0" marR="0" lvl="0" indent="0"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加強環境安全</a:t>
                      </a:r>
                    </a:p>
                    <a:p>
                      <a:pPr marL="0" marR="0" lvl="0" indent="0"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建立住院病人自殺風險評估機制</a:t>
                      </a:r>
                    </a:p>
                    <a:p>
                      <a:pPr marL="0" marR="0" lvl="0" indent="0"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提供自殺高風險個案之個別化照護、溝通與支持</a:t>
                      </a:r>
                    </a:p>
                    <a:p>
                      <a:pPr marL="0" marR="0" lvl="0" indent="0" algn="l" defTabSz="914400" rtl="0" eaLnBrk="1" fontAlgn="base" latinLnBrk="0" hangingPunct="1">
                        <a:lnSpc>
                          <a:spcPct val="11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accent1"/>
                          </a:solidFill>
                          <a:effectLst/>
                          <a:latin typeface="Arial" charset="0"/>
                          <a:ea typeface="微軟正黑體" pitchFamily="34" charset="-120"/>
                        </a:rPr>
                        <a:t>建立照護及轉介機制</a:t>
                      </a:r>
                      <a:endParaRPr kumimoji="0" lang="en-US" altLang="zh-TW" sz="2400" b="1" i="0" u="none" strike="noStrike" cap="none" normalizeH="0" baseline="0" dirty="0" smtClean="0">
                        <a:ln>
                          <a:noFill/>
                        </a:ln>
                        <a:solidFill>
                          <a:schemeClr val="accent1"/>
                        </a:solidFill>
                        <a:effectLst/>
                        <a:latin typeface="Arial" charset="0"/>
                        <a:ea typeface="微軟正黑體" pitchFamily="34" charset="-120"/>
                      </a:endParaRPr>
                    </a:p>
                  </a:txBody>
                  <a:tcPr horzOverflow="overflow">
                    <a:noFill/>
                  </a:tcPr>
                </a:tc>
              </a:tr>
            </a:tbl>
          </a:graphicData>
        </a:graphic>
      </p:graphicFrame>
      <p:sp>
        <p:nvSpPr>
          <p:cNvPr id="15" name="AutoShape 42"/>
          <p:cNvSpPr>
            <a:spLocks noChangeArrowheads="1"/>
          </p:cNvSpPr>
          <p:nvPr/>
        </p:nvSpPr>
        <p:spPr bwMode="auto">
          <a:xfrm>
            <a:off x="2699792" y="1068388"/>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6" name="AutoShape 27"/>
          <p:cNvSpPr>
            <a:spLocks noChangeArrowheads="1"/>
          </p:cNvSpPr>
          <p:nvPr/>
        </p:nvSpPr>
        <p:spPr bwMode="auto">
          <a:xfrm>
            <a:off x="6300788" y="1484313"/>
            <a:ext cx="2303660" cy="936625"/>
          </a:xfrm>
          <a:prstGeom prst="irregularSeal1">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2400" b="1" dirty="0" smtClean="0">
                <a:solidFill>
                  <a:srgbClr val="FFFF00"/>
                </a:solidFill>
                <a:latin typeface="Arial" pitchFamily="34" charset="0"/>
                <a:ea typeface="微軟正黑體" pitchFamily="34" charset="-120"/>
              </a:rPr>
              <a:t>新增目標</a:t>
            </a:r>
            <a:endParaRPr lang="en-US" altLang="zh-TW" sz="2400" b="1" dirty="0">
              <a:solidFill>
                <a:srgbClr val="FFFF00"/>
              </a:solidFill>
              <a:latin typeface="Arial" pitchFamily="34" charset="0"/>
              <a:ea typeface="微軟正黑體" pitchFamily="34" charset="-120"/>
            </a:endParaRPr>
          </a:p>
        </p:txBody>
      </p:sp>
      <p:sp>
        <p:nvSpPr>
          <p:cNvPr id="9" name="AutoShape 47"/>
          <p:cNvSpPr>
            <a:spLocks noChangeArrowheads="1"/>
          </p:cNvSpPr>
          <p:nvPr/>
        </p:nvSpPr>
        <p:spPr bwMode="auto">
          <a:xfrm>
            <a:off x="2052414" y="371678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
        <p:nvSpPr>
          <p:cNvPr id="10" name="AutoShape 48"/>
          <p:cNvSpPr>
            <a:spLocks noChangeArrowheads="1"/>
          </p:cNvSpPr>
          <p:nvPr/>
        </p:nvSpPr>
        <p:spPr bwMode="auto">
          <a:xfrm>
            <a:off x="2052414" y="3284984"/>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kumimoji="0" lang="zh-TW" altLang="en-US">
              <a:solidFill>
                <a:srgbClr val="1D528D"/>
              </a:solidFill>
              <a:ea typeface="新細明體" pitchFamily="18"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zh-TW" altLang="en-US" dirty="0" smtClean="0">
                <a:latin typeface="+mj-ea"/>
                <a:ea typeface="+mj-ea"/>
              </a:rPr>
              <a:t>大　綱</a:t>
            </a:r>
            <a:endParaRPr lang="en-US" altLang="zh-TW" dirty="0" smtClean="0">
              <a:latin typeface="+mj-ea"/>
              <a:ea typeface="+mj-ea"/>
            </a:endParaRPr>
          </a:p>
        </p:txBody>
      </p:sp>
      <p:sp>
        <p:nvSpPr>
          <p:cNvPr id="6148" name="Rectangle 3"/>
          <p:cNvSpPr>
            <a:spLocks noGrp="1" noChangeArrowheads="1"/>
          </p:cNvSpPr>
          <p:nvPr>
            <p:ph type="body" idx="1"/>
          </p:nvPr>
        </p:nvSpPr>
        <p:spPr>
          <a:xfrm>
            <a:off x="239712" y="1052736"/>
            <a:ext cx="8652768" cy="4824636"/>
          </a:xfrm>
        </p:spPr>
        <p:txBody>
          <a:bodyPr/>
          <a:lstStyle/>
          <a:p>
            <a:pPr eaLnBrk="1" hangingPunct="1">
              <a:lnSpc>
                <a:spcPct val="150000"/>
              </a:lnSpc>
            </a:pPr>
            <a:r>
              <a:rPr lang="zh-TW" altLang="en-US" sz="2800" b="1" dirty="0" smtClean="0">
                <a:latin typeface="+mj-ea"/>
                <a:ea typeface="+mj-ea"/>
              </a:rPr>
              <a:t>前言</a:t>
            </a:r>
            <a:endParaRPr lang="en-US" altLang="zh-TW" sz="2800" b="1" dirty="0" smtClean="0">
              <a:latin typeface="+mj-ea"/>
              <a:ea typeface="+mj-ea"/>
            </a:endParaRPr>
          </a:p>
          <a:p>
            <a:pPr eaLnBrk="1" hangingPunct="1">
              <a:lnSpc>
                <a:spcPct val="150000"/>
              </a:lnSpc>
            </a:pPr>
            <a:r>
              <a:rPr lang="zh-TW" altLang="en-US" sz="2800" b="1" dirty="0" smtClean="0">
                <a:latin typeface="+mj-ea"/>
                <a:ea typeface="+mj-ea"/>
              </a:rPr>
              <a:t>年度目標制訂原則</a:t>
            </a:r>
            <a:endParaRPr lang="en-US" altLang="zh-TW" sz="2800" b="1" dirty="0" smtClean="0">
              <a:latin typeface="+mj-ea"/>
              <a:ea typeface="+mj-ea"/>
            </a:endParaRPr>
          </a:p>
          <a:p>
            <a:pPr eaLnBrk="1" hangingPunct="1">
              <a:lnSpc>
                <a:spcPct val="150000"/>
              </a:lnSpc>
            </a:pPr>
            <a:r>
              <a:rPr lang="zh-TW" altLang="en-US" sz="2800" b="1" dirty="0" smtClean="0">
                <a:latin typeface="+mj-ea"/>
                <a:ea typeface="+mj-ea"/>
              </a:rPr>
              <a:t>建議參考做法手冊使用說明</a:t>
            </a:r>
            <a:endParaRPr lang="en-US" altLang="zh-TW" sz="2800" b="1" dirty="0" smtClean="0">
              <a:latin typeface="+mj-ea"/>
              <a:ea typeface="+mj-ea"/>
            </a:endParaRPr>
          </a:p>
          <a:p>
            <a:pPr eaLnBrk="1" hangingPunct="1">
              <a:lnSpc>
                <a:spcPct val="150000"/>
              </a:lnSpc>
            </a:pPr>
            <a:r>
              <a:rPr lang="en-US" altLang="zh-TW" sz="2800" b="1" dirty="0" smtClean="0">
                <a:latin typeface="+mj-ea"/>
                <a:ea typeface="+mj-ea"/>
              </a:rPr>
              <a:t>101-102</a:t>
            </a:r>
            <a:r>
              <a:rPr lang="zh-TW" altLang="en-US" sz="2800" b="1" dirty="0" smtClean="0">
                <a:latin typeface="+mj-ea"/>
                <a:ea typeface="+mj-ea"/>
              </a:rPr>
              <a:t>年</a:t>
            </a:r>
            <a:r>
              <a:rPr lang="zh-TW" altLang="en-US" sz="2800" b="1" dirty="0" smtClean="0">
                <a:solidFill>
                  <a:srgbClr val="0000FF"/>
                </a:solidFill>
                <a:latin typeface="+mj-ea"/>
                <a:ea typeface="+mj-ea"/>
              </a:rPr>
              <a:t>醫院</a:t>
            </a:r>
            <a:r>
              <a:rPr lang="zh-TW" altLang="en-US" sz="2800" b="1" dirty="0" smtClean="0">
                <a:latin typeface="+mj-ea"/>
                <a:ea typeface="+mj-ea"/>
              </a:rPr>
              <a:t>醫療品質及病人安全年度目標</a:t>
            </a:r>
            <a:endParaRPr lang="en-US" altLang="zh-TW" sz="2800" b="1" dirty="0" smtClean="0">
              <a:latin typeface="+mj-ea"/>
              <a:ea typeface="+mj-ea"/>
            </a:endParaRPr>
          </a:p>
          <a:p>
            <a:pPr lvl="1" eaLnBrk="1" hangingPunct="1">
              <a:lnSpc>
                <a:spcPct val="150000"/>
              </a:lnSpc>
            </a:pPr>
            <a:r>
              <a:rPr lang="zh-TW" altLang="en-US" sz="2400" b="1" dirty="0" smtClean="0">
                <a:latin typeface="+mj-ea"/>
                <a:ea typeface="+mj-ea"/>
              </a:rPr>
              <a:t>年度目標修訂概要</a:t>
            </a:r>
            <a:endParaRPr lang="en-US" altLang="zh-TW" sz="2400" b="1" dirty="0" smtClean="0">
              <a:latin typeface="+mj-ea"/>
              <a:ea typeface="+mj-ea"/>
            </a:endParaRPr>
          </a:p>
          <a:p>
            <a:pPr lvl="1" eaLnBrk="1" hangingPunct="1">
              <a:lnSpc>
                <a:spcPct val="150000"/>
              </a:lnSpc>
            </a:pPr>
            <a:r>
              <a:rPr lang="zh-TW" altLang="en-US" sz="2400" b="1" dirty="0" smtClean="0">
                <a:latin typeface="+mj-ea"/>
                <a:ea typeface="+mj-ea"/>
              </a:rPr>
              <a:t>執行策略修訂比較表</a:t>
            </a:r>
            <a:endParaRPr lang="en-US" altLang="zh-TW" sz="2400" b="1" dirty="0" smtClean="0">
              <a:latin typeface="+mj-ea"/>
              <a:ea typeface="+mj-ea"/>
            </a:endParaRPr>
          </a:p>
          <a:p>
            <a:pPr lvl="1" eaLnBrk="1" hangingPunct="1">
              <a:lnSpc>
                <a:spcPct val="150000"/>
              </a:lnSpc>
            </a:pPr>
            <a:r>
              <a:rPr lang="zh-TW" altLang="en-US" sz="2400" b="1" dirty="0" smtClean="0">
                <a:latin typeface="+mj-ea"/>
                <a:ea typeface="+mj-ea"/>
              </a:rPr>
              <a:t>各目標介紹（執行策略、一般原則、</a:t>
            </a:r>
            <a:r>
              <a:rPr lang="en-US" altLang="zh-TW" sz="2400" b="1" dirty="0" smtClean="0">
                <a:latin typeface="+mj-ea"/>
                <a:ea typeface="+mj-ea"/>
              </a:rPr>
              <a:t/>
            </a:r>
            <a:br>
              <a:rPr lang="en-US" altLang="zh-TW" sz="2400" b="1" dirty="0" smtClean="0">
                <a:latin typeface="+mj-ea"/>
                <a:ea typeface="+mj-ea"/>
              </a:rPr>
            </a:br>
            <a:r>
              <a:rPr lang="zh-TW" altLang="en-US" sz="2400" b="1" dirty="0" smtClean="0">
                <a:latin typeface="+mj-ea"/>
                <a:ea typeface="+mj-ea"/>
              </a:rPr>
              <a:t>參考做法）</a:t>
            </a:r>
            <a:endParaRPr lang="en-US" altLang="zh-TW" sz="2400" b="1" dirty="0" smtClean="0">
              <a:latin typeface="+mj-ea"/>
              <a:ea typeface="+mj-ea"/>
            </a:endParaRPr>
          </a:p>
          <a:p>
            <a:pPr eaLnBrk="1" hangingPunct="1">
              <a:lnSpc>
                <a:spcPct val="150000"/>
              </a:lnSpc>
            </a:pPr>
            <a:endParaRPr lang="en-US" altLang="zh-TW" sz="2800" b="1" dirty="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99384" y="2564904"/>
            <a:ext cx="6477000" cy="1296144"/>
          </a:xfrm>
        </p:spPr>
        <p:txBody>
          <a:bodyPr>
            <a:normAutofit/>
          </a:bodyPr>
          <a:lstStyle/>
          <a:p>
            <a:pPr algn="ctr" eaLnBrk="1" fontAlgn="auto" hangingPunct="1">
              <a:spcAft>
                <a:spcPts val="0"/>
              </a:spcAft>
              <a:defRPr/>
            </a:pPr>
            <a:r>
              <a:rPr lang="zh-TW" altLang="en-US" sz="4800" noProof="1">
                <a:latin typeface="+mj-ea"/>
                <a:ea typeface="+mj-ea"/>
              </a:rPr>
              <a:t>目標一、提升用藥安全</a:t>
            </a:r>
          </a:p>
        </p:txBody>
      </p:sp>
      <p:sp>
        <p:nvSpPr>
          <p:cNvPr id="15362" name="Rectangle 4"/>
          <p:cNvSpPr>
            <a:spLocks noGrp="1" noChangeArrowheads="1"/>
          </p:cNvSpPr>
          <p:nvPr>
            <p:ph type="subTitle" idx="1"/>
          </p:nvPr>
        </p:nvSpPr>
        <p:spPr>
          <a:xfrm>
            <a:off x="2413238" y="4293096"/>
            <a:ext cx="6705600" cy="685800"/>
          </a:xfrm>
        </p:spPr>
        <p:txBody>
          <a:bodyPr/>
          <a:lstStyle/>
          <a:p>
            <a:pPr algn="ctr" eaLnBrk="1" hangingPunct="1"/>
            <a:endParaRPr lang="zh-TW"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552" y="2060848"/>
            <a:ext cx="8280920" cy="477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612648" y="260648"/>
            <a:ext cx="8153400" cy="990600"/>
          </a:xfrm>
        </p:spPr>
        <p:txBody>
          <a:bodyPr/>
          <a:lstStyle/>
          <a:p>
            <a:r>
              <a:rPr lang="zh-TW" altLang="en-US" sz="3200" dirty="0" smtClean="0">
                <a:latin typeface="+mj-ea"/>
                <a:ea typeface="+mj-ea"/>
              </a:rPr>
              <a:t>台灣病人安全通報系統（</a:t>
            </a:r>
            <a:r>
              <a:rPr lang="en-US" altLang="zh-TW" sz="3200" dirty="0" smtClean="0">
                <a:latin typeface="+mj-ea"/>
                <a:ea typeface="+mj-ea"/>
              </a:rPr>
              <a:t>TPR</a:t>
            </a:r>
            <a:r>
              <a:rPr lang="zh-TW" altLang="en-US" sz="3200" dirty="0" smtClean="0">
                <a:latin typeface="+mj-ea"/>
                <a:ea typeface="+mj-ea"/>
              </a:rPr>
              <a:t>）</a:t>
            </a:r>
            <a:r>
              <a:rPr lang="en-US" altLang="zh-TW" sz="3200" dirty="0" smtClean="0">
                <a:latin typeface="+mj-ea"/>
                <a:ea typeface="+mj-ea"/>
              </a:rPr>
              <a:t>2010</a:t>
            </a:r>
            <a:r>
              <a:rPr lang="zh-TW" altLang="en-US" sz="3200" dirty="0" smtClean="0">
                <a:latin typeface="+mj-ea"/>
                <a:ea typeface="+mj-ea"/>
              </a:rPr>
              <a:t>年年報</a:t>
            </a:r>
            <a:r>
              <a:rPr lang="en-US" altLang="zh-TW" dirty="0" smtClean="0">
                <a:latin typeface="+mj-ea"/>
                <a:ea typeface="+mj-ea"/>
              </a:rPr>
              <a:t/>
            </a:r>
            <a:br>
              <a:rPr lang="en-US" altLang="zh-TW" dirty="0" smtClean="0">
                <a:latin typeface="+mj-ea"/>
                <a:ea typeface="+mj-ea"/>
              </a:rPr>
            </a:br>
            <a:r>
              <a:rPr lang="zh-TW" altLang="en-US" dirty="0" smtClean="0">
                <a:latin typeface="+mj-ea"/>
                <a:ea typeface="+mj-ea"/>
              </a:rPr>
              <a:t>歷年</a:t>
            </a:r>
            <a:r>
              <a:rPr lang="zh-TW" altLang="en-US" dirty="0">
                <a:latin typeface="+mj-ea"/>
                <a:ea typeface="+mj-ea"/>
              </a:rPr>
              <a:t>事件類別</a:t>
            </a:r>
            <a:r>
              <a:rPr lang="zh-TW" altLang="en-US" dirty="0" smtClean="0">
                <a:latin typeface="+mj-ea"/>
                <a:ea typeface="+mj-ea"/>
              </a:rPr>
              <a:t>排行榜</a:t>
            </a:r>
            <a:endParaRPr lang="zh-TW" altLang="en-US" sz="3200" dirty="0">
              <a:latin typeface="+mj-ea"/>
              <a:ea typeface="+mj-ea"/>
            </a:endParaRPr>
          </a:p>
        </p:txBody>
      </p:sp>
      <p:sp>
        <p:nvSpPr>
          <p:cNvPr id="4" name="內容版面配置區 3"/>
          <p:cNvSpPr>
            <a:spLocks noGrp="1"/>
          </p:cNvSpPr>
          <p:nvPr>
            <p:ph sz="quarter" idx="1"/>
          </p:nvPr>
        </p:nvSpPr>
        <p:spPr>
          <a:xfrm>
            <a:off x="612648" y="1484784"/>
            <a:ext cx="8153400" cy="4495800"/>
          </a:xfrm>
        </p:spPr>
        <p:txBody>
          <a:bodyPr/>
          <a:lstStyle/>
          <a:p>
            <a:r>
              <a:rPr lang="zh-TW" altLang="en-US" sz="2800" dirty="0">
                <a:latin typeface="+mj-ea"/>
                <a:ea typeface="+mj-ea"/>
              </a:rPr>
              <a:t> ％係指該類事件佔當年度事件數之比例</a:t>
            </a:r>
          </a:p>
        </p:txBody>
      </p:sp>
      <p:sp>
        <p:nvSpPr>
          <p:cNvPr id="6" name="矩形 5"/>
          <p:cNvSpPr/>
          <p:nvPr/>
        </p:nvSpPr>
        <p:spPr>
          <a:xfrm>
            <a:off x="4860032" y="2924944"/>
            <a:ext cx="3960440"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187624" y="3501008"/>
            <a:ext cx="3682652" cy="5760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1503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sz="quarter" idx="4"/>
          </p:nvPr>
        </p:nvPicPr>
        <p:blipFill rotWithShape="1">
          <a:blip r:embed="rId3" cstate="screen">
            <a:extLst>
              <a:ext uri="{28A0092B-C50C-407E-A947-70E740481C1C}">
                <a14:useLocalDpi xmlns:a14="http://schemas.microsoft.com/office/drawing/2010/main"/>
              </a:ext>
            </a:extLst>
          </a:blip>
          <a:srcRect/>
          <a:stretch/>
        </p:blipFill>
        <p:spPr bwMode="auto">
          <a:xfrm>
            <a:off x="4787900" y="1556792"/>
            <a:ext cx="4051300" cy="51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3"/>
          <p:cNvSpPr>
            <a:spLocks noGrp="1"/>
          </p:cNvSpPr>
          <p:nvPr>
            <p:ph type="title"/>
          </p:nvPr>
        </p:nvSpPr>
        <p:spPr>
          <a:xfrm>
            <a:off x="533400" y="197768"/>
            <a:ext cx="8610600" cy="1143000"/>
          </a:xfrm>
        </p:spPr>
        <p:txBody>
          <a:bodyPr/>
          <a:lstStyle/>
          <a:p>
            <a:r>
              <a:rPr lang="zh-TW" altLang="en-US" sz="3200" dirty="0">
                <a:latin typeface="+mj-ea"/>
                <a:ea typeface="+mj-ea"/>
              </a:rPr>
              <a:t>台灣病人安全通報系統（</a:t>
            </a:r>
            <a:r>
              <a:rPr lang="en-US" altLang="zh-TW" sz="3200" dirty="0">
                <a:latin typeface="+mj-ea"/>
                <a:ea typeface="+mj-ea"/>
              </a:rPr>
              <a:t>TPR</a:t>
            </a:r>
            <a:r>
              <a:rPr lang="zh-TW" altLang="en-US" sz="3200" dirty="0">
                <a:latin typeface="+mj-ea"/>
                <a:ea typeface="+mj-ea"/>
              </a:rPr>
              <a:t>）</a:t>
            </a:r>
            <a:r>
              <a:rPr lang="en-US" altLang="zh-TW" sz="3200" dirty="0">
                <a:latin typeface="+mj-ea"/>
                <a:ea typeface="+mj-ea"/>
              </a:rPr>
              <a:t>2010</a:t>
            </a:r>
            <a:r>
              <a:rPr lang="zh-TW" altLang="en-US" sz="3200" dirty="0">
                <a:latin typeface="+mj-ea"/>
                <a:ea typeface="+mj-ea"/>
              </a:rPr>
              <a:t>年</a:t>
            </a:r>
            <a:r>
              <a:rPr lang="zh-TW" altLang="en-US" sz="3200" dirty="0" smtClean="0">
                <a:latin typeface="+mj-ea"/>
                <a:ea typeface="+mj-ea"/>
              </a:rPr>
              <a:t>年報</a:t>
            </a:r>
            <a:r>
              <a:rPr lang="en-US" altLang="zh-TW" sz="3200" dirty="0" smtClean="0">
                <a:latin typeface="+mj-ea"/>
                <a:ea typeface="+mj-ea"/>
              </a:rPr>
              <a:t/>
            </a:r>
            <a:br>
              <a:rPr lang="en-US" altLang="zh-TW" sz="3200" dirty="0" smtClean="0">
                <a:latin typeface="+mj-ea"/>
                <a:ea typeface="+mj-ea"/>
              </a:rPr>
            </a:br>
            <a:r>
              <a:rPr lang="zh-TW" altLang="en-US" sz="3200" dirty="0" smtClean="0">
                <a:latin typeface="+mj-ea"/>
                <a:ea typeface="+mj-ea"/>
              </a:rPr>
              <a:t>藥物事件錯誤發生階段、嚴重度與錯誤項目</a:t>
            </a:r>
            <a:endParaRPr lang="zh-TW" altLang="en-US" sz="3600" dirty="0">
              <a:latin typeface="+mj-ea"/>
              <a:ea typeface="+mj-ea"/>
            </a:endParaRPr>
          </a:p>
        </p:txBody>
      </p:sp>
      <p:pic>
        <p:nvPicPr>
          <p:cNvPr id="12" name="Picture 3"/>
          <p:cNvPicPr>
            <a:picLocks noGrp="1" noChangeAspect="1" noChangeArrowheads="1"/>
          </p:cNvPicPr>
          <p:nvPr>
            <p:ph sz="quarter" idx="2"/>
          </p:nvPr>
        </p:nvPicPr>
        <p:blipFill rotWithShape="1">
          <a:blip r:embed="rId4" cstate="screen">
            <a:extLst>
              <a:ext uri="{28A0092B-C50C-407E-A947-70E740481C1C}">
                <a14:useLocalDpi xmlns:a14="http://schemas.microsoft.com/office/drawing/2010/main"/>
              </a:ext>
            </a:extLst>
          </a:blip>
          <a:srcRect t="2127" r="2457"/>
          <a:stretch/>
        </p:blipFill>
        <p:spPr bwMode="auto">
          <a:xfrm>
            <a:off x="338064" y="1551384"/>
            <a:ext cx="4411736" cy="511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820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lnSpc>
                <a:spcPct val="176000"/>
              </a:lnSpc>
              <a:spcAft>
                <a:spcPts val="0"/>
              </a:spcAft>
              <a:defRPr/>
            </a:pPr>
            <a:r>
              <a:rPr lang="zh-TW" altLang="en-US">
                <a:latin typeface="+mj-ea"/>
                <a:ea typeface="+mj-ea"/>
              </a:rPr>
              <a:t>執行策略</a:t>
            </a:r>
          </a:p>
        </p:txBody>
      </p:sp>
      <p:graphicFrame>
        <p:nvGraphicFramePr>
          <p:cNvPr id="6" name="內容版面配置區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Oval 5"/>
          <p:cNvSpPr>
            <a:spLocks noChangeArrowheads="1"/>
          </p:cNvSpPr>
          <p:nvPr/>
        </p:nvSpPr>
        <p:spPr bwMode="auto">
          <a:xfrm>
            <a:off x="107950" y="5229225"/>
            <a:ext cx="503238" cy="503238"/>
          </a:xfrm>
          <a:prstGeom prst="ellipse">
            <a:avLst/>
          </a:prstGeom>
          <a:solidFill>
            <a:srgbClr val="0000FF"/>
          </a:solidFill>
          <a:ln w="9525">
            <a:solidFill>
              <a:schemeClr val="bg1"/>
            </a:solidFill>
            <a:round/>
            <a:headEnd/>
            <a:tailEnd/>
          </a:ln>
        </p:spPr>
        <p:txBody>
          <a:bodyPr wrap="none" anchor="ctr"/>
          <a:lstStyle/>
          <a:p>
            <a:pPr algn="ctr"/>
            <a:r>
              <a:rPr lang="zh-TW" altLang="en-US" b="1">
                <a:solidFill>
                  <a:srgbClr val="FFFF00"/>
                </a:solidFill>
                <a:ea typeface="微軟正黑體" pitchFamily="34" charset="-120"/>
              </a:rPr>
              <a:t>新</a:t>
            </a:r>
          </a:p>
        </p:txBody>
      </p:sp>
      <p:sp>
        <p:nvSpPr>
          <p:cNvPr id="17412" name="Oval 6"/>
          <p:cNvSpPr>
            <a:spLocks noChangeArrowheads="1"/>
          </p:cNvSpPr>
          <p:nvPr/>
        </p:nvSpPr>
        <p:spPr bwMode="auto">
          <a:xfrm>
            <a:off x="107950" y="2781300"/>
            <a:ext cx="503238" cy="503238"/>
          </a:xfrm>
          <a:prstGeom prst="ellipse">
            <a:avLst/>
          </a:prstGeom>
          <a:solidFill>
            <a:srgbClr val="006600"/>
          </a:solidFill>
          <a:ln w="9525">
            <a:solidFill>
              <a:schemeClr val="bg1"/>
            </a:solidFill>
            <a:round/>
            <a:headEnd/>
            <a:tailEnd/>
          </a:ln>
        </p:spPr>
        <p:txBody>
          <a:bodyPr wrap="none" anchor="ctr"/>
          <a:lstStyle/>
          <a:p>
            <a:pPr algn="ctr"/>
            <a:r>
              <a:rPr lang="zh-TW" altLang="en-US" b="1">
                <a:solidFill>
                  <a:srgbClr val="FFFF00"/>
                </a:solidFill>
                <a:ea typeface="微軟正黑體" pitchFamily="34" charset="-120"/>
              </a:rPr>
              <a:t>修</a:t>
            </a:r>
          </a:p>
        </p:txBody>
      </p:sp>
      <p:sp>
        <p:nvSpPr>
          <p:cNvPr id="17413" name="Oval 7"/>
          <p:cNvSpPr>
            <a:spLocks noChangeArrowheads="1"/>
          </p:cNvSpPr>
          <p:nvPr/>
        </p:nvSpPr>
        <p:spPr bwMode="auto">
          <a:xfrm>
            <a:off x="107950" y="3500438"/>
            <a:ext cx="503238" cy="503237"/>
          </a:xfrm>
          <a:prstGeom prst="ellipse">
            <a:avLst/>
          </a:prstGeom>
          <a:solidFill>
            <a:srgbClr val="006600"/>
          </a:solidFill>
          <a:ln w="9525">
            <a:solidFill>
              <a:schemeClr val="bg1"/>
            </a:solidFill>
            <a:round/>
            <a:headEnd/>
            <a:tailEnd/>
          </a:ln>
        </p:spPr>
        <p:txBody>
          <a:bodyPr wrap="none" anchor="ctr"/>
          <a:lstStyle/>
          <a:p>
            <a:pPr algn="ctr"/>
            <a:r>
              <a:rPr lang="zh-TW" altLang="en-US" b="1">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zh-TW" altLang="en-US" smtClean="0">
                <a:latin typeface="+mj-ea"/>
                <a:ea typeface="+mj-ea"/>
              </a:rPr>
              <a:t>執行策略</a:t>
            </a:r>
            <a:r>
              <a:rPr lang="en-US" altLang="zh-TW" smtClean="0">
                <a:latin typeface="+mj-ea"/>
                <a:ea typeface="+mj-ea"/>
              </a:rPr>
              <a:t>--</a:t>
            </a:r>
            <a:r>
              <a:rPr lang="zh-TW" altLang="en-US" smtClean="0">
                <a:latin typeface="+mj-ea"/>
                <a:ea typeface="+mj-ea"/>
              </a:rPr>
              <a:t>修訂比較</a:t>
            </a:r>
            <a:endParaRPr lang="en-US" altLang="zh-TW" smtClean="0">
              <a:latin typeface="+mj-ea"/>
              <a:ea typeface="+mj-ea"/>
            </a:endParaRPr>
          </a:p>
        </p:txBody>
      </p:sp>
      <p:graphicFrame>
        <p:nvGraphicFramePr>
          <p:cNvPr id="48163" name="Group 35"/>
          <p:cNvGraphicFramePr>
            <a:graphicFrameLocks noGrp="1"/>
          </p:cNvGraphicFramePr>
          <p:nvPr>
            <p:extLst>
              <p:ext uri="{D42A27DB-BD31-4B8C-83A1-F6EECF244321}">
                <p14:modId xmlns:p14="http://schemas.microsoft.com/office/powerpoint/2010/main" val="1660718460"/>
              </p:ext>
            </p:extLst>
          </p:nvPr>
        </p:nvGraphicFramePr>
        <p:xfrm>
          <a:off x="251520" y="2593975"/>
          <a:ext cx="8641655" cy="3265805"/>
        </p:xfrm>
        <a:graphic>
          <a:graphicData uri="http://schemas.openxmlformats.org/drawingml/2006/table">
            <a:tbl>
              <a:tblPr/>
              <a:tblGrid>
                <a:gridCol w="4281368"/>
                <a:gridCol w="4360287"/>
              </a:tblGrid>
              <a:tr h="517525">
                <a:tc>
                  <a:txBody>
                    <a:bodyPr/>
                    <a:lstStyle/>
                    <a:p>
                      <a:pPr marL="0" marR="0" lvl="0" indent="0" algn="ctr" defTabSz="914400" rtl="0" eaLnBrk="1" fontAlgn="base" latinLnBrk="0" hangingPunct="1">
                        <a:lnSpc>
                          <a:spcPct val="100000"/>
                        </a:lnSpc>
                        <a:spcBef>
                          <a:spcPts val="700"/>
                        </a:spcBef>
                        <a:spcAft>
                          <a:spcPct val="0"/>
                        </a:spcAft>
                        <a:buClrTx/>
                        <a:buSzPct val="60000"/>
                        <a:buFont typeface="Wingdings" pitchFamily="2" charset="2"/>
                        <a:buNone/>
                        <a:tabLst/>
                      </a:pPr>
                      <a:r>
                        <a:rPr kumimoji="0" lang="en-US" altLang="zh-TW" sz="2500" b="1" i="0" u="none" strike="noStrike" cap="none" normalizeH="0" baseline="0" dirty="0" smtClean="0">
                          <a:ln>
                            <a:noFill/>
                          </a:ln>
                          <a:solidFill>
                            <a:schemeClr val="tx1"/>
                          </a:solidFill>
                          <a:effectLst/>
                          <a:latin typeface="Arial" charset="0"/>
                          <a:ea typeface="微軟正黑體" pitchFamily="34" charset="-120"/>
                        </a:rPr>
                        <a:t>99-100</a:t>
                      </a:r>
                      <a:r>
                        <a:rPr kumimoji="0" lang="zh-TW" altLang="en-US" sz="2500" b="1" i="0" u="none" strike="noStrike" cap="none" normalizeH="0" baseline="0" dirty="0" smtClean="0">
                          <a:ln>
                            <a:noFill/>
                          </a:ln>
                          <a:solidFill>
                            <a:schemeClr val="tx1"/>
                          </a:solidFill>
                          <a:effectLst/>
                          <a:latin typeface="Arial" charset="0"/>
                          <a:ea typeface="微軟正黑體" pitchFamily="34" charset="-120"/>
                        </a:rPr>
                        <a:t>年</a:t>
                      </a:r>
                      <a:endParaRPr kumimoji="0" lang="en-US" altLang="zh-TW" sz="2500" b="1" i="0" u="none" strike="noStrike" cap="none" normalizeH="0" baseline="0" dirty="0" smtClean="0">
                        <a:ln>
                          <a:noFill/>
                        </a:ln>
                        <a:solidFill>
                          <a:schemeClr val="tx1"/>
                        </a:solidFill>
                        <a:effectLst/>
                        <a:latin typeface="Arial" charset="0"/>
                        <a:ea typeface="微軟正黑體" pitchFamily="34"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ts val="700"/>
                        </a:spcBef>
                        <a:spcAft>
                          <a:spcPct val="0"/>
                        </a:spcAft>
                        <a:buClrTx/>
                        <a:buSzPct val="60000"/>
                        <a:buFont typeface="Wingdings" pitchFamily="2" charset="2"/>
                        <a:buNone/>
                        <a:tabLst/>
                      </a:pPr>
                      <a:r>
                        <a:rPr kumimoji="0" lang="en-US" altLang="zh-TW" sz="2500" b="1" i="0" u="none" strike="noStrike" cap="none" normalizeH="0" baseline="0" smtClean="0">
                          <a:ln>
                            <a:noFill/>
                          </a:ln>
                          <a:solidFill>
                            <a:schemeClr val="tx1"/>
                          </a:solidFill>
                          <a:effectLst/>
                          <a:latin typeface="Arial" charset="0"/>
                          <a:ea typeface="微軟正黑體" pitchFamily="34" charset="-120"/>
                        </a:rPr>
                        <a:t>101-102</a:t>
                      </a:r>
                      <a:r>
                        <a:rPr kumimoji="0" lang="zh-TW" altLang="en-US" sz="2500" b="1" i="0" u="none" strike="noStrike" cap="none" normalizeH="0" baseline="0" smtClean="0">
                          <a:ln>
                            <a:noFill/>
                          </a:ln>
                          <a:solidFill>
                            <a:schemeClr val="tx1"/>
                          </a:solidFill>
                          <a:effectLst/>
                          <a:latin typeface="Arial" charset="0"/>
                          <a:ea typeface="微軟正黑體" pitchFamily="34" charset="-120"/>
                        </a:rPr>
                        <a:t>年</a:t>
                      </a:r>
                      <a:endParaRPr kumimoji="0" lang="en-US" altLang="zh-TW" sz="2500" b="1" i="0" u="none" strike="noStrike" cap="none" normalizeH="0" baseline="0" smtClean="0">
                        <a:ln>
                          <a:noFill/>
                        </a:ln>
                        <a:solidFill>
                          <a:schemeClr val="tx1"/>
                        </a:solidFill>
                        <a:effectLst/>
                        <a:latin typeface="Arial" charset="0"/>
                        <a:ea typeface="微軟正黑體" pitchFamily="34"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182563" marR="0" lvl="0" indent="-182563"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rgbClr val="A17B27"/>
                          </a:solidFill>
                          <a:effectLst/>
                          <a:latin typeface="Arial" charset="0"/>
                          <a:ea typeface="微軟正黑體" pitchFamily="34" charset="-120"/>
                        </a:rPr>
                        <a:t>落實正確給藥程序、查核</a:t>
                      </a:r>
                      <a:endParaRPr kumimoji="0" lang="en-US" altLang="zh-TW" sz="2100" b="1" i="0" u="none" strike="noStrike" cap="none" normalizeH="0" baseline="0" dirty="0" smtClean="0">
                        <a:ln>
                          <a:noFill/>
                        </a:ln>
                        <a:solidFill>
                          <a:srgbClr val="A17B27"/>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落實</a:t>
                      </a:r>
                      <a:r>
                        <a:rPr kumimoji="0" lang="zh-TW" altLang="en-US" sz="2100" b="1" i="0" u="none" strike="noStrike" kern="1200" cap="none" normalizeH="0" baseline="0" dirty="0" smtClean="0">
                          <a:ln>
                            <a:noFill/>
                          </a:ln>
                          <a:solidFill>
                            <a:srgbClr val="A17B27"/>
                          </a:solidFill>
                          <a:effectLst/>
                          <a:latin typeface="Arial" charset="0"/>
                          <a:ea typeface="微軟正黑體" pitchFamily="34" charset="-120"/>
                          <a:cs typeface="+mn-cs"/>
                        </a:rPr>
                        <a:t>病人</a:t>
                      </a:r>
                      <a:r>
                        <a:rPr kumimoji="0" lang="zh-TW" altLang="en-US" sz="2100" b="1" i="0" u="none" strike="noStrike" cap="none" normalizeH="0" baseline="0" dirty="0" smtClean="0">
                          <a:ln>
                            <a:noFill/>
                          </a:ln>
                          <a:solidFill>
                            <a:schemeClr val="tx1"/>
                          </a:solidFill>
                          <a:effectLst/>
                          <a:latin typeface="Arial" charset="0"/>
                          <a:ea typeface="微軟正黑體" pitchFamily="34" charset="-120"/>
                        </a:rPr>
                        <a:t>用藥過敏及不良反應史的</a:t>
                      </a:r>
                      <a:r>
                        <a:rPr kumimoji="0" lang="zh-TW" altLang="en-US" sz="2100" b="1" i="0" u="none" strike="noStrike" kern="1200" cap="none" normalizeH="0" baseline="0" dirty="0" smtClean="0">
                          <a:ln>
                            <a:noFill/>
                          </a:ln>
                          <a:solidFill>
                            <a:srgbClr val="A17B27"/>
                          </a:solidFill>
                          <a:effectLst/>
                          <a:latin typeface="Arial" charset="0"/>
                          <a:ea typeface="微軟正黑體" pitchFamily="34" charset="-120"/>
                          <a:cs typeface="+mn-cs"/>
                        </a:rPr>
                        <a:t>登錄及運用</a:t>
                      </a:r>
                      <a:endParaRPr kumimoji="0" lang="en-US" altLang="zh-TW" sz="2100" b="1" i="0" u="none" strike="noStrike" kern="1200" cap="none" normalizeH="0" baseline="0" dirty="0" smtClean="0">
                        <a:ln>
                          <a:noFill/>
                        </a:ln>
                        <a:solidFill>
                          <a:srgbClr val="A17B27"/>
                        </a:solidFill>
                        <a:effectLst/>
                        <a:latin typeface="Arial" charset="0"/>
                        <a:ea typeface="微軟正黑體" pitchFamily="34" charset="-120"/>
                        <a:cs typeface="+mn-cs"/>
                      </a:endParaRPr>
                    </a:p>
                    <a:p>
                      <a:pPr marL="182563" marR="0" lvl="0" indent="-182563"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加強</a:t>
                      </a:r>
                      <a:r>
                        <a:rPr kumimoji="0" lang="zh-TW" altLang="en-US" sz="2100" b="1" i="0" u="none" strike="noStrike" kern="1200" cap="none" normalizeH="0" baseline="0" dirty="0" smtClean="0">
                          <a:ln>
                            <a:noFill/>
                          </a:ln>
                          <a:solidFill>
                            <a:srgbClr val="A17B27"/>
                          </a:solidFill>
                          <a:effectLst/>
                          <a:latin typeface="Arial" charset="0"/>
                          <a:ea typeface="微軟正黑體" pitchFamily="34" charset="-120"/>
                          <a:cs typeface="+mn-cs"/>
                        </a:rPr>
                        <a:t>慢性病人</a:t>
                      </a:r>
                      <a:r>
                        <a:rPr kumimoji="0" lang="zh-TW" altLang="en-US" sz="2100" b="1" i="0" u="none" strike="noStrike" cap="none" normalizeH="0" baseline="0" dirty="0" smtClean="0">
                          <a:ln>
                            <a:noFill/>
                          </a:ln>
                          <a:solidFill>
                            <a:schemeClr val="tx1"/>
                          </a:solidFill>
                          <a:effectLst/>
                          <a:latin typeface="Arial" charset="0"/>
                          <a:ea typeface="微軟正黑體" pitchFamily="34" charset="-120"/>
                        </a:rPr>
                        <a:t>用藥安全</a:t>
                      </a:r>
                      <a:endParaRPr kumimoji="0" lang="en-US" altLang="zh-TW" sz="2100" b="1" i="0" u="none" strike="noStrike" cap="none" normalizeH="0" baseline="0" dirty="0" smtClean="0">
                        <a:ln>
                          <a:noFill/>
                        </a:ln>
                        <a:solidFill>
                          <a:schemeClr val="tx1"/>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提升病人及照護者安全用藥的能力</a:t>
                      </a:r>
                      <a:endParaRPr kumimoji="0" lang="en-US" altLang="zh-TW" sz="2100" b="1" i="0" u="none" strike="noStrike" cap="none" normalizeH="0" baseline="0" dirty="0" smtClean="0">
                        <a:ln>
                          <a:noFill/>
                        </a:ln>
                        <a:solidFill>
                          <a:schemeClr val="tx1"/>
                        </a:solidFill>
                        <a:effectLst/>
                        <a:latin typeface="Arial" charset="0"/>
                        <a:ea typeface="微軟正黑體" pitchFamily="34" charset="-120"/>
                      </a:endParaRPr>
                    </a:p>
                    <a:p>
                      <a:pPr marL="182563" marR="0" lvl="0" indent="-182563"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運用資訊提高用藥安全</a:t>
                      </a:r>
                      <a:r>
                        <a:rPr kumimoji="0" lang="en-US" altLang="zh-TW" sz="2500" b="1" i="0" u="none" strike="noStrike" cap="none" normalizeH="0" baseline="0" dirty="0" smtClean="0">
                          <a:ln>
                            <a:noFill/>
                          </a:ln>
                          <a:solidFill>
                            <a:schemeClr val="tx1"/>
                          </a:solidFill>
                          <a:effectLst/>
                          <a:latin typeface="Arial" charset="0"/>
                          <a:ea typeface="微軟正黑體" pitchFamily="34" charset="-12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提升病人及照護者安全用藥的能力</a:t>
                      </a:r>
                    </a:p>
                    <a:p>
                      <a:pPr marL="263525" marR="0" lvl="0" indent="-263525"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加強</a:t>
                      </a:r>
                      <a:r>
                        <a:rPr kumimoji="0" lang="zh-TW" altLang="en-US" sz="2100" b="1" i="0" u="none" strike="noStrike" cap="none" normalizeH="0" baseline="0" dirty="0" smtClean="0">
                          <a:ln>
                            <a:noFill/>
                          </a:ln>
                          <a:solidFill>
                            <a:srgbClr val="FF3300"/>
                          </a:solidFill>
                          <a:effectLst/>
                          <a:latin typeface="Arial" charset="0"/>
                          <a:ea typeface="微軟正黑體" pitchFamily="34" charset="-120"/>
                        </a:rPr>
                        <a:t>慢性疾病病人</a:t>
                      </a:r>
                      <a:r>
                        <a:rPr kumimoji="0" lang="zh-TW" altLang="en-US" sz="2100" b="1" i="0" u="none" strike="noStrike" cap="none" normalizeH="0" baseline="0" dirty="0" smtClean="0">
                          <a:ln>
                            <a:noFill/>
                          </a:ln>
                          <a:solidFill>
                            <a:schemeClr val="tx1"/>
                          </a:solidFill>
                          <a:effectLst/>
                          <a:latin typeface="Arial" charset="0"/>
                          <a:ea typeface="微軟正黑體" pitchFamily="34" charset="-120"/>
                        </a:rPr>
                        <a:t>用藥安全</a:t>
                      </a:r>
                    </a:p>
                    <a:p>
                      <a:pPr marL="263525" marR="0" lvl="0" indent="-263525"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落實用藥過敏及不良反應史的</a:t>
                      </a:r>
                      <a:r>
                        <a:rPr kumimoji="0" lang="zh-TW" altLang="en-US" sz="2100" b="1" i="0" u="none" strike="noStrike" cap="none" normalizeH="0" baseline="0" dirty="0" smtClean="0">
                          <a:ln>
                            <a:noFill/>
                          </a:ln>
                          <a:solidFill>
                            <a:srgbClr val="FF3300"/>
                          </a:solidFill>
                          <a:effectLst/>
                          <a:latin typeface="Arial" charset="0"/>
                          <a:ea typeface="微軟正黑體" pitchFamily="34" charset="-120"/>
                        </a:rPr>
                        <a:t>傳遞</a:t>
                      </a:r>
                    </a:p>
                    <a:p>
                      <a:pPr marL="263525" marR="0" lvl="0" indent="-263525"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chemeClr val="tx1"/>
                          </a:solidFill>
                          <a:effectLst/>
                          <a:latin typeface="Arial" charset="0"/>
                          <a:ea typeface="微軟正黑體" pitchFamily="34" charset="-120"/>
                        </a:rPr>
                        <a:t>運用資訊提升用藥安全</a:t>
                      </a:r>
                    </a:p>
                    <a:p>
                      <a:pPr marL="263525" marR="0" lvl="0" indent="-263525" algn="l" defTabSz="914400" rtl="0" eaLnBrk="1" fontAlgn="base" latinLnBrk="0" hangingPunct="1">
                        <a:lnSpc>
                          <a:spcPct val="100000"/>
                        </a:lnSpc>
                        <a:spcBef>
                          <a:spcPts val="700"/>
                        </a:spcBef>
                        <a:spcAft>
                          <a:spcPct val="0"/>
                        </a:spcAft>
                        <a:buClrTx/>
                        <a:buSzPct val="60000"/>
                        <a:buFont typeface="Wingdings" pitchFamily="2" charset="2"/>
                        <a:buChar char="n"/>
                        <a:tabLst/>
                      </a:pPr>
                      <a:r>
                        <a:rPr kumimoji="0" lang="zh-TW" altLang="en-US" sz="2100" b="1" i="0" u="none" strike="noStrike" cap="none" normalizeH="0" baseline="0" dirty="0" smtClean="0">
                          <a:ln>
                            <a:noFill/>
                          </a:ln>
                          <a:solidFill>
                            <a:srgbClr val="0000FF"/>
                          </a:solidFill>
                          <a:effectLst/>
                          <a:latin typeface="Arial" charset="0"/>
                          <a:ea typeface="微軟正黑體" pitchFamily="34" charset="-120"/>
                        </a:rPr>
                        <a:t>加強高警訊藥品的使用安全</a:t>
                      </a:r>
                      <a:endParaRPr kumimoji="0" lang="en-US" altLang="zh-TW" sz="2100" b="1" i="0" u="none" strike="noStrike" cap="none" normalizeH="0" baseline="0" dirty="0" smtClean="0">
                        <a:ln>
                          <a:noFill/>
                        </a:ln>
                        <a:solidFill>
                          <a:srgbClr val="0000FF"/>
                        </a:solidFill>
                        <a:effectLst/>
                        <a:latin typeface="Arial" charset="0"/>
                        <a:ea typeface="微軟正黑體" pitchFamily="34"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7" name="AutoShape 29"/>
          <p:cNvSpPr>
            <a:spLocks noChangeArrowheads="1"/>
          </p:cNvSpPr>
          <p:nvPr/>
        </p:nvSpPr>
        <p:spPr bwMode="auto">
          <a:xfrm>
            <a:off x="4559300" y="4327525"/>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a:p>
        </p:txBody>
      </p:sp>
      <p:sp>
        <p:nvSpPr>
          <p:cNvPr id="48158" name="AutoShape 30"/>
          <p:cNvSpPr>
            <a:spLocks noChangeArrowheads="1"/>
          </p:cNvSpPr>
          <p:nvPr/>
        </p:nvSpPr>
        <p:spPr bwMode="auto">
          <a:xfrm>
            <a:off x="4559300" y="3924548"/>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a:p>
        </p:txBody>
      </p:sp>
      <p:grpSp>
        <p:nvGrpSpPr>
          <p:cNvPr id="19471" name="Group 32"/>
          <p:cNvGrpSpPr>
            <a:grpSpLocks/>
          </p:cNvGrpSpPr>
          <p:nvPr/>
        </p:nvGrpSpPr>
        <p:grpSpPr bwMode="auto">
          <a:xfrm>
            <a:off x="35496" y="1773238"/>
            <a:ext cx="9110665" cy="354012"/>
            <a:chOff x="158" y="672"/>
            <a:chExt cx="5739" cy="223"/>
          </a:xfrm>
        </p:grpSpPr>
        <p:sp>
          <p:nvSpPr>
            <p:cNvPr id="19472" name="Text Box 33"/>
            <p:cNvSpPr txBox="1">
              <a:spLocks noChangeArrowheads="1"/>
            </p:cNvSpPr>
            <p:nvPr/>
          </p:nvSpPr>
          <p:spPr bwMode="auto">
            <a:xfrm>
              <a:off x="158" y="672"/>
              <a:ext cx="5739" cy="223"/>
            </a:xfrm>
            <a:prstGeom prst="rect">
              <a:avLst/>
            </a:prstGeom>
            <a:noFill/>
            <a:ln w="12700" cap="sq">
              <a:noFill/>
              <a:miter lim="800000"/>
              <a:headEnd type="none" w="sm" len="sm"/>
              <a:tailEnd type="none" w="sm" len="sm"/>
            </a:ln>
          </p:spPr>
          <p:txBody>
            <a:bodyPr wrap="none">
              <a:spAutoFit/>
            </a:bodyPr>
            <a:lstStyle/>
            <a:p>
              <a:r>
                <a:rPr kumimoji="0" lang="zh-TW" altLang="en-US" sz="1700" b="1" dirty="0">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ea typeface="微軟正黑體" pitchFamily="34" charset="-120"/>
                </a:rPr>
                <a:t>為差異處，</a:t>
              </a:r>
              <a:r>
                <a:rPr kumimoji="0" lang="zh-TW" altLang="en-US" sz="1700" b="1" dirty="0" smtClean="0">
                  <a:solidFill>
                    <a:schemeClr val="accent4">
                      <a:lumMod val="75000"/>
                    </a:schemeClr>
                  </a:solidFill>
                  <a:ea typeface="微軟正黑體" pitchFamily="34" charset="-120"/>
                </a:rPr>
                <a:t>褐字</a:t>
              </a:r>
              <a:r>
                <a:rPr kumimoji="0" lang="zh-TW" altLang="en-US" sz="1700" b="1" dirty="0">
                  <a:ea typeface="微軟正黑體" pitchFamily="34" charset="-120"/>
                </a:rPr>
                <a:t>為新版刪除或整併，</a:t>
              </a:r>
              <a:r>
                <a:rPr kumimoji="0" lang="zh-TW" altLang="en-US" sz="1600" b="1" dirty="0">
                  <a:solidFill>
                    <a:srgbClr val="0000FF"/>
                  </a:solidFill>
                  <a:ea typeface="微軟正黑體" pitchFamily="34" charset="-120"/>
                </a:rPr>
                <a:t>藍</a:t>
              </a:r>
              <a:r>
                <a:rPr kumimoji="0" lang="zh-TW" altLang="en-US" sz="1700" b="1" dirty="0">
                  <a:solidFill>
                    <a:srgbClr val="0000FF"/>
                  </a:solidFill>
                  <a:ea typeface="微軟正黑體" pitchFamily="34" charset="-120"/>
                </a:rPr>
                <a:t>字</a:t>
              </a:r>
              <a:r>
                <a:rPr kumimoji="0" lang="zh-TW" altLang="en-US" sz="1700" b="1" dirty="0">
                  <a:ea typeface="微軟正黑體" pitchFamily="34" charset="-120"/>
                </a:rPr>
                <a:t>為新增策略，「　」為建議加強的項目。</a:t>
              </a:r>
            </a:p>
          </p:txBody>
        </p:sp>
        <p:sp>
          <p:nvSpPr>
            <p:cNvPr id="48162" name="AutoShape 34"/>
            <p:cNvSpPr>
              <a:spLocks noChangeArrowheads="1"/>
            </p:cNvSpPr>
            <p:nvPr/>
          </p:nvSpPr>
          <p:spPr bwMode="auto">
            <a:xfrm>
              <a:off x="4150" y="681"/>
              <a:ext cx="181" cy="172"/>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378075" y="2204864"/>
            <a:ext cx="6477000" cy="1828800"/>
          </a:xfrm>
        </p:spPr>
        <p:txBody>
          <a:bodyPr>
            <a:normAutofit/>
          </a:bodyPr>
          <a:lstStyle/>
          <a:p>
            <a:pPr eaLnBrk="1" fontAlgn="auto" hangingPunct="1">
              <a:spcAft>
                <a:spcPts val="0"/>
              </a:spcAft>
              <a:defRPr/>
            </a:pPr>
            <a:r>
              <a:rPr lang="zh-TW" altLang="en-US" dirty="0">
                <a:latin typeface="+mj-ea"/>
                <a:ea typeface="+mj-ea"/>
              </a:rPr>
              <a:t>一般原則與參考做法</a:t>
            </a:r>
          </a:p>
        </p:txBody>
      </p:sp>
      <p:sp>
        <p:nvSpPr>
          <p:cNvPr id="21506" name="Rectangle 4"/>
          <p:cNvSpPr>
            <a:spLocks noGrp="1" noChangeArrowheads="1"/>
          </p:cNvSpPr>
          <p:nvPr>
            <p:ph type="subTitle" idx="1"/>
          </p:nvPr>
        </p:nvSpPr>
        <p:spPr>
          <a:xfrm>
            <a:off x="2362200" y="6049963"/>
            <a:ext cx="6705600" cy="685800"/>
          </a:xfrm>
        </p:spPr>
        <p:txBody>
          <a:bodyPr/>
          <a:lstStyle/>
          <a:p>
            <a:pPr eaLnBrk="1" hangingPunct="1"/>
            <a:endParaRPr lang="zh-TW" altLang="zh-TW" smtClean="0"/>
          </a:p>
        </p:txBody>
      </p:sp>
      <p:sp>
        <p:nvSpPr>
          <p:cNvPr id="5" name="矩形 4"/>
          <p:cNvSpPr/>
          <p:nvPr/>
        </p:nvSpPr>
        <p:spPr>
          <a:xfrm>
            <a:off x="0" y="0"/>
            <a:ext cx="1997968" cy="215444"/>
          </a:xfrm>
          <a:prstGeom prst="rect">
            <a:avLst/>
          </a:prstGeom>
        </p:spPr>
        <p:txBody>
          <a:bodyPr wrap="square">
            <a:spAutoFit/>
          </a:bodyPr>
          <a:lstStyle/>
          <a:p>
            <a:r>
              <a:rPr kumimoji="0" lang="zh-TW" altLang="en-US" sz="800" cap="all" noProof="1">
                <a:solidFill>
                  <a:schemeClr val="tx1"/>
                </a:solidFill>
                <a:latin typeface="微軟正黑體"/>
                <a:ea typeface="微軟正黑體"/>
                <a:cs typeface="+mj-cs"/>
              </a:rPr>
              <a:t>目標一、提升用藥安全</a:t>
            </a:r>
            <a:endParaRPr lang="zh-TW" altLang="en-US" sz="1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32656"/>
            <a:ext cx="8426896" cy="990600"/>
          </a:xfrm>
        </p:spPr>
        <p:txBody>
          <a:bodyPr>
            <a:noAutofit/>
          </a:bodyPr>
          <a:lstStyle/>
          <a:p>
            <a:pPr eaLnBrk="1" fontAlgn="auto" hangingPunct="1">
              <a:lnSpc>
                <a:spcPct val="120000"/>
              </a:lnSpc>
              <a:spcAft>
                <a:spcPts val="0"/>
              </a:spcAft>
              <a:defRPr/>
            </a:pPr>
            <a:r>
              <a:rPr lang="zh-TW" altLang="en-US" sz="3600" b="1" dirty="0" smtClean="0">
                <a:latin typeface="+mj-ea"/>
                <a:ea typeface="+mj-ea"/>
              </a:rPr>
              <a:t>一、提升病人及照護者安全用藥的能力</a:t>
            </a:r>
            <a:endParaRPr lang="en-US" altLang="zh-TW" dirty="0">
              <a:latin typeface="+mj-ea"/>
              <a:ea typeface="+mj-ea"/>
            </a:endParaRPr>
          </a:p>
        </p:txBody>
      </p:sp>
      <p:grpSp>
        <p:nvGrpSpPr>
          <p:cNvPr id="9" name="群組 8"/>
          <p:cNvGrpSpPr/>
          <p:nvPr/>
        </p:nvGrpSpPr>
        <p:grpSpPr>
          <a:xfrm>
            <a:off x="611560" y="1700808"/>
            <a:ext cx="5328592" cy="1668176"/>
            <a:chOff x="1839192" y="880"/>
            <a:chExt cx="2085220" cy="1668176"/>
          </a:xfrm>
        </p:grpSpPr>
        <p:sp>
          <p:nvSpPr>
            <p:cNvPr id="10" name="圓角矩形 9"/>
            <p:cNvSpPr/>
            <p:nvPr/>
          </p:nvSpPr>
          <p:spPr>
            <a:xfrm>
              <a:off x="1839192" y="880"/>
              <a:ext cx="2085220" cy="1668176"/>
            </a:xfrm>
            <a:prstGeom prst="roundRect">
              <a:avLst>
                <a:gd name="adj" fmla="val 10000"/>
              </a:avLst>
            </a:prstGeom>
          </p:spPr>
          <p:style>
            <a:lnRef idx="2">
              <a:schemeClr val="lt1">
                <a:hueOff val="0"/>
                <a:satOff val="0"/>
                <a:lumOff val="0"/>
                <a:alphaOff val="0"/>
              </a:schemeClr>
            </a:lnRef>
            <a:fillRef idx="1">
              <a:schemeClr val="accent2">
                <a:hueOff val="915447"/>
                <a:satOff val="-16269"/>
                <a:lumOff val="523"/>
                <a:alphaOff val="0"/>
              </a:schemeClr>
            </a:fillRef>
            <a:effectRef idx="0">
              <a:schemeClr val="accent2">
                <a:hueOff val="915447"/>
                <a:satOff val="-16269"/>
                <a:lumOff val="523"/>
                <a:alphaOff val="0"/>
              </a:schemeClr>
            </a:effectRef>
            <a:fontRef idx="minor">
              <a:schemeClr val="lt1"/>
            </a:fontRef>
          </p:style>
        </p:sp>
        <p:sp>
          <p:nvSpPr>
            <p:cNvPr id="11" name="圓角矩形 4"/>
            <p:cNvSpPr/>
            <p:nvPr/>
          </p:nvSpPr>
          <p:spPr>
            <a:xfrm>
              <a:off x="1888051" y="49739"/>
              <a:ext cx="1987502" cy="1570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266700" lvl="0" indent="-266700" defTabSz="800100" rtl="0">
                <a:lnSpc>
                  <a:spcPct val="90000"/>
                </a:lnSpc>
                <a:spcBef>
                  <a:spcPct val="0"/>
                </a:spcBef>
                <a:spcAft>
                  <a:spcPct val="35000"/>
                </a:spcAft>
                <a:buFont typeface="Wingdings" pitchFamily="2" charset="2"/>
                <a:buChar char="ü"/>
              </a:pPr>
              <a:r>
                <a:rPr lang="zh-TW" sz="2400" b="1" kern="1200" dirty="0" smtClean="0"/>
                <a:t>以病人瞭解的語言或運用適當方式</a:t>
              </a:r>
              <a:r>
                <a:rPr lang="zh-TW" altLang="en-US" sz="2400" b="1" kern="1200" dirty="0" smtClean="0"/>
                <a:t>提供用藥資訊及衛教</a:t>
              </a:r>
              <a:r>
                <a:rPr lang="zh-TW" sz="2400" b="1" kern="1200" dirty="0" smtClean="0"/>
                <a:t>指導</a:t>
              </a:r>
              <a:endParaRPr lang="zh-TW" sz="2400" kern="1200" dirty="0"/>
            </a:p>
          </p:txBody>
        </p:sp>
      </p:grpSp>
      <p:grpSp>
        <p:nvGrpSpPr>
          <p:cNvPr id="12" name="群組 11"/>
          <p:cNvGrpSpPr/>
          <p:nvPr/>
        </p:nvGrpSpPr>
        <p:grpSpPr>
          <a:xfrm>
            <a:off x="611560" y="3356992"/>
            <a:ext cx="5328592" cy="1668176"/>
            <a:chOff x="303060" y="1831570"/>
            <a:chExt cx="2085220" cy="1668176"/>
          </a:xfrm>
        </p:grpSpPr>
        <p:sp>
          <p:nvSpPr>
            <p:cNvPr id="13" name="圓角矩形 12"/>
            <p:cNvSpPr/>
            <p:nvPr/>
          </p:nvSpPr>
          <p:spPr>
            <a:xfrm>
              <a:off x="303060" y="1831570"/>
              <a:ext cx="2085220" cy="166817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圓角矩形 4"/>
            <p:cNvSpPr/>
            <p:nvPr/>
          </p:nvSpPr>
          <p:spPr>
            <a:xfrm>
              <a:off x="351919" y="1880429"/>
              <a:ext cx="1987502" cy="1570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266700" lvl="0" indent="-266700" defTabSz="800100" rtl="0">
                <a:lnSpc>
                  <a:spcPct val="90000"/>
                </a:lnSpc>
                <a:spcBef>
                  <a:spcPct val="0"/>
                </a:spcBef>
                <a:spcAft>
                  <a:spcPct val="35000"/>
                </a:spcAft>
                <a:buFont typeface="Wingdings" pitchFamily="2" charset="2"/>
                <a:buChar char="ü"/>
              </a:pPr>
              <a:r>
                <a:rPr lang="zh-TW" sz="2400" b="1" kern="1200" dirty="0" smtClean="0"/>
                <a:t>主動提供用藥指導</a:t>
              </a:r>
              <a:r>
                <a:rPr lang="zh-TW" altLang="en-US" sz="2400" b="1" kern="1200" dirty="0" smtClean="0"/>
                <a:t>，如藥名、劑型、劑量、用藥方式、服用時間、藥品作用及副作用、服藥注意事項及忘記服藥之處理</a:t>
              </a:r>
              <a:endParaRPr lang="zh-TW" sz="2400" kern="1200" dirty="0"/>
            </a:p>
          </p:txBody>
        </p:sp>
      </p:grpSp>
      <p:grpSp>
        <p:nvGrpSpPr>
          <p:cNvPr id="15" name="群組 14"/>
          <p:cNvGrpSpPr/>
          <p:nvPr/>
        </p:nvGrpSpPr>
        <p:grpSpPr>
          <a:xfrm>
            <a:off x="611560" y="5013176"/>
            <a:ext cx="5328592" cy="1668176"/>
            <a:chOff x="5765119" y="1831570"/>
            <a:chExt cx="2085220" cy="1668176"/>
          </a:xfrm>
        </p:grpSpPr>
        <p:sp>
          <p:nvSpPr>
            <p:cNvPr id="16" name="圓角矩形 15"/>
            <p:cNvSpPr/>
            <p:nvPr/>
          </p:nvSpPr>
          <p:spPr>
            <a:xfrm>
              <a:off x="5765119" y="1831570"/>
              <a:ext cx="2085220" cy="1668176"/>
            </a:xfrm>
            <a:prstGeom prst="roundRect">
              <a:avLst>
                <a:gd name="adj" fmla="val 10000"/>
              </a:avLst>
            </a:prstGeom>
          </p:spPr>
          <p:style>
            <a:lnRef idx="2">
              <a:schemeClr val="lt1">
                <a:hueOff val="0"/>
                <a:satOff val="0"/>
                <a:lumOff val="0"/>
                <a:alphaOff val="0"/>
              </a:schemeClr>
            </a:lnRef>
            <a:fillRef idx="1">
              <a:schemeClr val="accent2">
                <a:hueOff val="2746340"/>
                <a:satOff val="-48808"/>
                <a:lumOff val="1569"/>
                <a:alphaOff val="0"/>
              </a:schemeClr>
            </a:fillRef>
            <a:effectRef idx="0">
              <a:schemeClr val="accent2">
                <a:hueOff val="2746340"/>
                <a:satOff val="-48808"/>
                <a:lumOff val="1569"/>
                <a:alphaOff val="0"/>
              </a:schemeClr>
            </a:effectRef>
            <a:fontRef idx="minor">
              <a:schemeClr val="lt1"/>
            </a:fontRef>
          </p:style>
        </p:sp>
        <p:sp>
          <p:nvSpPr>
            <p:cNvPr id="17" name="圓角矩形 4"/>
            <p:cNvSpPr/>
            <p:nvPr/>
          </p:nvSpPr>
          <p:spPr>
            <a:xfrm>
              <a:off x="5820725" y="1903578"/>
              <a:ext cx="1960461" cy="1570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266700" lvl="0" indent="-266700" defTabSz="800100" rtl="0">
                <a:lnSpc>
                  <a:spcPct val="90000"/>
                </a:lnSpc>
                <a:spcBef>
                  <a:spcPct val="0"/>
                </a:spcBef>
                <a:spcAft>
                  <a:spcPct val="35000"/>
                </a:spcAft>
                <a:buFont typeface="Wingdings" pitchFamily="2" charset="2"/>
                <a:buChar char="ü"/>
              </a:pPr>
              <a:r>
                <a:rPr lang="zh-TW" sz="2400" b="1" kern="1200" dirty="0" smtClean="0"/>
                <a:t>設有多元管道</a:t>
              </a:r>
              <a:r>
                <a:rPr lang="zh-TW" altLang="en-US" sz="2400" b="1" kern="1200" dirty="0" smtClean="0"/>
                <a:t>提供用藥資訊與反應藥品問題，</a:t>
              </a:r>
              <a:r>
                <a:rPr lang="zh-TW" sz="2400" b="1" kern="1200" dirty="0" smtClean="0"/>
                <a:t>加強病人對藥品的認識</a:t>
              </a:r>
              <a:r>
                <a:rPr lang="zh-TW" altLang="en-US" sz="2400" b="1" kern="1200" dirty="0" smtClean="0"/>
                <a:t>並</a:t>
              </a:r>
              <a:r>
                <a:rPr lang="zh-TW" sz="2400" b="1" kern="1200" dirty="0" smtClean="0"/>
                <a:t>提高病人對醫囑的遵從性</a:t>
              </a:r>
              <a:endParaRPr lang="zh-TW" sz="2400" kern="1200" dirty="0"/>
            </a:p>
          </p:txBody>
        </p:sp>
      </p:grpSp>
      <p:sp>
        <p:nvSpPr>
          <p:cNvPr id="21" name="雲朵形圖說文字 20"/>
          <p:cNvSpPr/>
          <p:nvPr/>
        </p:nvSpPr>
        <p:spPr>
          <a:xfrm>
            <a:off x="6228184" y="1772816"/>
            <a:ext cx="2592288" cy="1584176"/>
          </a:xfrm>
          <a:prstGeom prst="cloudCallout">
            <a:avLst>
              <a:gd name="adj1" fmla="val -22049"/>
              <a:gd name="adj2" fmla="val 68379"/>
            </a:avLst>
          </a:prstGeom>
          <a:noFill/>
          <a:ln w="22225">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800000"/>
                </a:solidFill>
                <a:effectLst>
                  <a:outerShdw blurRad="38100" dist="38100" dir="2700000" algn="tl">
                    <a:srgbClr val="000000">
                      <a:alpha val="43137"/>
                    </a:srgbClr>
                  </a:outerShdw>
                </a:effectLst>
              </a:rPr>
              <a:t>確認病人已瞭解</a:t>
            </a:r>
            <a:endParaRPr lang="zh-TW" altLang="en-US" sz="2400" b="1" dirty="0">
              <a:solidFill>
                <a:srgbClr val="8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09600" y="350168"/>
            <a:ext cx="8153400" cy="990600"/>
          </a:xfrm>
        </p:spPr>
        <p:txBody>
          <a:bodyPr/>
          <a:lstStyle/>
          <a:p>
            <a:r>
              <a:rPr lang="zh-TW" altLang="en-US" sz="3600" b="1" dirty="0" smtClean="0">
                <a:latin typeface="+mj-ea"/>
                <a:ea typeface="+mj-ea"/>
              </a:rPr>
              <a:t>二、加強慢性疾病病人用藥安全</a:t>
            </a:r>
          </a:p>
        </p:txBody>
      </p:sp>
      <p:grpSp>
        <p:nvGrpSpPr>
          <p:cNvPr id="33796" name="Group 6"/>
          <p:cNvGrpSpPr>
            <a:grpSpLocks/>
          </p:cNvGrpSpPr>
          <p:nvPr/>
        </p:nvGrpSpPr>
        <p:grpSpPr bwMode="auto">
          <a:xfrm>
            <a:off x="4788024" y="2961532"/>
            <a:ext cx="4104456" cy="3651984"/>
            <a:chOff x="2562" y="890"/>
            <a:chExt cx="4230" cy="3764"/>
          </a:xfrm>
        </p:grpSpPr>
        <p:pic>
          <p:nvPicPr>
            <p:cNvPr id="33797" name="Picture 4" descr="用藥紀錄卡_背"/>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8" y="890"/>
              <a:ext cx="2064" cy="3764"/>
            </a:xfrm>
            <a:prstGeom prst="rect">
              <a:avLst/>
            </a:prstGeom>
            <a:noFill/>
            <a:ln w="9525">
              <a:noFill/>
              <a:miter lim="800000"/>
              <a:headEnd/>
              <a:tailEnd/>
            </a:ln>
          </p:spPr>
        </p:pic>
        <p:pic>
          <p:nvPicPr>
            <p:cNvPr id="33798" name="Picture 5" descr="用藥紀錄卡_正未贊助"/>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2" y="890"/>
              <a:ext cx="2063" cy="3764"/>
            </a:xfrm>
            <a:prstGeom prst="rect">
              <a:avLst/>
            </a:prstGeom>
            <a:noFill/>
            <a:ln w="9525">
              <a:noFill/>
              <a:miter lim="800000"/>
              <a:headEnd/>
              <a:tailEnd/>
            </a:ln>
          </p:spPr>
        </p:pic>
      </p:grpSp>
      <p:grpSp>
        <p:nvGrpSpPr>
          <p:cNvPr id="21" name="群組 20"/>
          <p:cNvGrpSpPr/>
          <p:nvPr/>
        </p:nvGrpSpPr>
        <p:grpSpPr>
          <a:xfrm>
            <a:off x="467544" y="1556792"/>
            <a:ext cx="8496944" cy="1224136"/>
            <a:chOff x="303060" y="1831570"/>
            <a:chExt cx="2085220" cy="1668176"/>
          </a:xfrm>
        </p:grpSpPr>
        <p:sp>
          <p:nvSpPr>
            <p:cNvPr id="22" name="圓角矩形 21"/>
            <p:cNvSpPr/>
            <p:nvPr/>
          </p:nvSpPr>
          <p:spPr>
            <a:xfrm>
              <a:off x="303060" y="1831570"/>
              <a:ext cx="2085220" cy="166817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圓角矩形 4"/>
            <p:cNvSpPr/>
            <p:nvPr/>
          </p:nvSpPr>
          <p:spPr>
            <a:xfrm>
              <a:off x="351919" y="1880429"/>
              <a:ext cx="1987502" cy="1570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zh-TW" sz="3000" b="1" kern="1200" dirty="0" smtClean="0"/>
                <a:t>建立長期用藥監測機制</a:t>
              </a:r>
              <a:endParaRPr lang="en-US" altLang="zh-TW" sz="3000" b="1" kern="1200" dirty="0" smtClean="0"/>
            </a:p>
            <a:p>
              <a:pPr lvl="0" algn="ctr" defTabSz="1022350" rtl="0">
                <a:lnSpc>
                  <a:spcPct val="90000"/>
                </a:lnSpc>
                <a:spcBef>
                  <a:spcPct val="0"/>
                </a:spcBef>
                <a:spcAft>
                  <a:spcPct val="35000"/>
                </a:spcAft>
              </a:pPr>
              <a:r>
                <a:rPr lang="zh-TW" altLang="en-US" sz="3000" b="1" kern="1200" dirty="0" smtClean="0"/>
                <a:t>避免重複用藥或藥品交互作用</a:t>
              </a:r>
              <a:endParaRPr lang="zh-TW" sz="3000" kern="1200" dirty="0"/>
            </a:p>
          </p:txBody>
        </p:sp>
      </p:grpSp>
      <p:grpSp>
        <p:nvGrpSpPr>
          <p:cNvPr id="24" name="群組 23"/>
          <p:cNvGrpSpPr/>
          <p:nvPr/>
        </p:nvGrpSpPr>
        <p:grpSpPr>
          <a:xfrm>
            <a:off x="611560" y="2924944"/>
            <a:ext cx="4104456" cy="1368152"/>
            <a:chOff x="1727100" y="880"/>
            <a:chExt cx="2309402" cy="1668176"/>
          </a:xfrm>
        </p:grpSpPr>
        <p:sp>
          <p:nvSpPr>
            <p:cNvPr id="25" name="圓角矩形 24"/>
            <p:cNvSpPr/>
            <p:nvPr/>
          </p:nvSpPr>
          <p:spPr>
            <a:xfrm>
              <a:off x="1727100" y="880"/>
              <a:ext cx="2309402" cy="1668176"/>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圓角矩形 4"/>
            <p:cNvSpPr/>
            <p:nvPr/>
          </p:nvSpPr>
          <p:spPr>
            <a:xfrm>
              <a:off x="1775959" y="49739"/>
              <a:ext cx="2211684" cy="1570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marL="266700" lvl="0" indent="-266700" defTabSz="1022350" rtl="0">
                <a:lnSpc>
                  <a:spcPct val="90000"/>
                </a:lnSpc>
                <a:spcBef>
                  <a:spcPct val="0"/>
                </a:spcBef>
                <a:spcAft>
                  <a:spcPct val="35000"/>
                </a:spcAft>
                <a:buFont typeface="Wingdings" pitchFamily="2" charset="2"/>
                <a:buChar char="ü"/>
              </a:pPr>
              <a:r>
                <a:rPr lang="zh-TW" sz="2300" b="1" kern="1200" dirty="0" smtClean="0"/>
                <a:t>主動詢問病人在其他醫療機構</a:t>
              </a:r>
              <a:r>
                <a:rPr lang="en-US" sz="2300" b="1" kern="1200" dirty="0" smtClean="0"/>
                <a:t>/</a:t>
              </a:r>
              <a:r>
                <a:rPr lang="zh-TW" sz="2300" b="1" kern="1200" dirty="0" smtClean="0"/>
                <a:t>診所用藥情形</a:t>
              </a:r>
              <a:r>
                <a:rPr lang="zh-TW" altLang="en-US" sz="2300" b="1" kern="1200" dirty="0" smtClean="0"/>
                <a:t>，推廣用藥紀錄卡</a:t>
              </a:r>
              <a:endParaRPr lang="zh-TW" sz="2300" kern="1200" dirty="0"/>
            </a:p>
          </p:txBody>
        </p:sp>
      </p:grpSp>
      <p:grpSp>
        <p:nvGrpSpPr>
          <p:cNvPr id="27" name="群組 26"/>
          <p:cNvGrpSpPr/>
          <p:nvPr/>
        </p:nvGrpSpPr>
        <p:grpSpPr>
          <a:xfrm>
            <a:off x="611560" y="5733256"/>
            <a:ext cx="4104456" cy="948096"/>
            <a:chOff x="5765119" y="1831570"/>
            <a:chExt cx="2085220" cy="1668176"/>
          </a:xfrm>
        </p:grpSpPr>
        <p:sp>
          <p:nvSpPr>
            <p:cNvPr id="28" name="圓角矩形 27"/>
            <p:cNvSpPr/>
            <p:nvPr/>
          </p:nvSpPr>
          <p:spPr>
            <a:xfrm>
              <a:off x="5765119" y="1831570"/>
              <a:ext cx="2085220" cy="166817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圓角矩形 4"/>
            <p:cNvSpPr/>
            <p:nvPr/>
          </p:nvSpPr>
          <p:spPr>
            <a:xfrm>
              <a:off x="5813978" y="1880429"/>
              <a:ext cx="1987502" cy="1570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defTabSz="1022350" rtl="0">
                <a:lnSpc>
                  <a:spcPct val="90000"/>
                </a:lnSpc>
                <a:spcBef>
                  <a:spcPct val="0"/>
                </a:spcBef>
                <a:spcAft>
                  <a:spcPct val="35000"/>
                </a:spcAft>
                <a:buFont typeface="Wingdings" pitchFamily="2" charset="2"/>
                <a:buChar char="ü"/>
              </a:pPr>
              <a:r>
                <a:rPr lang="zh-TW" sz="2300" b="1" kern="1200" dirty="0" smtClean="0"/>
                <a:t>主動整合病人所有用藥</a:t>
              </a:r>
              <a:endParaRPr lang="zh-TW" sz="2300" kern="1200" dirty="0"/>
            </a:p>
          </p:txBody>
        </p:sp>
      </p:grpSp>
      <p:grpSp>
        <p:nvGrpSpPr>
          <p:cNvPr id="30" name="群組 29"/>
          <p:cNvGrpSpPr/>
          <p:nvPr/>
        </p:nvGrpSpPr>
        <p:grpSpPr>
          <a:xfrm>
            <a:off x="611560" y="4365104"/>
            <a:ext cx="4104456" cy="1296144"/>
            <a:chOff x="4228987" y="880"/>
            <a:chExt cx="2085220" cy="1668176"/>
          </a:xfrm>
        </p:grpSpPr>
        <p:sp>
          <p:nvSpPr>
            <p:cNvPr id="31" name="圓角矩形 30"/>
            <p:cNvSpPr/>
            <p:nvPr/>
          </p:nvSpPr>
          <p:spPr>
            <a:xfrm>
              <a:off x="4228987" y="880"/>
              <a:ext cx="2085220" cy="1668176"/>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2" name="圓角矩形 4"/>
            <p:cNvSpPr/>
            <p:nvPr/>
          </p:nvSpPr>
          <p:spPr>
            <a:xfrm>
              <a:off x="4277846" y="49739"/>
              <a:ext cx="1987502" cy="16055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marL="266700" lvl="0" indent="-266700" defTabSz="1022350" rtl="0">
                <a:lnSpc>
                  <a:spcPct val="90000"/>
                </a:lnSpc>
                <a:spcBef>
                  <a:spcPct val="0"/>
                </a:spcBef>
                <a:spcAft>
                  <a:spcPct val="35000"/>
                </a:spcAft>
                <a:buFont typeface="Wingdings" pitchFamily="2" charset="2"/>
                <a:buChar char="ü"/>
              </a:pPr>
              <a:r>
                <a:rPr lang="zh-TW" altLang="en-US" sz="2300" b="1" kern="1200" dirty="0" smtClean="0"/>
                <a:t>與食物有交互作用或長期使用可能引起副作用之藥品，主動提供用藥指導</a:t>
              </a:r>
              <a:endParaRPr lang="zh-TW" sz="2300" b="1" kern="12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12775" y="228600"/>
            <a:ext cx="8153400" cy="990600"/>
          </a:xfrm>
        </p:spPr>
        <p:txBody>
          <a:bodyPr/>
          <a:lstStyle/>
          <a:p>
            <a:pPr eaLnBrk="1" hangingPunct="1">
              <a:lnSpc>
                <a:spcPct val="176000"/>
              </a:lnSpc>
            </a:pPr>
            <a:r>
              <a:rPr lang="zh-TW" altLang="en-US" sz="3600" b="1" dirty="0" smtClean="0">
                <a:latin typeface="+mj-ea"/>
                <a:ea typeface="+mj-ea"/>
              </a:rPr>
              <a:t>三、落實用藥過敏及不良反應史的傳遞</a:t>
            </a:r>
            <a:endParaRPr lang="zh-TW" altLang="en-US" sz="3600" dirty="0" smtClean="0">
              <a:latin typeface="+mj-ea"/>
              <a:ea typeface="+mj-ea"/>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8637190"/>
              </p:ext>
            </p:extLst>
          </p:nvPr>
        </p:nvGraphicFramePr>
        <p:xfrm>
          <a:off x="612648" y="1600200"/>
          <a:ext cx="8153400" cy="49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8928991" cy="630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0" y="210126"/>
            <a:ext cx="4572000" cy="338554"/>
          </a:xfrm>
          <a:prstGeom prst="rect">
            <a:avLst/>
          </a:prstGeom>
        </p:spPr>
        <p:txBody>
          <a:bodyPr>
            <a:spAutoFit/>
          </a:bodyPr>
          <a:lstStyle/>
          <a:p>
            <a:r>
              <a:rPr kumimoji="0" lang="zh-TW" altLang="en-US" sz="1600" b="1" dirty="0">
                <a:solidFill>
                  <a:srgbClr val="775F55"/>
                </a:solidFill>
                <a:latin typeface="Tw Cen MT"/>
                <a:ea typeface="微軟正黑體"/>
                <a:cs typeface="+mj-cs"/>
              </a:rPr>
              <a:t>三、落實用藥過敏及不良反應史的傳遞</a:t>
            </a:r>
            <a:endParaRPr lang="zh-TW" altLang="en-US" sz="1000" dirty="0"/>
          </a:p>
        </p:txBody>
      </p:sp>
    </p:spTree>
    <p:extLst>
      <p:ext uri="{BB962C8B-B14F-4D97-AF65-F5344CB8AC3E}">
        <p14:creationId xmlns:p14="http://schemas.microsoft.com/office/powerpoint/2010/main" val="580174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zh-TW" altLang="en-US" dirty="0" smtClean="0">
                <a:latin typeface="+mj-ea"/>
                <a:ea typeface="+mj-ea"/>
              </a:rPr>
              <a:t>前　言</a:t>
            </a:r>
            <a:endParaRPr lang="en-US" altLang="zh-TW" dirty="0" smtClean="0">
              <a:latin typeface="+mj-ea"/>
              <a:ea typeface="+mj-ea"/>
            </a:endParaRPr>
          </a:p>
        </p:txBody>
      </p:sp>
      <p:graphicFrame>
        <p:nvGraphicFramePr>
          <p:cNvPr id="2" name="資料庫圖表 1"/>
          <p:cNvGraphicFramePr/>
          <p:nvPr>
            <p:extLst>
              <p:ext uri="{D42A27DB-BD31-4B8C-83A1-F6EECF244321}">
                <p14:modId xmlns:p14="http://schemas.microsoft.com/office/powerpoint/2010/main" val="1952463571"/>
              </p:ext>
            </p:extLst>
          </p:nvPr>
        </p:nvGraphicFramePr>
        <p:xfrm>
          <a:off x="251520" y="908720"/>
          <a:ext cx="9001000"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iuan\桌面\2012-06-21_1826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78218"/>
            <a:ext cx="9108504" cy="603515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接點 2"/>
          <p:cNvCxnSpPr/>
          <p:nvPr/>
        </p:nvCxnSpPr>
        <p:spPr>
          <a:xfrm>
            <a:off x="388516" y="4365104"/>
            <a:ext cx="8359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95536" y="4653136"/>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316508" y="5157192"/>
            <a:ext cx="3175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572000" y="4149080"/>
            <a:ext cx="4248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360040"/>
            <a:ext cx="4572000" cy="338554"/>
          </a:xfrm>
          <a:prstGeom prst="rect">
            <a:avLst/>
          </a:prstGeom>
        </p:spPr>
        <p:txBody>
          <a:bodyPr>
            <a:spAutoFit/>
          </a:bodyPr>
          <a:lstStyle/>
          <a:p>
            <a:r>
              <a:rPr kumimoji="0" lang="zh-TW" altLang="en-US" sz="1600" b="1" dirty="0">
                <a:solidFill>
                  <a:srgbClr val="775F55"/>
                </a:solidFill>
                <a:latin typeface="Tw Cen MT"/>
                <a:ea typeface="微軟正黑體"/>
                <a:cs typeface="+mj-cs"/>
              </a:rPr>
              <a:t>三、落實用藥過敏及不良反應史的傳遞</a:t>
            </a:r>
            <a:endParaRPr lang="zh-TW" altLang="en-US" sz="1000" dirty="0"/>
          </a:p>
        </p:txBody>
      </p:sp>
    </p:spTree>
    <p:extLst>
      <p:ext uri="{BB962C8B-B14F-4D97-AF65-F5344CB8AC3E}">
        <p14:creationId xmlns:p14="http://schemas.microsoft.com/office/powerpoint/2010/main" val="2414919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Jiuan\桌面\2012-06-21_184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8709"/>
            <a:ext cx="8784976" cy="627466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0" y="210126"/>
            <a:ext cx="4572000" cy="338554"/>
          </a:xfrm>
          <a:prstGeom prst="rect">
            <a:avLst/>
          </a:prstGeom>
        </p:spPr>
        <p:txBody>
          <a:bodyPr>
            <a:spAutoFit/>
          </a:bodyPr>
          <a:lstStyle/>
          <a:p>
            <a:r>
              <a:rPr kumimoji="0" lang="zh-TW" altLang="en-US" sz="1600" b="1" dirty="0">
                <a:solidFill>
                  <a:srgbClr val="775F55"/>
                </a:solidFill>
                <a:latin typeface="Tw Cen MT"/>
                <a:ea typeface="微軟正黑體"/>
                <a:cs typeface="+mj-cs"/>
              </a:rPr>
              <a:t>三、落實用藥過敏及不良反應史的傳遞</a:t>
            </a:r>
            <a:endParaRPr lang="zh-TW" altLang="en-US" sz="1000" dirty="0"/>
          </a:p>
        </p:txBody>
      </p:sp>
    </p:spTree>
    <p:extLst>
      <p:ext uri="{BB962C8B-B14F-4D97-AF65-F5344CB8AC3E}">
        <p14:creationId xmlns:p14="http://schemas.microsoft.com/office/powerpoint/2010/main" val="3264107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內容版面配置區 12"/>
          <p:cNvGraphicFramePr>
            <a:graphicFrameLocks noGrp="1"/>
          </p:cNvGraphicFramePr>
          <p:nvPr>
            <p:ph sz="quarter" idx="2"/>
            <p:extLst>
              <p:ext uri="{D42A27DB-BD31-4B8C-83A1-F6EECF244321}">
                <p14:modId xmlns:p14="http://schemas.microsoft.com/office/powerpoint/2010/main" val="445166736"/>
              </p:ext>
            </p:extLst>
          </p:nvPr>
        </p:nvGraphicFramePr>
        <p:xfrm>
          <a:off x="649182" y="1560111"/>
          <a:ext cx="8891370" cy="5181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標題 4"/>
          <p:cNvSpPr>
            <a:spLocks noGrp="1"/>
          </p:cNvSpPr>
          <p:nvPr>
            <p:ph type="title"/>
          </p:nvPr>
        </p:nvSpPr>
        <p:spPr/>
        <p:txBody>
          <a:bodyPr/>
          <a:lstStyle/>
          <a:p>
            <a:r>
              <a:rPr lang="zh-TW" altLang="en-US" sz="3600" b="1" dirty="0" smtClean="0">
                <a:latin typeface="+mj-ea"/>
                <a:ea typeface="+mj-ea"/>
              </a:rPr>
              <a:t>四、</a:t>
            </a:r>
            <a:r>
              <a:rPr lang="zh-TW" altLang="zh-TW" sz="3600" b="1" dirty="0" smtClean="0">
                <a:latin typeface="+mj-ea"/>
                <a:ea typeface="+mj-ea"/>
              </a:rPr>
              <a:t>運用資訊提升用藥安全</a:t>
            </a:r>
            <a:endParaRPr lang="zh-TW" altLang="en-US" sz="3600" dirty="0">
              <a:latin typeface="+mj-ea"/>
              <a:ea typeface="+mj-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0648"/>
            <a:ext cx="2646878" cy="338554"/>
          </a:xfrm>
          <a:prstGeom prst="rect">
            <a:avLst/>
          </a:prstGeom>
        </p:spPr>
        <p:txBody>
          <a:bodyPr wrap="none">
            <a:spAutoFit/>
          </a:bodyPr>
          <a:lstStyle/>
          <a:p>
            <a:r>
              <a:rPr kumimoji="0" lang="zh-TW" altLang="en-US" sz="1600" b="1" dirty="0">
                <a:solidFill>
                  <a:srgbClr val="775F55"/>
                </a:solidFill>
                <a:latin typeface="Tw Cen MT"/>
                <a:ea typeface="微軟正黑體"/>
                <a:cs typeface="+mj-cs"/>
              </a:rPr>
              <a:t>四、</a:t>
            </a:r>
            <a:r>
              <a:rPr kumimoji="0" lang="zh-TW" altLang="zh-TW" sz="1600" b="1" dirty="0">
                <a:solidFill>
                  <a:srgbClr val="775F55"/>
                </a:solidFill>
                <a:latin typeface="Tw Cen MT"/>
                <a:ea typeface="微軟正黑體"/>
                <a:cs typeface="+mj-cs"/>
              </a:rPr>
              <a:t>運用資訊提升用藥安全</a:t>
            </a:r>
            <a:endParaRPr kumimoji="0" lang="zh-TW" altLang="en-US" sz="1600" b="1" dirty="0">
              <a:solidFill>
                <a:srgbClr val="775F55"/>
              </a:solidFill>
              <a:latin typeface="Tw Cen MT"/>
              <a:ea typeface="微軟正黑體"/>
              <a:cs typeface="+mj-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 y="908720"/>
            <a:ext cx="9121180" cy="580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332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12775" y="228600"/>
            <a:ext cx="8153400" cy="990600"/>
          </a:xfrm>
        </p:spPr>
        <p:txBody>
          <a:bodyPr/>
          <a:lstStyle/>
          <a:p>
            <a:pPr eaLnBrk="1" hangingPunct="1"/>
            <a:r>
              <a:rPr lang="zh-TW" altLang="en-US" sz="3600" b="1" dirty="0" smtClean="0">
                <a:latin typeface="+mj-ea"/>
                <a:ea typeface="+mj-ea"/>
                <a:cs typeface="Arial Unicode MS" pitchFamily="34" charset="-120"/>
              </a:rPr>
              <a:t>五、</a:t>
            </a:r>
            <a:r>
              <a:rPr lang="zh-TW" altLang="zh-TW" sz="3600" b="1" dirty="0" smtClean="0">
                <a:latin typeface="+mj-ea"/>
                <a:ea typeface="+mj-ea"/>
                <a:cs typeface="Arial Unicode MS" pitchFamily="34" charset="-120"/>
              </a:rPr>
              <a:t>加強高警訊藥品的使用安全</a:t>
            </a:r>
            <a:endParaRPr lang="zh-TW" altLang="zh-TW" sz="3600" dirty="0" smtClean="0">
              <a:latin typeface="+mj-ea"/>
              <a:ea typeface="+mj-ea"/>
              <a:cs typeface="Arial Unicode MS" pitchFamily="34" charset="-120"/>
            </a:endParaRPr>
          </a:p>
        </p:txBody>
      </p:sp>
      <p:graphicFrame>
        <p:nvGraphicFramePr>
          <p:cNvPr id="4" name="內容版面配置區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8072" y="1936924"/>
            <a:ext cx="7772400" cy="142006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zh-TW" altLang="en-US" sz="4800" b="1" dirty="0" smtClean="0">
                <a:latin typeface="+mj-ea"/>
                <a:ea typeface="+mj-ea"/>
              </a:rPr>
              <a:t>目標二：落實感染管制</a:t>
            </a:r>
            <a:endParaRPr lang="zh-TW" altLang="en-US" sz="4800" b="1" dirty="0">
              <a:latin typeface="+mj-ea"/>
              <a:ea typeface="+mj-ea"/>
            </a:endParaRPr>
          </a:p>
        </p:txBody>
      </p:sp>
      <p:sp>
        <p:nvSpPr>
          <p:cNvPr id="2" name="副標題 1"/>
          <p:cNvSpPr>
            <a:spLocks noGrp="1"/>
          </p:cNvSpPr>
          <p:nvPr>
            <p:ph type="subTitle" idx="1"/>
          </p:nvPr>
        </p:nvSpPr>
        <p:spPr>
          <a:xfrm>
            <a:off x="2483768" y="3756000"/>
            <a:ext cx="6400800" cy="1473200"/>
          </a:xfrm>
        </p:spPr>
        <p:txBody>
          <a:bodyPr/>
          <a:lstStyle/>
          <a:p>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3094476161"/>
              </p:ext>
            </p:extLst>
          </p:nvPr>
        </p:nvGraphicFramePr>
        <p:xfrm>
          <a:off x="251520" y="2636912"/>
          <a:ext cx="864096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6" name="Rectangle 2"/>
          <p:cNvSpPr>
            <a:spLocks noGrp="1" noChangeArrowheads="1"/>
          </p:cNvSpPr>
          <p:nvPr>
            <p:ph type="title"/>
          </p:nvPr>
        </p:nvSpPr>
        <p:spPr/>
        <p:txBody>
          <a:bodyPr>
            <a:noAutofit/>
          </a:bodyPr>
          <a:lstStyle/>
          <a:p>
            <a:pPr>
              <a:lnSpc>
                <a:spcPct val="176000"/>
              </a:lnSpc>
            </a:pPr>
            <a:r>
              <a:rPr lang="zh-TW" altLang="en-US" sz="4800" b="1" dirty="0">
                <a:latin typeface="+mj-ea"/>
                <a:ea typeface="+mj-ea"/>
              </a:rPr>
              <a:t>執行策略</a:t>
            </a:r>
          </a:p>
        </p:txBody>
      </p:sp>
      <p:sp>
        <p:nvSpPr>
          <p:cNvPr id="6148" name="Oval 4"/>
          <p:cNvSpPr>
            <a:spLocks noChangeArrowheads="1"/>
          </p:cNvSpPr>
          <p:nvPr/>
        </p:nvSpPr>
        <p:spPr bwMode="auto">
          <a:xfrm>
            <a:off x="359227" y="5264900"/>
            <a:ext cx="756389" cy="756388"/>
          </a:xfrm>
          <a:prstGeom prst="ellipse">
            <a:avLst/>
          </a:prstGeom>
          <a:solidFill>
            <a:srgbClr val="0000FF"/>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200" b="1">
                <a:solidFill>
                  <a:srgbClr val="FFFF00"/>
                </a:solidFill>
                <a:ea typeface="微軟正黑體" pitchFamily="34" charset="-120"/>
              </a:rPr>
              <a:t>新</a:t>
            </a:r>
          </a:p>
        </p:txBody>
      </p:sp>
      <p:sp>
        <p:nvSpPr>
          <p:cNvPr id="6149" name="Oval 5"/>
          <p:cNvSpPr>
            <a:spLocks noChangeArrowheads="1"/>
          </p:cNvSpPr>
          <p:nvPr/>
        </p:nvSpPr>
        <p:spPr bwMode="auto">
          <a:xfrm>
            <a:off x="359227" y="2888636"/>
            <a:ext cx="756389" cy="756389"/>
          </a:xfrm>
          <a:prstGeom prst="ellipse">
            <a:avLst/>
          </a:prstGeom>
          <a:solidFill>
            <a:srgbClr val="00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200" b="1" dirty="0">
                <a:solidFill>
                  <a:srgbClr val="FFFF00"/>
                </a:solidFill>
                <a:ea typeface="微軟正黑體" pitchFamily="34" charset="-120"/>
              </a:rPr>
              <a:t>修</a:t>
            </a:r>
          </a:p>
        </p:txBody>
      </p:sp>
      <p:sp>
        <p:nvSpPr>
          <p:cNvPr id="6150" name="Oval 6"/>
          <p:cNvSpPr>
            <a:spLocks noChangeArrowheads="1"/>
          </p:cNvSpPr>
          <p:nvPr/>
        </p:nvSpPr>
        <p:spPr bwMode="auto">
          <a:xfrm>
            <a:off x="359227" y="4076463"/>
            <a:ext cx="756389" cy="756389"/>
          </a:xfrm>
          <a:prstGeom prst="ellipse">
            <a:avLst/>
          </a:prstGeom>
          <a:solidFill>
            <a:srgbClr val="0066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3200" b="1" dirty="0">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normAutofit/>
          </a:bodyPr>
          <a:lstStyle/>
          <a:p>
            <a:r>
              <a:rPr lang="zh-TW" altLang="en-US" sz="4800" dirty="0">
                <a:latin typeface="+mj-ea"/>
                <a:ea typeface="+mj-ea"/>
              </a:rPr>
              <a:t>執行策略</a:t>
            </a:r>
            <a:r>
              <a:rPr lang="en-US" altLang="zh-TW" sz="4800" dirty="0">
                <a:latin typeface="+mj-ea"/>
                <a:ea typeface="+mj-ea"/>
              </a:rPr>
              <a:t>--</a:t>
            </a:r>
            <a:r>
              <a:rPr lang="zh-TW" altLang="en-US" sz="4800" dirty="0">
                <a:latin typeface="+mj-ea"/>
                <a:ea typeface="+mj-ea"/>
              </a:rPr>
              <a:t>修訂比較</a:t>
            </a:r>
          </a:p>
        </p:txBody>
      </p:sp>
      <p:graphicFrame>
        <p:nvGraphicFramePr>
          <p:cNvPr id="95244" name="Group 12"/>
          <p:cNvGraphicFramePr>
            <a:graphicFrameLocks noGrp="1"/>
          </p:cNvGraphicFramePr>
          <p:nvPr>
            <p:extLst>
              <p:ext uri="{D42A27DB-BD31-4B8C-83A1-F6EECF244321}">
                <p14:modId xmlns:p14="http://schemas.microsoft.com/office/powerpoint/2010/main" val="660108167"/>
              </p:ext>
            </p:extLst>
          </p:nvPr>
        </p:nvGraphicFramePr>
        <p:xfrm>
          <a:off x="251520" y="3068960"/>
          <a:ext cx="8641655" cy="3311409"/>
        </p:xfrm>
        <a:graphic>
          <a:graphicData uri="http://schemas.openxmlformats.org/drawingml/2006/table">
            <a:tbl>
              <a:tblPr/>
              <a:tblGrid>
                <a:gridCol w="4104456"/>
                <a:gridCol w="4537199"/>
              </a:tblGrid>
              <a:tr h="559127">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800" b="1" i="0" u="none" strike="noStrike" cap="none" normalizeH="0" baseline="0" dirty="0" smtClean="0">
                          <a:ln>
                            <a:noFill/>
                          </a:ln>
                          <a:solidFill>
                            <a:schemeClr val="tx1"/>
                          </a:solidFill>
                          <a:effectLst/>
                          <a:latin typeface="Arial" charset="0"/>
                          <a:ea typeface="微軟正黑體" pitchFamily="34" charset="-120"/>
                        </a:rPr>
                        <a:t>99-100</a:t>
                      </a:r>
                      <a:r>
                        <a:rPr kumimoji="1" lang="zh-TW" altLang="en-US" sz="28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800" b="1" i="0" u="none" strike="noStrike" cap="none" normalizeH="0" baseline="0" dirty="0" smtClean="0">
                          <a:ln>
                            <a:noFill/>
                          </a:ln>
                          <a:solidFill>
                            <a:schemeClr val="tx1"/>
                          </a:solidFill>
                          <a:effectLst/>
                          <a:latin typeface="Arial" charset="0"/>
                          <a:ea typeface="微軟正黑體" pitchFamily="34" charset="-120"/>
                        </a:rPr>
                        <a:t>101-102</a:t>
                      </a:r>
                      <a:r>
                        <a:rPr kumimoji="1" lang="zh-TW" altLang="en-US" sz="28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2537217">
                <a:tc>
                  <a:txBody>
                    <a:bodyPr/>
                    <a:lstStyle/>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chemeClr val="tx1"/>
                          </a:solidFill>
                          <a:effectLst/>
                          <a:latin typeface="Arial" charset="0"/>
                          <a:ea typeface="微軟正黑體" pitchFamily="34" charset="-120"/>
                        </a:rPr>
                        <a:t>落實</a:t>
                      </a: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洗手</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遵從性及正確性 </a:t>
                      </a:r>
                    </a:p>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996633"/>
                          </a:solidFill>
                          <a:effectLst/>
                          <a:latin typeface="Arial" charset="0"/>
                          <a:ea typeface="微軟正黑體" pitchFamily="34" charset="-120"/>
                        </a:rPr>
                        <a:t>醫療照護相關感染重大事件應列為警訊事件處理</a:t>
                      </a:r>
                    </a:p>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chemeClr val="tx1"/>
                          </a:solidFill>
                          <a:effectLst/>
                          <a:latin typeface="Arial" charset="0"/>
                          <a:ea typeface="微軟正黑體" pitchFamily="34" charset="-120"/>
                        </a:rPr>
                        <a:t>落實抗生素</a:t>
                      </a: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正確使用的教育及監測</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機制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chemeClr val="tx1"/>
                          </a:solidFill>
                          <a:effectLst/>
                          <a:latin typeface="Arial" charset="0"/>
                          <a:ea typeface="微軟正黑體" pitchFamily="34" charset="-120"/>
                        </a:rPr>
                        <a:t>落實</a:t>
                      </a: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手部衛生</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遵從性及正確性</a:t>
                      </a: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chemeClr val="tx1"/>
                          </a:solidFill>
                          <a:effectLst/>
                          <a:latin typeface="Arial" charset="0"/>
                          <a:ea typeface="微軟正黑體" pitchFamily="34" charset="-120"/>
                        </a:rPr>
                        <a:t>落實抗生素使用</a:t>
                      </a:r>
                      <a:r>
                        <a:rPr kumimoji="1" lang="zh-TW" altLang="en-US" sz="2400" b="1" i="0" u="none" strike="noStrike" cap="none" normalizeH="0" baseline="0" dirty="0" smtClean="0">
                          <a:ln>
                            <a:noFill/>
                          </a:ln>
                          <a:solidFill>
                            <a:srgbClr val="FF3300"/>
                          </a:solidFill>
                          <a:effectLst/>
                          <a:latin typeface="Arial" charset="0"/>
                          <a:ea typeface="微軟正黑體" pitchFamily="34" charset="-120"/>
                        </a:rPr>
                        <a:t>管理</a:t>
                      </a:r>
                      <a:r>
                        <a:rPr kumimoji="1" lang="zh-TW" altLang="en-US" sz="2400" b="1" i="0" u="none" strike="noStrike" cap="none" normalizeH="0" baseline="0" dirty="0" smtClean="0">
                          <a:ln>
                            <a:noFill/>
                          </a:ln>
                          <a:solidFill>
                            <a:schemeClr val="tx1"/>
                          </a:solidFill>
                          <a:effectLst/>
                          <a:latin typeface="Arial" charset="0"/>
                          <a:ea typeface="微軟正黑體" pitchFamily="34" charset="-120"/>
                        </a:rPr>
                        <a:t>機制</a:t>
                      </a:r>
                      <a:endParaRPr kumimoji="1" lang="zh-TW" altLang="en-US" sz="1800" b="1" i="0" u="none" strike="noStrike" cap="none" normalizeH="0" baseline="0" dirty="0" smtClean="0">
                        <a:ln>
                          <a:noFill/>
                        </a:ln>
                        <a:solidFill>
                          <a:schemeClr val="tx1"/>
                        </a:solidFill>
                        <a:effectLst/>
                        <a:latin typeface="Arial" charset="0"/>
                        <a:ea typeface="微軟正黑體" pitchFamily="34" charset="-120"/>
                      </a:endParaRP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1" lang="zh-TW" altLang="en-US" sz="2400" b="1" i="0" u="none" strike="noStrike" cap="none" normalizeH="0" baseline="0" dirty="0" smtClean="0">
                          <a:ln>
                            <a:noFill/>
                          </a:ln>
                          <a:solidFill>
                            <a:srgbClr val="0000FF"/>
                          </a:solidFill>
                          <a:effectLst/>
                          <a:latin typeface="Arial" charset="0"/>
                          <a:ea typeface="微軟正黑體" pitchFamily="34" charset="-120"/>
                        </a:rPr>
                        <a:t>落實組合式照護</a:t>
                      </a:r>
                      <a:r>
                        <a:rPr kumimoji="1" lang="en-US" altLang="zh-TW" sz="2400" b="1" i="0" u="none" strike="noStrike" cap="none" normalizeH="0" baseline="0" dirty="0" smtClean="0">
                          <a:ln>
                            <a:noFill/>
                          </a:ln>
                          <a:solidFill>
                            <a:srgbClr val="0000FF"/>
                          </a:solidFill>
                          <a:effectLst/>
                          <a:latin typeface="Arial" charset="0"/>
                          <a:ea typeface="微軟正黑體" pitchFamily="34" charset="-120"/>
                        </a:rPr>
                        <a:t>(bundle care)</a:t>
                      </a:r>
                      <a:r>
                        <a:rPr kumimoji="1" lang="zh-TW" altLang="en-US" sz="2400" b="1" i="0" u="none" strike="noStrike" cap="none" normalizeH="0" baseline="0" dirty="0" smtClean="0">
                          <a:ln>
                            <a:noFill/>
                          </a:ln>
                          <a:solidFill>
                            <a:srgbClr val="0000FF"/>
                          </a:solidFill>
                          <a:effectLst/>
                          <a:latin typeface="Arial" charset="0"/>
                          <a:ea typeface="微軟正黑體" pitchFamily="34" charset="-120"/>
                        </a:rPr>
                        <a:t>的概念，降低醫療照護相關感染</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58" name="AutoShape 26"/>
          <p:cNvSpPr>
            <a:spLocks noChangeArrowheads="1"/>
          </p:cNvSpPr>
          <p:nvPr/>
        </p:nvSpPr>
        <p:spPr bwMode="auto">
          <a:xfrm>
            <a:off x="4428331" y="4869160"/>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solidFill>
                <a:prstClr val="black"/>
              </a:solidFill>
              <a:ea typeface="微軟正黑體" pitchFamily="34" charset="-120"/>
            </a:endParaRPr>
          </a:p>
        </p:txBody>
      </p:sp>
      <p:grpSp>
        <p:nvGrpSpPr>
          <p:cNvPr id="2" name="Group 27"/>
          <p:cNvGrpSpPr>
            <a:grpSpLocks/>
          </p:cNvGrpSpPr>
          <p:nvPr/>
        </p:nvGrpSpPr>
        <p:grpSpPr bwMode="auto">
          <a:xfrm>
            <a:off x="179512" y="2573338"/>
            <a:ext cx="8878689" cy="354013"/>
            <a:chOff x="158" y="995"/>
            <a:chExt cx="5918" cy="223"/>
          </a:xfrm>
        </p:grpSpPr>
        <p:sp>
          <p:nvSpPr>
            <p:cNvPr id="95260" name="Text Box 28"/>
            <p:cNvSpPr txBox="1">
              <a:spLocks noChangeArrowheads="1"/>
            </p:cNvSpPr>
            <p:nvPr/>
          </p:nvSpPr>
          <p:spPr bwMode="auto">
            <a:xfrm>
              <a:off x="158" y="995"/>
              <a:ext cx="5918" cy="223"/>
            </a:xfrm>
            <a:prstGeom prst="rect">
              <a:avLst/>
            </a:prstGeom>
            <a:solidFill>
              <a:srgbClr val="FFCC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zh-TW" altLang="en-US" sz="1700" b="1" dirty="0">
                  <a:solidFill>
                    <a:srgbClr val="242852"/>
                  </a:solidFill>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solidFill>
                    <a:srgbClr val="242852"/>
                  </a:solidFill>
                  <a:ea typeface="微軟正黑體" pitchFamily="34" charset="-120"/>
                </a:rPr>
                <a:t>為差異處</a:t>
              </a:r>
              <a:r>
                <a:rPr kumimoji="0" lang="zh-TW" altLang="en-US" sz="1700" b="1" dirty="0" smtClean="0">
                  <a:solidFill>
                    <a:srgbClr val="242852"/>
                  </a:solidFill>
                  <a:ea typeface="微軟正黑體" pitchFamily="34" charset="-120"/>
                </a:rPr>
                <a:t>，</a:t>
              </a:r>
              <a:r>
                <a:rPr kumimoji="0" lang="zh-TW" altLang="en-US" sz="1700" b="1" dirty="0" smtClean="0">
                  <a:solidFill>
                    <a:srgbClr val="996633"/>
                  </a:solidFill>
                  <a:ea typeface="微軟正黑體" pitchFamily="34" charset="-120"/>
                </a:rPr>
                <a:t>褐字</a:t>
              </a:r>
              <a:r>
                <a:rPr kumimoji="0" lang="zh-TW" altLang="en-US" sz="1700" b="1" dirty="0">
                  <a:solidFill>
                    <a:srgbClr val="242852"/>
                  </a:solidFill>
                  <a:ea typeface="微軟正黑體" pitchFamily="34" charset="-120"/>
                </a:rPr>
                <a:t>為新版刪除或整併，</a:t>
              </a:r>
              <a:r>
                <a:rPr kumimoji="0" lang="zh-TW" altLang="en-US" sz="1600" b="1" dirty="0">
                  <a:solidFill>
                    <a:srgbClr val="0000FF"/>
                  </a:solidFill>
                  <a:ea typeface="微軟正黑體" pitchFamily="34" charset="-120"/>
                </a:rPr>
                <a:t>藍字</a:t>
              </a:r>
              <a:r>
                <a:rPr kumimoji="0" lang="zh-TW" altLang="en-US" sz="1700" b="1" dirty="0">
                  <a:solidFill>
                    <a:srgbClr val="242852"/>
                  </a:solidFill>
                  <a:ea typeface="微軟正黑體" pitchFamily="34" charset="-120"/>
                </a:rPr>
                <a:t>為新增策略，「　」</a:t>
              </a:r>
              <a:r>
                <a:rPr kumimoji="0" lang="zh-TW" altLang="en-US" sz="1700" b="1" dirty="0" smtClean="0">
                  <a:solidFill>
                    <a:srgbClr val="242852"/>
                  </a:solidFill>
                  <a:ea typeface="微軟正黑體" pitchFamily="34" charset="-120"/>
                </a:rPr>
                <a:t>為建議加強的項目</a:t>
              </a:r>
              <a:r>
                <a:rPr kumimoji="0" lang="zh-TW" altLang="en-US" sz="1700" b="1" dirty="0">
                  <a:solidFill>
                    <a:srgbClr val="242852"/>
                  </a:solidFill>
                  <a:ea typeface="微軟正黑體" pitchFamily="34" charset="-120"/>
                </a:rPr>
                <a:t>。</a:t>
              </a:r>
            </a:p>
          </p:txBody>
        </p:sp>
        <p:sp>
          <p:nvSpPr>
            <p:cNvPr id="95261" name="AutoShape 29"/>
            <p:cNvSpPr>
              <a:spLocks noChangeArrowheads="1"/>
            </p:cNvSpPr>
            <p:nvPr/>
          </p:nvSpPr>
          <p:spPr bwMode="auto">
            <a:xfrm>
              <a:off x="4334" y="999"/>
              <a:ext cx="181" cy="172"/>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微軟正黑體" pitchFamily="34" charset="-120"/>
              </a:endParaRPr>
            </a:p>
          </p:txBody>
        </p:sp>
      </p:grpSp>
    </p:spTree>
    <p:extLst>
      <p:ext uri="{BB962C8B-B14F-4D97-AF65-F5344CB8AC3E}">
        <p14:creationId xmlns:p14="http://schemas.microsoft.com/office/powerpoint/2010/main" val="302008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zh-TW" altLang="en-US" b="1" dirty="0">
                <a:latin typeface="+mj-ea"/>
                <a:ea typeface="+mj-ea"/>
              </a:rPr>
              <a:t>一般原則與參考做法</a:t>
            </a:r>
          </a:p>
        </p:txBody>
      </p:sp>
      <p:sp>
        <p:nvSpPr>
          <p:cNvPr id="10244" name="Rectangle 4"/>
          <p:cNvSpPr>
            <a:spLocks noGrp="1" noChangeArrowheads="1"/>
          </p:cNvSpPr>
          <p:nvPr>
            <p:ph type="subTitle" idx="1"/>
          </p:nvPr>
        </p:nvSpPr>
        <p:spPr/>
        <p:txBody>
          <a:bodyPr/>
          <a:lstStyle/>
          <a:p>
            <a:endParaRPr lang="zh-TW" altLang="zh-TW"/>
          </a:p>
        </p:txBody>
      </p:sp>
      <p:sp>
        <p:nvSpPr>
          <p:cNvPr id="5" name="矩形 4"/>
          <p:cNvSpPr/>
          <p:nvPr/>
        </p:nvSpPr>
        <p:spPr>
          <a:xfrm>
            <a:off x="240387" y="0"/>
            <a:ext cx="1595309" cy="261610"/>
          </a:xfrm>
          <a:prstGeom prst="rect">
            <a:avLst/>
          </a:prstGeom>
        </p:spPr>
        <p:txBody>
          <a:bodyPr wrap="none">
            <a:spAutoFit/>
          </a:bodyPr>
          <a:lstStyle/>
          <a:p>
            <a:r>
              <a:rPr lang="zh-TW" altLang="en-US" sz="1100" dirty="0" smtClean="0">
                <a:latin typeface="微軟正黑體" pitchFamily="34" charset="-120"/>
                <a:ea typeface="微軟正黑體" pitchFamily="34" charset="-120"/>
              </a:rPr>
              <a:t>目標二：落實感染管制</a:t>
            </a:r>
            <a:endParaRPr lang="zh-TW" altLang="en-US" sz="11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852776414"/>
              </p:ext>
            </p:extLst>
          </p:nvPr>
        </p:nvGraphicFramePr>
        <p:xfrm>
          <a:off x="1403648" y="2216314"/>
          <a:ext cx="6148205" cy="4641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標題 3"/>
          <p:cNvSpPr>
            <a:spLocks noGrp="1"/>
          </p:cNvSpPr>
          <p:nvPr>
            <p:ph type="title"/>
          </p:nvPr>
        </p:nvSpPr>
        <p:spPr/>
        <p:txBody>
          <a:bodyPr>
            <a:normAutofit fontScale="90000"/>
          </a:bodyPr>
          <a:lstStyle/>
          <a:p>
            <a:r>
              <a:rPr lang="zh-TW" altLang="en-US" b="1" dirty="0" smtClean="0">
                <a:latin typeface="+mj-ea"/>
                <a:ea typeface="+mj-ea"/>
              </a:rPr>
              <a:t>一、落實</a:t>
            </a:r>
            <a:r>
              <a:rPr lang="zh-TW" altLang="en-US" b="1" dirty="0">
                <a:latin typeface="+mj-ea"/>
                <a:ea typeface="+mj-ea"/>
              </a:rPr>
              <a:t>手部衛生遵從性及</a:t>
            </a:r>
            <a:r>
              <a:rPr lang="zh-TW" altLang="en-US" b="1" dirty="0" smtClean="0">
                <a:latin typeface="+mj-ea"/>
                <a:ea typeface="+mj-ea"/>
              </a:rPr>
              <a:t>正確性</a:t>
            </a:r>
            <a:endParaRPr lang="zh-TW" altLang="en-US" b="1" dirty="0">
              <a:latin typeface="+mj-ea"/>
              <a:ea typeface="+mj-ea"/>
            </a:endParaRPr>
          </a:p>
        </p:txBody>
      </p:sp>
    </p:spTree>
    <p:extLst>
      <p:ext uri="{BB962C8B-B14F-4D97-AF65-F5344CB8AC3E}">
        <p14:creationId xmlns:p14="http://schemas.microsoft.com/office/powerpoint/2010/main" val="312483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zh-TW" altLang="en-US" smtClean="0">
                <a:latin typeface="+mj-ea"/>
                <a:ea typeface="+mj-ea"/>
              </a:rPr>
              <a:t>年度目標制定原則</a:t>
            </a:r>
          </a:p>
        </p:txBody>
      </p:sp>
      <p:graphicFrame>
        <p:nvGraphicFramePr>
          <p:cNvPr id="2" name="資料庫圖表 1"/>
          <p:cNvGraphicFramePr/>
          <p:nvPr>
            <p:extLst>
              <p:ext uri="{D42A27DB-BD31-4B8C-83A1-F6EECF244321}">
                <p14:modId xmlns:p14="http://schemas.microsoft.com/office/powerpoint/2010/main" val="332126573"/>
              </p:ext>
            </p:extLst>
          </p:nvPr>
        </p:nvGraphicFramePr>
        <p:xfrm>
          <a:off x="251520" y="1124744"/>
          <a:ext cx="8712646" cy="526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r>
              <a:rPr lang="en-US" altLang="zh-TW" sz="3200" dirty="0">
                <a:latin typeface="+mj-ea"/>
                <a:ea typeface="+mj-ea"/>
              </a:rPr>
              <a:t>1.1</a:t>
            </a:r>
            <a:r>
              <a:rPr lang="zh-TW" altLang="en-US" sz="3200" dirty="0">
                <a:latin typeface="+mj-ea"/>
                <a:ea typeface="+mj-ea"/>
              </a:rPr>
              <a:t>醫療機構應建置完善的洗手設備，以提高人員落實手部衛生之可近性</a:t>
            </a:r>
            <a:endParaRPr lang="en-US" altLang="zh-TW" sz="3200" dirty="0">
              <a:latin typeface="+mj-ea"/>
              <a:ea typeface="+mj-ea"/>
            </a:endParaRPr>
          </a:p>
        </p:txBody>
      </p:sp>
      <p:sp>
        <p:nvSpPr>
          <p:cNvPr id="12291" name="Rectangle 3"/>
          <p:cNvSpPr>
            <a:spLocks noGrp="1" noChangeArrowheads="1"/>
          </p:cNvSpPr>
          <p:nvPr>
            <p:ph sz="quarter" idx="13"/>
          </p:nvPr>
        </p:nvSpPr>
        <p:spPr>
          <a:xfrm>
            <a:off x="251520" y="1997936"/>
            <a:ext cx="8712968" cy="3447288"/>
          </a:xfrm>
          <a:noFill/>
        </p:spPr>
        <p:txBody>
          <a:bodyPr lIns="0" rIns="0">
            <a:normAutofit/>
          </a:bodyPr>
          <a:lstStyle/>
          <a:p>
            <a:pPr>
              <a:lnSpc>
                <a:spcPct val="150000"/>
              </a:lnSpc>
            </a:pPr>
            <a:r>
              <a:rPr lang="en-US" altLang="zh-TW" sz="1800" dirty="0" smtClean="0">
                <a:latin typeface="+mj-ea"/>
                <a:ea typeface="+mj-ea"/>
              </a:rPr>
              <a:t>1.1.1</a:t>
            </a:r>
            <a:r>
              <a:rPr lang="zh-TW" altLang="en-US" sz="1800" dirty="0" smtClean="0">
                <a:latin typeface="+mj-ea"/>
                <a:ea typeface="+mj-ea"/>
              </a:rPr>
              <a:t>建置完善的洗手設備</a:t>
            </a:r>
          </a:p>
          <a:p>
            <a:pPr lvl="1">
              <a:lnSpc>
                <a:spcPct val="150000"/>
              </a:lnSpc>
            </a:pPr>
            <a:r>
              <a:rPr lang="zh-TW" altLang="en-US" sz="1600" dirty="0" smtClean="0">
                <a:latin typeface="+mj-ea"/>
                <a:ea typeface="+mj-ea"/>
              </a:rPr>
              <a:t>濕</a:t>
            </a:r>
            <a:r>
              <a:rPr lang="zh-TW" altLang="en-US" sz="1600" dirty="0">
                <a:latin typeface="+mj-ea"/>
                <a:ea typeface="+mj-ea"/>
              </a:rPr>
              <a:t>洗手設備：備有</a:t>
            </a:r>
            <a:r>
              <a:rPr lang="zh-TW" altLang="en-US" sz="1600" dirty="0">
                <a:solidFill>
                  <a:srgbClr val="FF0000"/>
                </a:solidFill>
                <a:latin typeface="+mj-ea"/>
                <a:ea typeface="+mj-ea"/>
              </a:rPr>
              <a:t>非手控式水龍頭</a:t>
            </a:r>
            <a:r>
              <a:rPr lang="zh-TW" altLang="en-US" sz="1600" dirty="0">
                <a:latin typeface="+mj-ea"/>
                <a:ea typeface="+mj-ea"/>
              </a:rPr>
              <a:t>、</a:t>
            </a:r>
            <a:r>
              <a:rPr lang="zh-TW" altLang="en-US" sz="1600" dirty="0">
                <a:solidFill>
                  <a:srgbClr val="FF0000"/>
                </a:solidFill>
                <a:latin typeface="+mj-ea"/>
                <a:ea typeface="+mj-ea"/>
              </a:rPr>
              <a:t>手部清潔液</a:t>
            </a:r>
            <a:r>
              <a:rPr lang="zh-TW" altLang="en-US" sz="1600" dirty="0">
                <a:latin typeface="+mj-ea"/>
                <a:ea typeface="+mj-ea"/>
              </a:rPr>
              <a:t>、</a:t>
            </a:r>
            <a:r>
              <a:rPr lang="zh-TW" altLang="en-US" sz="1600" dirty="0">
                <a:solidFill>
                  <a:srgbClr val="FF0000"/>
                </a:solidFill>
                <a:latin typeface="+mj-ea"/>
                <a:ea typeface="+mj-ea"/>
              </a:rPr>
              <a:t>擦手紙</a:t>
            </a:r>
            <a:r>
              <a:rPr lang="zh-TW" altLang="en-US" sz="1600" dirty="0">
                <a:latin typeface="+mj-ea"/>
                <a:ea typeface="+mj-ea"/>
              </a:rPr>
              <a:t>及</a:t>
            </a:r>
            <a:r>
              <a:rPr lang="zh-TW" altLang="en-US" sz="1600" dirty="0">
                <a:solidFill>
                  <a:srgbClr val="FF0000"/>
                </a:solidFill>
                <a:latin typeface="+mj-ea"/>
                <a:ea typeface="+mj-ea"/>
              </a:rPr>
              <a:t>洗手步驟圖</a:t>
            </a:r>
            <a:r>
              <a:rPr lang="zh-TW" altLang="en-US" sz="1600" dirty="0" smtClean="0">
                <a:latin typeface="+mj-ea"/>
                <a:ea typeface="+mj-ea"/>
              </a:rPr>
              <a:t>。</a:t>
            </a:r>
            <a:endParaRPr lang="en-US" altLang="zh-TW" sz="1600" dirty="0" smtClean="0">
              <a:latin typeface="+mj-ea"/>
              <a:ea typeface="+mj-ea"/>
            </a:endParaRPr>
          </a:p>
          <a:p>
            <a:pPr marL="969963" lvl="2" indent="-342900">
              <a:lnSpc>
                <a:spcPct val="150000"/>
              </a:lnSpc>
              <a:buFont typeface="+mj-lt"/>
              <a:buAutoNum type="arabicPeriod"/>
            </a:pPr>
            <a:r>
              <a:rPr lang="zh-TW" altLang="en-US" sz="1400" dirty="0" smtClean="0">
                <a:latin typeface="+mj-ea"/>
                <a:ea typeface="+mj-ea"/>
              </a:rPr>
              <a:t>手</a:t>
            </a:r>
            <a:r>
              <a:rPr lang="zh-TW" altLang="en-US" sz="1400" dirty="0">
                <a:latin typeface="+mj-ea"/>
                <a:ea typeface="+mj-ea"/>
              </a:rPr>
              <a:t>部清潔液可準備液態皂及手部消毒劑，或準備兼具去汙作用之手部消毒劑。</a:t>
            </a:r>
          </a:p>
          <a:p>
            <a:pPr marL="969963" lvl="2" indent="-342900">
              <a:lnSpc>
                <a:spcPct val="150000"/>
              </a:lnSpc>
              <a:buFont typeface="+mj-lt"/>
              <a:buAutoNum type="arabicPeriod"/>
            </a:pPr>
            <a:r>
              <a:rPr lang="zh-TW" altLang="en-US" sz="1400" dirty="0" smtClean="0">
                <a:latin typeface="+mj-ea"/>
                <a:ea typeface="+mj-ea"/>
              </a:rPr>
              <a:t>濕</a:t>
            </a:r>
            <a:r>
              <a:rPr lang="zh-TW" altLang="en-US" sz="1400" dirty="0">
                <a:latin typeface="+mj-ea"/>
                <a:ea typeface="+mj-ea"/>
              </a:rPr>
              <a:t>洗手設備應設置於所有醫療照顧單位，如病房、加護病房、血液透析室及門診診間等</a:t>
            </a:r>
            <a:endParaRPr lang="en-US" altLang="zh-TW" sz="1400" dirty="0" smtClean="0">
              <a:latin typeface="+mj-ea"/>
              <a:ea typeface="+mj-ea"/>
            </a:endParaRPr>
          </a:p>
          <a:p>
            <a:pPr lvl="1">
              <a:lnSpc>
                <a:spcPct val="150000"/>
              </a:lnSpc>
            </a:pPr>
            <a:r>
              <a:rPr lang="zh-TW" altLang="en-US" sz="1600" dirty="0" smtClean="0">
                <a:latin typeface="+mj-ea"/>
                <a:ea typeface="+mj-ea"/>
              </a:rPr>
              <a:t>乾</a:t>
            </a:r>
            <a:r>
              <a:rPr lang="zh-TW" altLang="en-US" sz="1600" dirty="0">
                <a:latin typeface="+mj-ea"/>
                <a:ea typeface="+mj-ea"/>
              </a:rPr>
              <a:t>式洗手設備：酒精乾式洗手</a:t>
            </a:r>
            <a:r>
              <a:rPr lang="zh-TW" altLang="en-US" sz="1600" dirty="0" smtClean="0">
                <a:latin typeface="+mj-ea"/>
                <a:ea typeface="+mj-ea"/>
              </a:rPr>
              <a:t>設備。</a:t>
            </a:r>
            <a:endParaRPr lang="en-US" altLang="zh-TW" sz="1600" dirty="0" smtClean="0">
              <a:latin typeface="+mj-ea"/>
              <a:ea typeface="+mj-ea"/>
            </a:endParaRPr>
          </a:p>
          <a:p>
            <a:pPr marL="969963" lvl="2" indent="-342900">
              <a:lnSpc>
                <a:spcPct val="150000"/>
              </a:lnSpc>
              <a:buFont typeface="+mj-lt"/>
              <a:buAutoNum type="arabicPeriod"/>
            </a:pPr>
            <a:r>
              <a:rPr lang="zh-TW" altLang="en-US" sz="1400" dirty="0" smtClean="0">
                <a:latin typeface="+mj-ea"/>
                <a:ea typeface="+mj-ea"/>
              </a:rPr>
              <a:t>設置</a:t>
            </a:r>
            <a:r>
              <a:rPr lang="zh-TW" altLang="en-US" sz="1400" dirty="0">
                <a:latin typeface="+mj-ea"/>
                <a:ea typeface="+mj-ea"/>
              </a:rPr>
              <a:t>於醫院出入口、電梯間等公共區域，以及病房、加護病房、血液透析室及門診診間。</a:t>
            </a:r>
          </a:p>
          <a:p>
            <a:pPr marL="969963" lvl="2" indent="-342900">
              <a:lnSpc>
                <a:spcPct val="150000"/>
              </a:lnSpc>
              <a:buFont typeface="+mj-lt"/>
              <a:buAutoNum type="arabicPeriod"/>
            </a:pPr>
            <a:r>
              <a:rPr lang="zh-TW" altLang="en-US" sz="1400" dirty="0" smtClean="0">
                <a:latin typeface="+mj-ea"/>
                <a:ea typeface="+mj-ea"/>
              </a:rPr>
              <a:t>工作</a:t>
            </a:r>
            <a:r>
              <a:rPr lang="zh-TW" altLang="en-US" sz="1400" dirty="0">
                <a:latin typeface="+mj-ea"/>
                <a:ea typeface="+mj-ea"/>
              </a:rPr>
              <a:t>車、急救車、換藥車亦應配置。</a:t>
            </a:r>
            <a:endParaRPr lang="zh-TW" altLang="en-US" sz="1400" dirty="0" smtClean="0">
              <a:latin typeface="+mj-ea"/>
              <a:ea typeface="+mj-ea"/>
            </a:endParaRPr>
          </a:p>
        </p:txBody>
      </p:sp>
      <p:sp>
        <p:nvSpPr>
          <p:cNvPr id="3" name="內容版面配置區 2"/>
          <p:cNvSpPr>
            <a:spLocks noGrp="1"/>
          </p:cNvSpPr>
          <p:nvPr>
            <p:ph sz="quarter" idx="14"/>
          </p:nvPr>
        </p:nvSpPr>
        <p:spPr>
          <a:xfrm>
            <a:off x="3707904" y="4869160"/>
            <a:ext cx="5256584" cy="1041296"/>
          </a:xfrm>
        </p:spPr>
        <p:txBody>
          <a:bodyPr>
            <a:normAutofit/>
          </a:bodyPr>
          <a:lstStyle/>
          <a:p>
            <a:pPr lvl="0">
              <a:lnSpc>
                <a:spcPct val="150000"/>
              </a:lnSpc>
              <a:buClr>
                <a:srgbClr val="629DD1"/>
              </a:buClr>
            </a:pPr>
            <a:r>
              <a:rPr lang="en-US" altLang="zh-TW" sz="1800" dirty="0">
                <a:solidFill>
                  <a:srgbClr val="242852"/>
                </a:solidFill>
                <a:latin typeface="+mj-ea"/>
                <a:ea typeface="+mj-ea"/>
              </a:rPr>
              <a:t>1.1.2</a:t>
            </a:r>
            <a:r>
              <a:rPr lang="zh-TW" altLang="en-US" sz="1800" dirty="0">
                <a:solidFill>
                  <a:srgbClr val="242852"/>
                </a:solidFill>
                <a:latin typeface="+mj-ea"/>
                <a:ea typeface="+mj-ea"/>
              </a:rPr>
              <a:t>定期檢視各類洗手設備，補充性洗手溶液，</a:t>
            </a:r>
            <a:r>
              <a:rPr lang="zh-TW" altLang="en-US" sz="1800" dirty="0">
                <a:solidFill>
                  <a:srgbClr val="FF0000"/>
                </a:solidFill>
                <a:latin typeface="+mj-ea"/>
                <a:ea typeface="+mj-ea"/>
              </a:rPr>
              <a:t>應標示有效期限並注意容器清潔</a:t>
            </a:r>
            <a:r>
              <a:rPr lang="zh-TW" altLang="en-US" sz="1800" dirty="0" smtClean="0">
                <a:solidFill>
                  <a:srgbClr val="242852"/>
                </a:solidFill>
                <a:latin typeface="+mj-ea"/>
                <a:ea typeface="+mj-ea"/>
              </a:rPr>
              <a:t>。</a:t>
            </a:r>
            <a:endParaRPr lang="zh-TW" altLang="en-US" dirty="0">
              <a:latin typeface="+mj-ea"/>
              <a:ea typeface="+mj-ea"/>
            </a:endParaRPr>
          </a:p>
        </p:txBody>
      </p:sp>
      <p:sp>
        <p:nvSpPr>
          <p:cNvPr id="12293" name="Rectangle 5"/>
          <p:cNvSpPr>
            <a:spLocks noChangeArrowheads="1"/>
          </p:cNvSpPr>
          <p:nvPr/>
        </p:nvSpPr>
        <p:spPr bwMode="auto">
          <a:xfrm>
            <a:off x="3707904" y="6165304"/>
            <a:ext cx="5256584" cy="46166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1200" dirty="0">
                <a:solidFill>
                  <a:prstClr val="black"/>
                </a:solidFill>
                <a:ea typeface="微軟正黑體" pitchFamily="34" charset="-120"/>
              </a:rPr>
              <a:t>其他參考資源：疾病管制局「手部衛生工作手冊」</a:t>
            </a:r>
          </a:p>
          <a:p>
            <a:r>
              <a:rPr lang="en-US" altLang="zh-TW" sz="1200" dirty="0">
                <a:solidFill>
                  <a:prstClr val="black"/>
                </a:solidFill>
                <a:ea typeface="微軟正黑體" pitchFamily="34" charset="-120"/>
              </a:rPr>
              <a:t>http://web.cdc.gov.tw/ct.asp?xItem=16952&amp;ctNode=4052&amp;mp=250</a:t>
            </a:r>
          </a:p>
        </p:txBody>
      </p:sp>
      <p:sp>
        <p:nvSpPr>
          <p:cNvPr id="10" name="標題 3"/>
          <p:cNvSpPr txBox="1">
            <a:spLocks/>
          </p:cNvSpPr>
          <p:nvPr/>
        </p:nvSpPr>
        <p:spPr>
          <a:xfrm>
            <a:off x="179512" y="188640"/>
            <a:ext cx="2592288" cy="33265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1800" dirty="0" smtClean="0">
                <a:solidFill>
                  <a:srgbClr val="FFFF00"/>
                </a:solidFill>
                <a:latin typeface="Times New Roman" pitchFamily="18" charset="0"/>
              </a:rPr>
              <a:t>一、落實手部衛生遵從性及正確性</a:t>
            </a:r>
            <a:endParaRPr lang="zh-TW" altLang="en-US" sz="1800"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6"/>
          <p:cNvGrpSpPr/>
          <p:nvPr/>
        </p:nvGrpSpPr>
        <p:grpSpPr>
          <a:xfrm>
            <a:off x="323528" y="3068960"/>
            <a:ext cx="8748464" cy="3456384"/>
            <a:chOff x="395536" y="2924942"/>
            <a:chExt cx="8748465" cy="3456380"/>
          </a:xfrm>
        </p:grpSpPr>
        <p:pic>
          <p:nvPicPr>
            <p:cNvPr id="8294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t="28601"/>
            <a:stretch>
              <a:fillRect/>
            </a:stretch>
          </p:blipFill>
          <p:spPr bwMode="auto">
            <a:xfrm>
              <a:off x="1864148" y="2924942"/>
              <a:ext cx="5389306" cy="345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0" name="Rectangle 6"/>
            <p:cNvSpPr>
              <a:spLocks noChangeArrowheads="1"/>
            </p:cNvSpPr>
            <p:nvPr/>
          </p:nvSpPr>
          <p:spPr bwMode="auto">
            <a:xfrm>
              <a:off x="5637204" y="3094094"/>
              <a:ext cx="3493950" cy="473257"/>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1" dirty="0">
                  <a:solidFill>
                    <a:srgbClr val="A50021"/>
                  </a:solidFill>
                  <a:latin typeface="Times New Roman" pitchFamily="18" charset="0"/>
                  <a:ea typeface="微軟正黑體" pitchFamily="34" charset="-120"/>
                </a:rPr>
                <a:t>執行清潔</a:t>
              </a:r>
              <a:r>
                <a:rPr lang="en-US" altLang="zh-TW" b="1" dirty="0">
                  <a:solidFill>
                    <a:srgbClr val="A50021"/>
                  </a:solidFill>
                  <a:latin typeface="Times New Roman" pitchFamily="18" charset="0"/>
                  <a:ea typeface="微軟正黑體" pitchFamily="34" charset="-120"/>
                </a:rPr>
                <a:t>/</a:t>
              </a:r>
              <a:r>
                <a:rPr lang="zh-TW" altLang="en-US" b="1" dirty="0">
                  <a:solidFill>
                    <a:srgbClr val="A50021"/>
                  </a:solidFill>
                  <a:latin typeface="Times New Roman" pitchFamily="18" charset="0"/>
                  <a:ea typeface="微軟正黑體" pitchFamily="34" charset="-120"/>
                </a:rPr>
                <a:t>無菌操作技術前</a:t>
              </a:r>
            </a:p>
          </p:txBody>
        </p:sp>
        <p:sp>
          <p:nvSpPr>
            <p:cNvPr id="82951" name="Rectangle 7"/>
            <p:cNvSpPr>
              <a:spLocks noChangeArrowheads="1"/>
            </p:cNvSpPr>
            <p:nvPr/>
          </p:nvSpPr>
          <p:spPr bwMode="auto">
            <a:xfrm>
              <a:off x="6811045" y="5546794"/>
              <a:ext cx="2332956" cy="563254"/>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1" dirty="0">
                  <a:solidFill>
                    <a:srgbClr val="A50021"/>
                  </a:solidFill>
                  <a:latin typeface="Times New Roman" pitchFamily="18" charset="0"/>
                  <a:ea typeface="微軟正黑體" pitchFamily="34" charset="-120"/>
                </a:rPr>
                <a:t>接觸病人週遭環境後</a:t>
              </a:r>
            </a:p>
          </p:txBody>
        </p:sp>
        <p:sp>
          <p:nvSpPr>
            <p:cNvPr id="82952" name="Rectangle 8"/>
            <p:cNvSpPr>
              <a:spLocks noChangeArrowheads="1"/>
            </p:cNvSpPr>
            <p:nvPr/>
          </p:nvSpPr>
          <p:spPr bwMode="auto">
            <a:xfrm>
              <a:off x="395537" y="4024429"/>
              <a:ext cx="1720147" cy="347574"/>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zh-TW" altLang="en-US" b="1" dirty="0" smtClean="0">
                  <a:solidFill>
                    <a:srgbClr val="A50021"/>
                  </a:solidFill>
                  <a:latin typeface="Times New Roman" pitchFamily="18" charset="0"/>
                  <a:ea typeface="微軟正黑體" pitchFamily="34" charset="-120"/>
                </a:rPr>
                <a:t>接觸</a:t>
              </a:r>
              <a:r>
                <a:rPr lang="zh-TW" altLang="en-US" b="1" dirty="0">
                  <a:solidFill>
                    <a:srgbClr val="A50021"/>
                  </a:solidFill>
                  <a:latin typeface="Times New Roman" pitchFamily="18" charset="0"/>
                  <a:ea typeface="微軟正黑體" pitchFamily="34" charset="-120"/>
                </a:rPr>
                <a:t>病人前</a:t>
              </a:r>
            </a:p>
          </p:txBody>
        </p:sp>
        <p:sp>
          <p:nvSpPr>
            <p:cNvPr id="82953" name="Rectangle 9"/>
            <p:cNvSpPr>
              <a:spLocks noChangeArrowheads="1"/>
            </p:cNvSpPr>
            <p:nvPr/>
          </p:nvSpPr>
          <p:spPr bwMode="auto">
            <a:xfrm>
              <a:off x="395536" y="5035946"/>
              <a:ext cx="2307068" cy="564805"/>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zh-TW" altLang="en-US" b="1" dirty="0">
                  <a:solidFill>
                    <a:srgbClr val="A50021"/>
                  </a:solidFill>
                  <a:latin typeface="Times New Roman" pitchFamily="18" charset="0"/>
                  <a:ea typeface="微軟正黑體" pitchFamily="34" charset="-120"/>
                </a:rPr>
                <a:t>暴觸病人體液風險後</a:t>
              </a:r>
            </a:p>
          </p:txBody>
        </p:sp>
        <p:sp>
          <p:nvSpPr>
            <p:cNvPr id="82954" name="Rectangle 10"/>
            <p:cNvSpPr>
              <a:spLocks noChangeArrowheads="1"/>
            </p:cNvSpPr>
            <p:nvPr/>
          </p:nvSpPr>
          <p:spPr bwMode="auto">
            <a:xfrm>
              <a:off x="6372200" y="4005065"/>
              <a:ext cx="1720147" cy="383262"/>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1" dirty="0">
                  <a:solidFill>
                    <a:srgbClr val="A50021"/>
                  </a:solidFill>
                  <a:latin typeface="Times New Roman" pitchFamily="18" charset="0"/>
                  <a:ea typeface="微軟正黑體" pitchFamily="34" charset="-120"/>
                </a:rPr>
                <a:t>接觸病人後</a:t>
              </a:r>
            </a:p>
          </p:txBody>
        </p:sp>
      </p:grpSp>
      <p:sp>
        <p:nvSpPr>
          <p:cNvPr id="82947" name="Rectangle 3"/>
          <p:cNvSpPr>
            <a:spLocks noGrp="1" noChangeArrowheads="1"/>
          </p:cNvSpPr>
          <p:nvPr>
            <p:ph idx="1"/>
          </p:nvPr>
        </p:nvSpPr>
        <p:spPr>
          <a:xfrm>
            <a:off x="251520" y="2313806"/>
            <a:ext cx="8712968" cy="3450696"/>
          </a:xfrm>
        </p:spPr>
        <p:txBody>
          <a:bodyPr>
            <a:normAutofit/>
          </a:bodyPr>
          <a:lstStyle/>
          <a:p>
            <a:pPr>
              <a:lnSpc>
                <a:spcPct val="176000"/>
              </a:lnSpc>
            </a:pPr>
            <a:r>
              <a:rPr lang="en-US" altLang="zh-TW" sz="2000" dirty="0" smtClean="0">
                <a:latin typeface="+mj-ea"/>
                <a:ea typeface="+mj-ea"/>
              </a:rPr>
              <a:t>1.2.1</a:t>
            </a:r>
            <a:r>
              <a:rPr lang="zh-TW" altLang="en-US" sz="2000" dirty="0">
                <a:latin typeface="+mj-ea"/>
                <a:ea typeface="+mj-ea"/>
              </a:rPr>
              <a:t>醫護人員及需參與醫療照護的人員必需執行手部衛生的五大重要時機：</a:t>
            </a:r>
          </a:p>
        </p:txBody>
      </p:sp>
      <p:sp>
        <p:nvSpPr>
          <p:cNvPr id="82946" name="Rectangle 2"/>
          <p:cNvSpPr>
            <a:spLocks noGrp="1" noChangeArrowheads="1"/>
          </p:cNvSpPr>
          <p:nvPr>
            <p:ph type="title"/>
          </p:nvPr>
        </p:nvSpPr>
        <p:spPr>
          <a:xfrm>
            <a:off x="457200" y="448080"/>
            <a:ext cx="8229600" cy="1252728"/>
          </a:xfrm>
        </p:spPr>
        <p:txBody>
          <a:bodyPr>
            <a:normAutofit fontScale="90000"/>
          </a:bodyPr>
          <a:lstStyle/>
          <a:p>
            <a:r>
              <a:rPr lang="en-US" altLang="zh-TW" b="1" dirty="0">
                <a:latin typeface="+mj-ea"/>
                <a:ea typeface="+mj-ea"/>
              </a:rPr>
              <a:t>1.2</a:t>
            </a:r>
            <a:r>
              <a:rPr lang="zh-TW" altLang="en-US" b="1" dirty="0">
                <a:latin typeface="+mj-ea"/>
                <a:ea typeface="+mj-ea"/>
              </a:rPr>
              <a:t>應透過各種方式宣導並落實確認必須的洗手時機及</a:t>
            </a:r>
            <a:r>
              <a:rPr lang="zh-TW" altLang="en-US" b="1" dirty="0" smtClean="0">
                <a:latin typeface="+mj-ea"/>
                <a:ea typeface="+mj-ea"/>
              </a:rPr>
              <a:t>方式</a:t>
            </a:r>
            <a:endParaRPr lang="en-US" altLang="zh-TW" b="1" dirty="0">
              <a:latin typeface="+mj-ea"/>
              <a:ea typeface="+mj-ea"/>
            </a:endParaRPr>
          </a:p>
        </p:txBody>
      </p:sp>
      <p:sp>
        <p:nvSpPr>
          <p:cNvPr id="21" name="標題 3"/>
          <p:cNvSpPr txBox="1">
            <a:spLocks/>
          </p:cNvSpPr>
          <p:nvPr/>
        </p:nvSpPr>
        <p:spPr>
          <a:xfrm>
            <a:off x="179512" y="188640"/>
            <a:ext cx="2592288" cy="33265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1800" dirty="0" smtClean="0">
                <a:solidFill>
                  <a:srgbClr val="FFFF00"/>
                </a:solidFill>
                <a:latin typeface="Times New Roman" pitchFamily="18" charset="0"/>
              </a:rPr>
              <a:t>一、落實手部衛生遵從性及正確性</a:t>
            </a:r>
            <a:endParaRPr lang="zh-TW" altLang="en-US" sz="18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洗手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240" y="3573288"/>
            <a:ext cx="229006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Rectangle 2"/>
          <p:cNvSpPr>
            <a:spLocks noGrp="1" noChangeArrowheads="1"/>
          </p:cNvSpPr>
          <p:nvPr>
            <p:ph type="title"/>
          </p:nvPr>
        </p:nvSpPr>
        <p:spPr>
          <a:xfrm>
            <a:off x="457200" y="448080"/>
            <a:ext cx="8229600" cy="1252728"/>
          </a:xfrm>
        </p:spPr>
        <p:txBody>
          <a:bodyPr>
            <a:normAutofit fontScale="90000"/>
          </a:bodyPr>
          <a:lstStyle/>
          <a:p>
            <a:r>
              <a:rPr lang="en-US" altLang="zh-TW" dirty="0">
                <a:latin typeface="+mj-ea"/>
                <a:ea typeface="+mj-ea"/>
              </a:rPr>
              <a:t>1.2</a:t>
            </a:r>
            <a:r>
              <a:rPr lang="zh-TW" altLang="en-US" dirty="0">
                <a:latin typeface="+mj-ea"/>
                <a:ea typeface="+mj-ea"/>
              </a:rPr>
              <a:t>應透過各種方式宣導並落實確認必須的洗手時機及方式（續</a:t>
            </a:r>
            <a:r>
              <a:rPr lang="zh-TW" altLang="en-US" dirty="0" smtClean="0">
                <a:latin typeface="+mj-ea"/>
                <a:ea typeface="+mj-ea"/>
              </a:rPr>
              <a:t>）</a:t>
            </a:r>
            <a:endParaRPr lang="en-US" altLang="zh-TW" dirty="0">
              <a:latin typeface="+mj-ea"/>
              <a:ea typeface="+mj-ea"/>
            </a:endParaRPr>
          </a:p>
        </p:txBody>
      </p:sp>
      <p:sp>
        <p:nvSpPr>
          <p:cNvPr id="84995" name="Rectangle 3"/>
          <p:cNvSpPr>
            <a:spLocks noGrp="1" noChangeArrowheads="1"/>
          </p:cNvSpPr>
          <p:nvPr>
            <p:ph sz="quarter" idx="13"/>
          </p:nvPr>
        </p:nvSpPr>
        <p:spPr>
          <a:xfrm>
            <a:off x="179511" y="2348880"/>
            <a:ext cx="8738419" cy="936104"/>
          </a:xfrm>
        </p:spPr>
        <p:txBody>
          <a:bodyPr>
            <a:noAutofit/>
          </a:bodyPr>
          <a:lstStyle/>
          <a:p>
            <a:pPr>
              <a:lnSpc>
                <a:spcPct val="140000"/>
              </a:lnSpc>
            </a:pPr>
            <a:r>
              <a:rPr lang="en-US" altLang="zh-TW" sz="1800" dirty="0" smtClean="0">
                <a:latin typeface="+mj-ea"/>
                <a:ea typeface="+mj-ea"/>
              </a:rPr>
              <a:t>1.2.2 </a:t>
            </a:r>
            <a:r>
              <a:rPr lang="zh-TW" altLang="en-US" sz="1800" dirty="0">
                <a:latin typeface="+mj-ea"/>
                <a:ea typeface="+mj-ea"/>
              </a:rPr>
              <a:t>其他人員（院內從業人員、外包人員、病人及訪客</a:t>
            </a:r>
            <a:r>
              <a:rPr lang="zh-TW" altLang="en-US" sz="1800" dirty="0" smtClean="0">
                <a:latin typeface="+mj-ea"/>
                <a:ea typeface="+mj-ea"/>
              </a:rPr>
              <a:t>）於</a:t>
            </a:r>
            <a:r>
              <a:rPr lang="zh-TW" altLang="en-US" sz="1800" dirty="0">
                <a:latin typeface="+mj-ea"/>
                <a:ea typeface="+mj-ea"/>
              </a:rPr>
              <a:t>進出醫院或接觸病人前後亦需進行洗手</a:t>
            </a:r>
            <a:r>
              <a:rPr lang="zh-TW" altLang="en-US" sz="1800" dirty="0" smtClean="0">
                <a:latin typeface="+mj-ea"/>
                <a:ea typeface="+mj-ea"/>
              </a:rPr>
              <a:t>。</a:t>
            </a:r>
            <a:endParaRPr lang="zh-TW" altLang="en-US" sz="1800" dirty="0">
              <a:latin typeface="+mj-ea"/>
              <a:ea typeface="+mj-ea"/>
            </a:endParaRPr>
          </a:p>
        </p:txBody>
      </p:sp>
      <p:sp>
        <p:nvSpPr>
          <p:cNvPr id="85000" name="Rectangle 8"/>
          <p:cNvSpPr>
            <a:spLocks noGrp="1" noChangeArrowheads="1"/>
          </p:cNvSpPr>
          <p:nvPr>
            <p:ph sz="quarter" idx="14"/>
          </p:nvPr>
        </p:nvSpPr>
        <p:spPr>
          <a:xfrm>
            <a:off x="179512" y="3212802"/>
            <a:ext cx="6506170" cy="2808486"/>
          </a:xfrm>
          <a:noFill/>
        </p:spPr>
        <p:txBody>
          <a:bodyPr>
            <a:noAutofit/>
          </a:bodyPr>
          <a:lstStyle/>
          <a:p>
            <a:pPr>
              <a:lnSpc>
                <a:spcPct val="140000"/>
              </a:lnSpc>
            </a:pPr>
            <a:r>
              <a:rPr lang="en-US" altLang="zh-TW" sz="1800" dirty="0" smtClean="0">
                <a:latin typeface="+mj-ea"/>
                <a:ea typeface="+mj-ea"/>
              </a:rPr>
              <a:t>1.2.3</a:t>
            </a:r>
            <a:r>
              <a:rPr lang="zh-TW" altLang="en-US" sz="1800" dirty="0" smtClean="0">
                <a:latin typeface="+mj-ea"/>
                <a:ea typeface="+mj-ea"/>
              </a:rPr>
              <a:t>執行正確的洗手方式</a:t>
            </a:r>
            <a:endParaRPr lang="en-US" altLang="zh-TW" sz="1800" dirty="0" smtClean="0">
              <a:latin typeface="+mj-ea"/>
              <a:ea typeface="+mj-ea"/>
            </a:endParaRPr>
          </a:p>
          <a:p>
            <a:pPr lvl="1">
              <a:lnSpc>
                <a:spcPct val="140000"/>
              </a:lnSpc>
            </a:pPr>
            <a:endParaRPr lang="en-US" altLang="zh-TW" sz="1800" dirty="0" smtClean="0">
              <a:latin typeface="+mj-ea"/>
              <a:ea typeface="+mj-ea"/>
            </a:endParaRPr>
          </a:p>
          <a:p>
            <a:pPr lvl="1">
              <a:lnSpc>
                <a:spcPct val="140000"/>
              </a:lnSpc>
            </a:pPr>
            <a:endParaRPr lang="en-US" altLang="zh-TW" sz="1800" dirty="0" smtClean="0">
              <a:latin typeface="+mj-ea"/>
              <a:ea typeface="+mj-ea"/>
            </a:endParaRPr>
          </a:p>
          <a:p>
            <a:pPr lvl="1">
              <a:lnSpc>
                <a:spcPct val="140000"/>
              </a:lnSpc>
            </a:pPr>
            <a:r>
              <a:rPr lang="zh-TW" altLang="en-US" sz="1800" dirty="0" smtClean="0">
                <a:latin typeface="+mj-ea"/>
                <a:ea typeface="+mj-ea"/>
              </a:rPr>
              <a:t>當雙手沾到血液、體液，或可能接觸到病毒或產孢菌時，應使用抗菌肥皂清除髒污並用清水清洗，以維護手部衛生。</a:t>
            </a:r>
          </a:p>
          <a:p>
            <a:pPr lvl="1">
              <a:lnSpc>
                <a:spcPct val="140000"/>
              </a:lnSpc>
            </a:pPr>
            <a:r>
              <a:rPr lang="zh-TW" altLang="en-US" sz="1800" dirty="0" smtClean="0">
                <a:latin typeface="+mj-ea"/>
                <a:ea typeface="+mj-ea"/>
              </a:rPr>
              <a:t>在執行醫療作業時，雙手沒有明顯髒污可使用以酒精為基底的乾洗手劑維護手部衛生。</a:t>
            </a:r>
          </a:p>
          <a:p>
            <a:pPr>
              <a:lnSpc>
                <a:spcPct val="140000"/>
              </a:lnSpc>
            </a:pPr>
            <a:r>
              <a:rPr lang="en-US" altLang="zh-TW" b="1" dirty="0" smtClean="0">
                <a:solidFill>
                  <a:srgbClr val="FF0000"/>
                </a:solidFill>
                <a:latin typeface="+mj-ea"/>
                <a:ea typeface="+mj-ea"/>
              </a:rPr>
              <a:t>1.2.4 </a:t>
            </a:r>
            <a:r>
              <a:rPr lang="zh-TW" altLang="en-US" b="1" dirty="0" smtClean="0">
                <a:solidFill>
                  <a:srgbClr val="FF0000"/>
                </a:solidFill>
                <a:latin typeface="+mj-ea"/>
                <a:ea typeface="+mj-ea"/>
              </a:rPr>
              <a:t>不得以穿戴手套取代洗手。</a:t>
            </a:r>
            <a:endParaRPr lang="zh-TW" altLang="en-US" b="1" dirty="0">
              <a:latin typeface="+mj-ea"/>
              <a:ea typeface="+mj-ea"/>
            </a:endParaRPr>
          </a:p>
        </p:txBody>
      </p:sp>
      <p:sp>
        <p:nvSpPr>
          <p:cNvPr id="11" name="標題 3"/>
          <p:cNvSpPr txBox="1">
            <a:spLocks/>
          </p:cNvSpPr>
          <p:nvPr/>
        </p:nvSpPr>
        <p:spPr>
          <a:xfrm>
            <a:off x="179512" y="188640"/>
            <a:ext cx="2592288" cy="332656"/>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1800" dirty="0" smtClean="0">
                <a:solidFill>
                  <a:srgbClr val="FFFF00"/>
                </a:solidFill>
                <a:latin typeface="Times New Roman" pitchFamily="18" charset="0"/>
              </a:rPr>
              <a:t>一、落實手部衛生遵從性及正確性</a:t>
            </a:r>
            <a:endParaRPr lang="zh-TW" altLang="en-US" sz="1800" dirty="0">
              <a:solidFill>
                <a:srgbClr val="FFFF00"/>
              </a:solidFill>
            </a:endParaRPr>
          </a:p>
        </p:txBody>
      </p:sp>
      <p:graphicFrame>
        <p:nvGraphicFramePr>
          <p:cNvPr id="4" name="資料庫圖表 3"/>
          <p:cNvGraphicFramePr/>
          <p:nvPr>
            <p:extLst>
              <p:ext uri="{D42A27DB-BD31-4B8C-83A1-F6EECF244321}">
                <p14:modId xmlns:p14="http://schemas.microsoft.com/office/powerpoint/2010/main" val="2739112609"/>
              </p:ext>
            </p:extLst>
          </p:nvPr>
        </p:nvGraphicFramePr>
        <p:xfrm>
          <a:off x="971600" y="3501008"/>
          <a:ext cx="5400600" cy="1008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1353888089"/>
              </p:ext>
            </p:extLst>
          </p:nvPr>
        </p:nvGraphicFramePr>
        <p:xfrm>
          <a:off x="144016" y="2276872"/>
          <a:ext cx="8892480" cy="45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Rectangle 2"/>
          <p:cNvSpPr>
            <a:spLocks noGrp="1" noChangeArrowheads="1"/>
          </p:cNvSpPr>
          <p:nvPr>
            <p:ph type="title"/>
          </p:nvPr>
        </p:nvSpPr>
        <p:spPr>
          <a:xfrm>
            <a:off x="251520" y="520088"/>
            <a:ext cx="8640960" cy="1252728"/>
          </a:xfrm>
        </p:spPr>
        <p:txBody>
          <a:bodyPr>
            <a:noAutofit/>
          </a:bodyPr>
          <a:lstStyle/>
          <a:p>
            <a:r>
              <a:rPr lang="zh-TW" altLang="en-US" sz="4000" b="1" dirty="0">
                <a:latin typeface="+mj-ea"/>
                <a:ea typeface="+mj-ea"/>
              </a:rPr>
              <a:t>二、落實抗生素使用管理機制</a:t>
            </a:r>
          </a:p>
        </p:txBody>
      </p:sp>
    </p:spTree>
    <p:extLst>
      <p:ext uri="{BB962C8B-B14F-4D97-AF65-F5344CB8AC3E}">
        <p14:creationId xmlns:p14="http://schemas.microsoft.com/office/powerpoint/2010/main" val="41161756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zh-TW" altLang="en-US" b="1" dirty="0" smtClean="0">
                <a:latin typeface="+mj-ea"/>
                <a:ea typeface="+mj-ea"/>
              </a:rPr>
              <a:t>三、落實</a:t>
            </a:r>
            <a:r>
              <a:rPr lang="zh-TW" altLang="en-US" b="1" dirty="0">
                <a:latin typeface="+mj-ea"/>
                <a:ea typeface="+mj-ea"/>
              </a:rPr>
              <a:t>組合式照護</a:t>
            </a:r>
            <a:r>
              <a:rPr lang="en-US" altLang="zh-TW" b="1" dirty="0">
                <a:latin typeface="+mj-ea"/>
                <a:ea typeface="+mj-ea"/>
              </a:rPr>
              <a:t>(bundle care)</a:t>
            </a:r>
            <a:r>
              <a:rPr lang="zh-TW" altLang="en-US" b="1" dirty="0">
                <a:latin typeface="+mj-ea"/>
                <a:ea typeface="+mj-ea"/>
              </a:rPr>
              <a:t>的概念，降低醫療照護相關</a:t>
            </a:r>
            <a:r>
              <a:rPr lang="zh-TW" altLang="en-US" b="1" dirty="0" smtClean="0">
                <a:latin typeface="+mj-ea"/>
                <a:ea typeface="+mj-ea"/>
              </a:rPr>
              <a:t>感染</a:t>
            </a:r>
            <a:endParaRPr lang="zh-TW" altLang="en-US" b="1" dirty="0">
              <a:latin typeface="+mj-ea"/>
              <a:ea typeface="+mj-ea"/>
            </a:endParaRPr>
          </a:p>
        </p:txBody>
      </p:sp>
      <p:sp>
        <p:nvSpPr>
          <p:cNvPr id="8" name="內容版面配置區 1"/>
          <p:cNvSpPr txBox="1">
            <a:spLocks/>
          </p:cNvSpPr>
          <p:nvPr/>
        </p:nvSpPr>
        <p:spPr>
          <a:xfrm>
            <a:off x="395536" y="5661248"/>
            <a:ext cx="8640960" cy="93610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629DD1"/>
              </a:buClr>
            </a:pPr>
            <a:r>
              <a:rPr lang="zh-TW" altLang="en-US" sz="2000" dirty="0" smtClean="0">
                <a:solidFill>
                  <a:srgbClr val="242852"/>
                </a:solidFill>
              </a:rPr>
              <a:t>建議參考資料連結：</a:t>
            </a:r>
            <a:endParaRPr lang="en-US" altLang="zh-TW" sz="2000" dirty="0" smtClean="0">
              <a:solidFill>
                <a:srgbClr val="242852"/>
              </a:solidFill>
            </a:endParaRPr>
          </a:p>
          <a:p>
            <a:pPr lvl="1">
              <a:buClr>
                <a:srgbClr val="629DD1"/>
              </a:buClr>
            </a:pPr>
            <a:r>
              <a:rPr lang="en-US" altLang="zh-TW" sz="1800" dirty="0" smtClean="0">
                <a:solidFill>
                  <a:srgbClr val="242852"/>
                </a:solidFill>
              </a:rPr>
              <a:t>https://www.nics.org.tw/bundle_qa.php</a:t>
            </a:r>
          </a:p>
          <a:p>
            <a:pPr lvl="1">
              <a:buClr>
                <a:srgbClr val="629DD1"/>
              </a:buClr>
            </a:pPr>
            <a:r>
              <a:rPr lang="en-US" altLang="zh-TW" sz="1800" dirty="0" smtClean="0">
                <a:solidFill>
                  <a:srgbClr val="242852"/>
                </a:solidFill>
              </a:rPr>
              <a:t>http://www.hps.scot.nhs.uk/haiic/ic/bundles.aspx</a:t>
            </a:r>
            <a:endParaRPr lang="zh-TW" altLang="en-US" sz="1800" dirty="0">
              <a:solidFill>
                <a:srgbClr val="242852"/>
              </a:solidFill>
            </a:endParaRPr>
          </a:p>
        </p:txBody>
      </p:sp>
      <p:sp>
        <p:nvSpPr>
          <p:cNvPr id="6" name="AutoShape 3"/>
          <p:cNvSpPr>
            <a:spLocks noChangeArrowheads="1"/>
          </p:cNvSpPr>
          <p:nvPr/>
        </p:nvSpPr>
        <p:spPr bwMode="gray">
          <a:xfrm>
            <a:off x="395536" y="2564904"/>
            <a:ext cx="5544616" cy="3387080"/>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w="9525">
            <a:noFill/>
            <a:miter lim="800000"/>
            <a:headEnd/>
            <a:tailEnd/>
          </a:ln>
          <a:effectLst/>
        </p:spPr>
        <p:txBody>
          <a:bodyPr wrap="none" anchor="ctr"/>
          <a:lstStyle/>
          <a:p>
            <a:endParaRPr lang="zh-TW" altLang="en-US">
              <a:solidFill>
                <a:prstClr val="black"/>
              </a:solidFill>
              <a:ea typeface="微軟正黑體" pitchFamily="34" charset="-120"/>
            </a:endParaRPr>
          </a:p>
        </p:txBody>
      </p:sp>
      <p:sp>
        <p:nvSpPr>
          <p:cNvPr id="9" name="AutoShape 4"/>
          <p:cNvSpPr>
            <a:spLocks noChangeArrowheads="1"/>
          </p:cNvSpPr>
          <p:nvPr/>
        </p:nvSpPr>
        <p:spPr bwMode="gray">
          <a:xfrm>
            <a:off x="323528" y="3068960"/>
            <a:ext cx="3744416" cy="792088"/>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algn="ctr" eaLnBrk="0" hangingPunct="0"/>
            <a:r>
              <a:rPr lang="zh-TW" altLang="en-US" sz="2400" b="1" dirty="0" smtClean="0">
                <a:solidFill>
                  <a:prstClr val="white"/>
                </a:solidFill>
                <a:latin typeface="微軟正黑體" pitchFamily="34" charset="-120"/>
                <a:ea typeface="微軟正黑體" pitchFamily="34" charset="-120"/>
              </a:rPr>
              <a:t>中央導管</a:t>
            </a:r>
            <a:endParaRPr lang="en-US" altLang="zh-TW" sz="2400" b="1" dirty="0">
              <a:solidFill>
                <a:prstClr val="white"/>
              </a:solidFill>
              <a:latin typeface="微軟正黑體" pitchFamily="34" charset="-120"/>
              <a:ea typeface="微軟正黑體" pitchFamily="34" charset="-120"/>
            </a:endParaRPr>
          </a:p>
        </p:txBody>
      </p:sp>
      <p:sp>
        <p:nvSpPr>
          <p:cNvPr id="10" name="AutoShape 5"/>
          <p:cNvSpPr>
            <a:spLocks noChangeArrowheads="1"/>
          </p:cNvSpPr>
          <p:nvPr/>
        </p:nvSpPr>
        <p:spPr bwMode="gray">
          <a:xfrm>
            <a:off x="323528" y="3933056"/>
            <a:ext cx="3744416" cy="720080"/>
          </a:xfrm>
          <a:prstGeom prst="roundRect">
            <a:avLst>
              <a:gd name="adj" fmla="val 9106"/>
            </a:avLst>
          </a:prstGeom>
          <a:gradFill rotWithShape="1">
            <a:gsLst>
              <a:gs pos="0">
                <a:schemeClr val="folHlink"/>
              </a:gs>
              <a:gs pos="100000">
                <a:schemeClr val="folHlink">
                  <a:gamma/>
                  <a:tint val="69804"/>
                  <a:invGamma/>
                </a:schemeClr>
              </a:gs>
            </a:gsLst>
            <a:lin ang="5400000" scaled="1"/>
          </a:gradFill>
          <a:ln w="25400">
            <a:solidFill>
              <a:schemeClr val="bg1"/>
            </a:solidFill>
            <a:round/>
            <a:headEnd/>
            <a:tailEnd/>
          </a:ln>
          <a:effectLst/>
        </p:spPr>
        <p:txBody>
          <a:bodyPr wrap="none" anchor="ctr"/>
          <a:lstStyle/>
          <a:p>
            <a:pPr algn="ctr" eaLnBrk="0" hangingPunct="0"/>
            <a:r>
              <a:rPr lang="zh-TW" altLang="en-US" sz="2400" b="1" dirty="0" smtClean="0">
                <a:solidFill>
                  <a:prstClr val="white"/>
                </a:solidFill>
                <a:latin typeface="微軟正黑體" pitchFamily="34" charset="-120"/>
                <a:ea typeface="微軟正黑體" pitchFamily="34" charset="-120"/>
              </a:rPr>
              <a:t>留置性導尿管</a:t>
            </a:r>
            <a:endParaRPr lang="en-US" altLang="zh-TW" sz="2400" b="1" dirty="0">
              <a:solidFill>
                <a:prstClr val="white"/>
              </a:solidFill>
              <a:latin typeface="微軟正黑體" pitchFamily="34" charset="-120"/>
              <a:ea typeface="微軟正黑體" pitchFamily="34" charset="-120"/>
            </a:endParaRPr>
          </a:p>
        </p:txBody>
      </p:sp>
      <p:sp>
        <p:nvSpPr>
          <p:cNvPr id="11" name="AutoShape 6"/>
          <p:cNvSpPr>
            <a:spLocks noChangeArrowheads="1"/>
          </p:cNvSpPr>
          <p:nvPr/>
        </p:nvSpPr>
        <p:spPr bwMode="gray">
          <a:xfrm>
            <a:off x="323528" y="4725144"/>
            <a:ext cx="3744416" cy="689248"/>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p:spPr>
        <p:txBody>
          <a:bodyPr wrap="none" anchor="ctr"/>
          <a:lstStyle/>
          <a:p>
            <a:pPr algn="ctr" eaLnBrk="0" hangingPunct="0"/>
            <a:r>
              <a:rPr lang="zh-TW" altLang="en-US" sz="2400" b="1" dirty="0" smtClean="0">
                <a:solidFill>
                  <a:prstClr val="white"/>
                </a:solidFill>
                <a:latin typeface="微軟正黑體" pitchFamily="34" charset="-120"/>
                <a:ea typeface="微軟正黑體" pitchFamily="34" charset="-120"/>
              </a:rPr>
              <a:t>手術</a:t>
            </a:r>
            <a:endParaRPr lang="en-US" altLang="zh-TW" sz="2400" b="1" dirty="0">
              <a:solidFill>
                <a:prstClr val="white"/>
              </a:solidFill>
              <a:latin typeface="微軟正黑體" pitchFamily="34" charset="-120"/>
              <a:ea typeface="微軟正黑體" pitchFamily="34" charset="-120"/>
            </a:endParaRPr>
          </a:p>
        </p:txBody>
      </p:sp>
      <p:grpSp>
        <p:nvGrpSpPr>
          <p:cNvPr id="2" name="Group 7"/>
          <p:cNvGrpSpPr>
            <a:grpSpLocks/>
          </p:cNvGrpSpPr>
          <p:nvPr/>
        </p:nvGrpSpPr>
        <p:grpSpPr bwMode="auto">
          <a:xfrm>
            <a:off x="6012160" y="2636912"/>
            <a:ext cx="2286000" cy="3309938"/>
            <a:chOff x="528" y="1392"/>
            <a:chExt cx="1158" cy="2085"/>
          </a:xfrm>
        </p:grpSpPr>
        <p:sp>
          <p:nvSpPr>
            <p:cNvPr id="13" name="AutoShape 8"/>
            <p:cNvSpPr>
              <a:spLocks noChangeArrowheads="1"/>
            </p:cNvSpPr>
            <p:nvPr/>
          </p:nvSpPr>
          <p:spPr bwMode="gray">
            <a:xfrm>
              <a:off x="528" y="1392"/>
              <a:ext cx="1158" cy="2085"/>
            </a:xfrm>
            <a:prstGeom prst="roundRect">
              <a:avLst>
                <a:gd name="adj" fmla="val 13889"/>
              </a:avLst>
            </a:prstGeom>
            <a:solidFill>
              <a:schemeClr val="accent2"/>
            </a:solidFill>
            <a:ln w="38100">
              <a:solidFill>
                <a:schemeClr val="bg1"/>
              </a:solidFill>
              <a:round/>
              <a:headEnd/>
              <a:tailEnd/>
            </a:ln>
            <a:effectLst>
              <a:outerShdw dist="107763" dir="2700000" algn="ctr" rotWithShape="0">
                <a:srgbClr val="808080">
                  <a:alpha val="50000"/>
                </a:srgbClr>
              </a:outerShdw>
            </a:effectLst>
          </p:spPr>
          <p:txBody>
            <a:bodyPr wrap="square" anchor="ctr"/>
            <a:lstStyle/>
            <a:p>
              <a:r>
                <a:rPr lang="zh-TW" altLang="en-US" sz="2400" b="1" dirty="0" smtClean="0">
                  <a:solidFill>
                    <a:prstClr val="white"/>
                  </a:solidFill>
                  <a:ea typeface="微軟正黑體" pitchFamily="34" charset="-120"/>
                </a:rPr>
                <a:t>實施具有實證醫學證實有效的介入措施，以集結措施的效果，讓介入成效最大化</a:t>
              </a:r>
              <a:endParaRPr lang="zh-TW" altLang="en-US" sz="2400" b="1" dirty="0">
                <a:solidFill>
                  <a:prstClr val="white"/>
                </a:solidFill>
                <a:ea typeface="微軟正黑體" pitchFamily="34" charset="-120"/>
              </a:endParaRPr>
            </a:p>
          </p:txBody>
        </p:sp>
        <p:sp>
          <p:nvSpPr>
            <p:cNvPr id="14" name="AutoShape 9"/>
            <p:cNvSpPr>
              <a:spLocks noChangeArrowheads="1"/>
            </p:cNvSpPr>
            <p:nvPr/>
          </p:nvSpPr>
          <p:spPr bwMode="gray">
            <a:xfrm>
              <a:off x="576" y="1416"/>
              <a:ext cx="1063" cy="288"/>
            </a:xfrm>
            <a:prstGeom prst="roundRect">
              <a:avLst>
                <a:gd name="adj" fmla="val 50000"/>
              </a:avLst>
            </a:prstGeom>
            <a:gradFill rotWithShape="1">
              <a:gsLst>
                <a:gs pos="0">
                  <a:schemeClr val="bg1"/>
                </a:gs>
                <a:gs pos="100000">
                  <a:schemeClr val="accent2"/>
                </a:gs>
              </a:gsLst>
              <a:lin ang="5400000" scaled="1"/>
            </a:gradFill>
            <a:ln w="9525">
              <a:noFill/>
              <a:round/>
              <a:headEnd/>
              <a:tailEnd/>
            </a:ln>
            <a:effectLst/>
          </p:spPr>
          <p:txBody>
            <a:bodyPr wrap="none" anchor="ctr"/>
            <a:lstStyle/>
            <a:p>
              <a:endParaRPr lang="zh-TW" altLang="en-US">
                <a:solidFill>
                  <a:prstClr val="black"/>
                </a:solidFill>
                <a:ea typeface="微軟正黑體" pitchFamily="34" charset="-120"/>
              </a:endParaRPr>
            </a:p>
          </p:txBody>
        </p:sp>
      </p:grpSp>
      <p:graphicFrame>
        <p:nvGraphicFramePr>
          <p:cNvPr id="16" name="資料庫圖表 15"/>
          <p:cNvGraphicFramePr/>
          <p:nvPr>
            <p:extLst>
              <p:ext uri="{D42A27DB-BD31-4B8C-83A1-F6EECF244321}">
                <p14:modId xmlns:p14="http://schemas.microsoft.com/office/powerpoint/2010/main" val="358427733"/>
              </p:ext>
            </p:extLst>
          </p:nvPr>
        </p:nvGraphicFramePr>
        <p:xfrm>
          <a:off x="4211961" y="2996952"/>
          <a:ext cx="864095"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14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latin typeface="+mj-ea"/>
                <a:ea typeface="+mj-ea"/>
              </a:rPr>
              <a:t>Definition of a Bundle</a:t>
            </a:r>
            <a:endParaRPr lang="zh-TW" altLang="en-US" b="1" dirty="0">
              <a:latin typeface="+mj-ea"/>
              <a:ea typeface="+mj-ea"/>
            </a:endParaRPr>
          </a:p>
        </p:txBody>
      </p:sp>
      <p:sp>
        <p:nvSpPr>
          <p:cNvPr id="3" name="內容版面配置區 2"/>
          <p:cNvSpPr>
            <a:spLocks noGrp="1"/>
          </p:cNvSpPr>
          <p:nvPr>
            <p:ph idx="1"/>
          </p:nvPr>
        </p:nvSpPr>
        <p:spPr>
          <a:xfrm>
            <a:off x="251520" y="2675467"/>
            <a:ext cx="8640959" cy="3450696"/>
          </a:xfrm>
        </p:spPr>
        <p:txBody>
          <a:bodyPr>
            <a:normAutofit/>
          </a:bodyPr>
          <a:lstStyle/>
          <a:p>
            <a:pPr>
              <a:lnSpc>
                <a:spcPct val="150000"/>
              </a:lnSpc>
            </a:pPr>
            <a:r>
              <a:rPr lang="zh-TW" altLang="en-US" dirty="0" smtClean="0">
                <a:latin typeface="+mj-ea"/>
                <a:ea typeface="+mj-ea"/>
              </a:rPr>
              <a:t>以實證醫學為基礎，針對同一類病人或是照護單位所設計的一套改善措施</a:t>
            </a:r>
            <a:endParaRPr lang="en-US" altLang="zh-TW" dirty="0" smtClean="0">
              <a:latin typeface="+mj-ea"/>
              <a:ea typeface="+mj-ea"/>
            </a:endParaRPr>
          </a:p>
          <a:p>
            <a:pPr>
              <a:lnSpc>
                <a:spcPct val="150000"/>
              </a:lnSpc>
            </a:pPr>
            <a:r>
              <a:rPr lang="zh-TW" altLang="en-US" dirty="0" smtClean="0">
                <a:latin typeface="+mj-ea"/>
                <a:ea typeface="+mj-ea"/>
              </a:rPr>
              <a:t>使用此套改善措施時，一起實施的效果比單獨實施更好。</a:t>
            </a:r>
            <a:endParaRPr lang="en-US" altLang="zh-TW" dirty="0" smtClean="0">
              <a:latin typeface="+mj-ea"/>
              <a:ea typeface="+mj-ea"/>
            </a:endParaRPr>
          </a:p>
          <a:p>
            <a:pPr>
              <a:lnSpc>
                <a:spcPct val="150000"/>
              </a:lnSpc>
            </a:pPr>
            <a:r>
              <a:rPr lang="zh-TW" altLang="en-US" dirty="0" smtClean="0">
                <a:latin typeface="+mj-ea"/>
                <a:ea typeface="+mj-ea"/>
              </a:rPr>
              <a:t>將幾項具有實證醫學或指引為基礎的改善措施組合一起，以</a:t>
            </a:r>
            <a:r>
              <a:rPr lang="en-US" altLang="zh-TW" dirty="0" smtClean="0">
                <a:latin typeface="+mj-ea"/>
                <a:ea typeface="+mj-ea"/>
              </a:rPr>
              <a:t>protocol</a:t>
            </a:r>
            <a:r>
              <a:rPr lang="zh-TW" altLang="en-US" dirty="0" smtClean="0">
                <a:latin typeface="+mj-ea"/>
                <a:ea typeface="+mj-ea"/>
              </a:rPr>
              <a:t>的方式應用在臨床上，以提升改善病人預後。</a:t>
            </a:r>
            <a:endParaRPr lang="zh-TW" altLang="en-US" dirty="0">
              <a:latin typeface="+mj-ea"/>
              <a:ea typeface="+mj-ea"/>
            </a:endParaRPr>
          </a:p>
        </p:txBody>
      </p:sp>
      <p:sp>
        <p:nvSpPr>
          <p:cNvPr id="4" name="標題 3"/>
          <p:cNvSpPr txBox="1">
            <a:spLocks/>
          </p:cNvSpPr>
          <p:nvPr/>
        </p:nvSpPr>
        <p:spPr>
          <a:xfrm>
            <a:off x="251520" y="116632"/>
            <a:ext cx="7437512"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1800" dirty="0" smtClean="0">
                <a:solidFill>
                  <a:srgbClr val="FFFF00"/>
                </a:solidFill>
                <a:latin typeface="Times New Roman" pitchFamily="18" charset="0"/>
              </a:rPr>
              <a:t>三、落實組合式照護</a:t>
            </a:r>
            <a:r>
              <a:rPr lang="en-US" altLang="zh-TW" sz="1800" dirty="0" smtClean="0">
                <a:solidFill>
                  <a:srgbClr val="FFFF00"/>
                </a:solidFill>
                <a:latin typeface="Times New Roman" pitchFamily="18" charset="0"/>
              </a:rPr>
              <a:t>(bundle care)</a:t>
            </a:r>
            <a:r>
              <a:rPr lang="zh-TW" altLang="en-US" sz="1800" dirty="0" smtClean="0">
                <a:solidFill>
                  <a:srgbClr val="FFFF00"/>
                </a:solidFill>
                <a:latin typeface="Times New Roman" pitchFamily="18" charset="0"/>
              </a:rPr>
              <a:t>的概念，降低醫療照護相關感染</a:t>
            </a:r>
            <a:endParaRPr lang="zh-TW" altLang="en-US" sz="1800" dirty="0">
              <a:solidFill>
                <a:srgbClr val="FFFF00"/>
              </a:solidFill>
            </a:endParaRPr>
          </a:p>
        </p:txBody>
      </p:sp>
    </p:spTree>
    <p:extLst>
      <p:ext uri="{BB962C8B-B14F-4D97-AF65-F5344CB8AC3E}">
        <p14:creationId xmlns:p14="http://schemas.microsoft.com/office/powerpoint/2010/main" val="1048101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latin typeface="+mj-ea"/>
                <a:ea typeface="+mj-ea"/>
              </a:rPr>
              <a:t>THE CARE BUNDLES CONCEPT</a:t>
            </a:r>
            <a:endParaRPr lang="zh-TW" altLang="en-US" dirty="0">
              <a:latin typeface="+mj-ea"/>
              <a:ea typeface="+mj-ea"/>
            </a:endParaRPr>
          </a:p>
        </p:txBody>
      </p:sp>
      <p:sp>
        <p:nvSpPr>
          <p:cNvPr id="3" name="內容版面配置區 2"/>
          <p:cNvSpPr>
            <a:spLocks noGrp="1"/>
          </p:cNvSpPr>
          <p:nvPr>
            <p:ph idx="1"/>
          </p:nvPr>
        </p:nvSpPr>
        <p:spPr>
          <a:xfrm>
            <a:off x="323528" y="2642600"/>
            <a:ext cx="8640960" cy="3450696"/>
          </a:xfrm>
        </p:spPr>
        <p:txBody>
          <a:bodyPr>
            <a:noAutofit/>
          </a:bodyPr>
          <a:lstStyle/>
          <a:p>
            <a:pPr marL="266700" indent="-266700">
              <a:buAutoNum type="arabicPeriod"/>
            </a:pPr>
            <a:r>
              <a:rPr lang="zh-TW" altLang="en-US" sz="2200" dirty="0" smtClean="0">
                <a:latin typeface="+mj-ea"/>
                <a:ea typeface="+mj-ea"/>
                <a:cs typeface="Times New Roman" pitchFamily="18" charset="0"/>
              </a:rPr>
              <a:t>是一個簡單的方法監測指引使用情況，可有效評估照護品質</a:t>
            </a:r>
            <a:endParaRPr lang="en-US" altLang="zh-TW" sz="2200" dirty="0" smtClean="0">
              <a:latin typeface="+mj-ea"/>
              <a:ea typeface="+mj-ea"/>
              <a:cs typeface="Times New Roman" pitchFamily="18" charset="0"/>
            </a:endParaRPr>
          </a:p>
          <a:p>
            <a:pPr marL="266700" indent="-266700">
              <a:buAutoNum type="arabicPeriod"/>
            </a:pPr>
            <a:r>
              <a:rPr lang="zh-TW" altLang="en-US" sz="2200" dirty="0" smtClean="0">
                <a:latin typeface="+mj-ea"/>
                <a:ea typeface="+mj-ea"/>
                <a:cs typeface="Times New Roman" pitchFamily="18" charset="0"/>
              </a:rPr>
              <a:t>提供快速且可行的改善措施</a:t>
            </a:r>
            <a:endParaRPr lang="en-US" altLang="zh-TW" sz="2200" dirty="0" smtClean="0">
              <a:latin typeface="+mj-ea"/>
              <a:ea typeface="+mj-ea"/>
              <a:cs typeface="Times New Roman" pitchFamily="18" charset="0"/>
            </a:endParaRPr>
          </a:p>
          <a:p>
            <a:pPr marL="266700" indent="-266700">
              <a:buAutoNum type="arabicPeriod"/>
            </a:pPr>
            <a:r>
              <a:rPr lang="zh-TW" altLang="en-US" sz="2200" dirty="0" smtClean="0">
                <a:latin typeface="+mj-ea"/>
                <a:ea typeface="+mj-ea"/>
                <a:cs typeface="Times New Roman" pitchFamily="18" charset="0"/>
              </a:rPr>
              <a:t>是一個審視照護流程的方式</a:t>
            </a:r>
            <a:endParaRPr lang="en-US" altLang="zh-TW" sz="2200" dirty="0" smtClean="0">
              <a:latin typeface="+mj-ea"/>
              <a:ea typeface="+mj-ea"/>
              <a:cs typeface="Times New Roman" pitchFamily="18" charset="0"/>
            </a:endParaRPr>
          </a:p>
          <a:p>
            <a:pPr marL="266700" indent="-266700">
              <a:buAutoNum type="arabicPeriod"/>
            </a:pPr>
            <a:r>
              <a:rPr lang="zh-TW" altLang="en-US" sz="2200" dirty="0" smtClean="0">
                <a:latin typeface="+mj-ea"/>
                <a:ea typeface="+mj-ea"/>
                <a:cs typeface="Times New Roman" pitchFamily="18" charset="0"/>
              </a:rPr>
              <a:t>可以辨識出需要改善的問題</a:t>
            </a:r>
            <a:endParaRPr lang="en-US" altLang="zh-TW" sz="2200" dirty="0" smtClean="0">
              <a:latin typeface="+mj-ea"/>
              <a:ea typeface="+mj-ea"/>
              <a:cs typeface="Times New Roman" pitchFamily="18" charset="0"/>
            </a:endParaRPr>
          </a:p>
          <a:p>
            <a:pPr marL="266700" indent="-266700">
              <a:buAutoNum type="arabicPeriod"/>
            </a:pPr>
            <a:r>
              <a:rPr lang="zh-TW" altLang="en-US" sz="2200" dirty="0" smtClean="0">
                <a:latin typeface="+mj-ea"/>
                <a:ea typeface="+mj-ea"/>
                <a:cs typeface="Times New Roman" pitchFamily="18" charset="0"/>
              </a:rPr>
              <a:t>可減少醫療費用支出、住院天數、併發症和預後</a:t>
            </a:r>
            <a:endParaRPr lang="en-US" altLang="zh-TW" sz="2200" dirty="0" smtClean="0">
              <a:latin typeface="+mj-ea"/>
              <a:ea typeface="+mj-ea"/>
              <a:cs typeface="Times New Roman" pitchFamily="18" charset="0"/>
            </a:endParaRPr>
          </a:p>
          <a:p>
            <a:pPr marL="266700" indent="-266700">
              <a:buAutoNum type="arabicPeriod"/>
            </a:pPr>
            <a:r>
              <a:rPr lang="zh-TW" altLang="en-US" sz="2200" dirty="0" smtClean="0">
                <a:latin typeface="+mj-ea"/>
                <a:ea typeface="+mj-ea"/>
                <a:cs typeface="Times New Roman" pitchFamily="18" charset="0"/>
              </a:rPr>
              <a:t>不是研究</a:t>
            </a:r>
            <a:endParaRPr lang="en-US" altLang="zh-TW" sz="2200" dirty="0" smtClean="0">
              <a:latin typeface="+mj-ea"/>
              <a:ea typeface="+mj-ea"/>
              <a:cs typeface="Times New Roman" pitchFamily="18" charset="0"/>
            </a:endParaRPr>
          </a:p>
          <a:p>
            <a:pPr marL="266700" indent="-266700">
              <a:buAutoNum type="arabicPeriod"/>
            </a:pPr>
            <a:r>
              <a:rPr lang="zh-TW" altLang="en-US" sz="2200" dirty="0" smtClean="0">
                <a:latin typeface="+mj-ea"/>
                <a:ea typeface="+mj-ea"/>
                <a:cs typeface="Arial" charset="0"/>
              </a:rPr>
              <a:t>組合式照護</a:t>
            </a:r>
            <a:r>
              <a:rPr lang="zh-TW" altLang="en-US" sz="2200" dirty="0" smtClean="0">
                <a:latin typeface="+mj-ea"/>
                <a:ea typeface="+mj-ea"/>
                <a:cs typeface="Times New Roman" pitchFamily="18" charset="0"/>
              </a:rPr>
              <a:t>內的改善措施要素不個別審視評估其有效性</a:t>
            </a:r>
            <a:endParaRPr lang="en-US" altLang="zh-TW" sz="2200" dirty="0" smtClean="0">
              <a:latin typeface="+mj-ea"/>
              <a:ea typeface="+mj-ea"/>
              <a:cs typeface="Times New Roman" pitchFamily="18" charset="0"/>
            </a:endParaRPr>
          </a:p>
          <a:p>
            <a:pPr marL="266700" indent="-266700">
              <a:buAutoNum type="arabicPeriod"/>
            </a:pPr>
            <a:r>
              <a:rPr lang="zh-TW" altLang="en-US" sz="2200" b="1" dirty="0" smtClean="0">
                <a:solidFill>
                  <a:srgbClr val="0000FF"/>
                </a:solidFill>
                <a:latin typeface="+mj-ea"/>
                <a:ea typeface="+mj-ea"/>
                <a:cs typeface="Times New Roman" pitchFamily="18" charset="0"/>
              </a:rPr>
              <a:t>不是規定，執行單位可依其單位特性自行訂定執行要素方式及標準</a:t>
            </a:r>
            <a:endParaRPr lang="zh-TW" altLang="en-US" sz="2200" dirty="0">
              <a:solidFill>
                <a:srgbClr val="0000FF"/>
              </a:solidFill>
              <a:latin typeface="+mj-ea"/>
              <a:ea typeface="+mj-ea"/>
              <a:cs typeface="Times New Roman" pitchFamily="18" charset="0"/>
            </a:endParaRPr>
          </a:p>
        </p:txBody>
      </p:sp>
      <p:sp>
        <p:nvSpPr>
          <p:cNvPr id="4" name="矩形 3"/>
          <p:cNvSpPr/>
          <p:nvPr/>
        </p:nvSpPr>
        <p:spPr>
          <a:xfrm>
            <a:off x="395536" y="6023029"/>
            <a:ext cx="8535322" cy="646331"/>
          </a:xfrm>
          <a:prstGeom prst="rect">
            <a:avLst/>
          </a:prstGeom>
        </p:spPr>
        <p:txBody>
          <a:bodyPr wrap="square">
            <a:spAutoFit/>
          </a:bodyPr>
          <a:lstStyle/>
          <a:p>
            <a:r>
              <a:rPr lang="en-US" altLang="zh-TW" b="1" dirty="0" smtClean="0">
                <a:solidFill>
                  <a:prstClr val="black"/>
                </a:solidFill>
                <a:latin typeface="Arial"/>
                <a:ea typeface="標楷體" pitchFamily="65" charset="-120"/>
                <a:cs typeface="Times New Roman" pitchFamily="18" charset="0"/>
              </a:rPr>
              <a:t>A Baldwin, SEPSIS </a:t>
            </a:r>
            <a:r>
              <a:rPr lang="zh-TW" altLang="en-US" b="1" dirty="0" smtClean="0">
                <a:solidFill>
                  <a:prstClr val="black"/>
                </a:solidFill>
                <a:latin typeface="Arial"/>
                <a:ea typeface="標楷體" pitchFamily="65" charset="-120"/>
                <a:cs typeface="Times New Roman" pitchFamily="18" charset="0"/>
              </a:rPr>
              <a:t> </a:t>
            </a:r>
            <a:r>
              <a:rPr lang="en-US" altLang="zh-TW" b="1" dirty="0" smtClean="0">
                <a:solidFill>
                  <a:prstClr val="black"/>
                </a:solidFill>
                <a:latin typeface="Arial"/>
                <a:ea typeface="標楷體" pitchFamily="65" charset="-120"/>
                <a:cs typeface="Times New Roman" pitchFamily="18" charset="0"/>
              </a:rPr>
              <a:t>CARE BUNDLE,  Lancashire and South </a:t>
            </a:r>
            <a:r>
              <a:rPr lang="en-US" altLang="zh-TW" b="1" dirty="0" err="1" smtClean="0">
                <a:solidFill>
                  <a:prstClr val="black"/>
                </a:solidFill>
                <a:latin typeface="Arial"/>
                <a:ea typeface="標楷體" pitchFamily="65" charset="-120"/>
                <a:cs typeface="Times New Roman" pitchFamily="18" charset="0"/>
              </a:rPr>
              <a:t>Cumbria</a:t>
            </a:r>
            <a:r>
              <a:rPr lang="en-US" altLang="zh-TW" b="1" dirty="0" smtClean="0">
                <a:solidFill>
                  <a:prstClr val="black"/>
                </a:solidFill>
                <a:latin typeface="Arial"/>
                <a:ea typeface="標楷體" pitchFamily="65" charset="-120"/>
                <a:cs typeface="Times New Roman" pitchFamily="18" charset="0"/>
              </a:rPr>
              <a:t> </a:t>
            </a:r>
            <a:r>
              <a:rPr lang="zh-TW" altLang="en-US" b="1" dirty="0" smtClean="0">
                <a:solidFill>
                  <a:prstClr val="black"/>
                </a:solidFill>
                <a:latin typeface="Arial"/>
                <a:ea typeface="標楷體" pitchFamily="65" charset="-120"/>
                <a:cs typeface="Times New Roman" pitchFamily="18" charset="0"/>
              </a:rPr>
              <a:t> </a:t>
            </a:r>
            <a:r>
              <a:rPr lang="en-US" altLang="zh-TW" b="1" dirty="0" smtClean="0">
                <a:solidFill>
                  <a:prstClr val="black"/>
                </a:solidFill>
                <a:latin typeface="Arial"/>
                <a:ea typeface="標楷體" pitchFamily="65" charset="-120"/>
                <a:cs typeface="Times New Roman" pitchFamily="18" charset="0"/>
              </a:rPr>
              <a:t>Critical Care Network , Review Date 2009 </a:t>
            </a:r>
            <a:endParaRPr lang="zh-TW" altLang="en-US" b="1" dirty="0">
              <a:solidFill>
                <a:prstClr val="black"/>
              </a:solidFill>
              <a:latin typeface="Arial"/>
              <a:ea typeface="標楷體" pitchFamily="65" charset="-120"/>
              <a:cs typeface="Times New Roman" pitchFamily="18" charset="0"/>
            </a:endParaRPr>
          </a:p>
        </p:txBody>
      </p:sp>
      <p:sp>
        <p:nvSpPr>
          <p:cNvPr id="5" name="標題 3"/>
          <p:cNvSpPr txBox="1">
            <a:spLocks/>
          </p:cNvSpPr>
          <p:nvPr/>
        </p:nvSpPr>
        <p:spPr>
          <a:xfrm>
            <a:off x="251520" y="116632"/>
            <a:ext cx="7437512"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1800" dirty="0" smtClean="0">
                <a:solidFill>
                  <a:srgbClr val="FFFF00"/>
                </a:solidFill>
                <a:latin typeface="Times New Roman" pitchFamily="18" charset="0"/>
              </a:rPr>
              <a:t>三、落實組合式照護</a:t>
            </a:r>
            <a:r>
              <a:rPr lang="en-US" altLang="zh-TW" sz="1800" dirty="0" smtClean="0">
                <a:solidFill>
                  <a:srgbClr val="FFFF00"/>
                </a:solidFill>
                <a:latin typeface="Times New Roman" pitchFamily="18" charset="0"/>
              </a:rPr>
              <a:t>(bundle care)</a:t>
            </a:r>
            <a:r>
              <a:rPr lang="zh-TW" altLang="en-US" sz="1800" dirty="0" smtClean="0">
                <a:solidFill>
                  <a:srgbClr val="FFFF00"/>
                </a:solidFill>
                <a:latin typeface="Times New Roman" pitchFamily="18" charset="0"/>
              </a:rPr>
              <a:t>的概念，降低醫療照護相關感染</a:t>
            </a:r>
            <a:endParaRPr lang="zh-TW" altLang="en-US" sz="1800" dirty="0">
              <a:solidFill>
                <a:srgbClr val="FFFF00"/>
              </a:solidFill>
            </a:endParaRPr>
          </a:p>
        </p:txBody>
      </p:sp>
    </p:spTree>
    <p:extLst>
      <p:ext uri="{BB962C8B-B14F-4D97-AF65-F5344CB8AC3E}">
        <p14:creationId xmlns:p14="http://schemas.microsoft.com/office/powerpoint/2010/main" val="609654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51520" y="2420888"/>
            <a:ext cx="8712968" cy="3450696"/>
          </a:xfrm>
        </p:spPr>
        <p:txBody>
          <a:bodyPr>
            <a:noAutofit/>
          </a:bodyPr>
          <a:lstStyle/>
          <a:p>
            <a:pPr>
              <a:lnSpc>
                <a:spcPct val="150000"/>
              </a:lnSpc>
            </a:pPr>
            <a:r>
              <a:rPr lang="en-US" altLang="zh-TW" dirty="0" smtClean="0">
                <a:latin typeface="+mj-ea"/>
                <a:ea typeface="+mj-ea"/>
              </a:rPr>
              <a:t>3.1.1 </a:t>
            </a:r>
            <a:r>
              <a:rPr lang="zh-TW" altLang="en-US" dirty="0">
                <a:latin typeface="+mj-ea"/>
                <a:ea typeface="+mj-ea"/>
              </a:rPr>
              <a:t>對於置放中央導管的病人，應同時採取下列措施，以降低中央導管相關血流感染</a:t>
            </a:r>
            <a:r>
              <a:rPr lang="en-US" altLang="zh-TW" dirty="0">
                <a:latin typeface="+mj-ea"/>
                <a:ea typeface="+mj-ea"/>
              </a:rPr>
              <a:t>(CLA-BSI, Central Line Associated Blood Stream Infection)</a:t>
            </a:r>
          </a:p>
          <a:p>
            <a:pPr lvl="1">
              <a:lnSpc>
                <a:spcPct val="150000"/>
              </a:lnSpc>
            </a:pPr>
            <a:r>
              <a:rPr lang="zh-TW" altLang="en-US" sz="2000" dirty="0">
                <a:latin typeface="+mj-ea"/>
                <a:ea typeface="+mj-ea"/>
              </a:rPr>
              <a:t>確實執行手部衛生。</a:t>
            </a:r>
          </a:p>
          <a:p>
            <a:pPr lvl="1">
              <a:lnSpc>
                <a:spcPct val="150000"/>
              </a:lnSpc>
            </a:pPr>
            <a:r>
              <a:rPr lang="zh-TW" altLang="en-US" sz="2000" dirty="0">
                <a:latin typeface="+mj-ea"/>
                <a:ea typeface="+mj-ea"/>
              </a:rPr>
              <a:t>置放中央導管時，執行者與病人皆需使用最大面積的覆蓋防護。</a:t>
            </a:r>
          </a:p>
          <a:p>
            <a:pPr lvl="1">
              <a:lnSpc>
                <a:spcPct val="150000"/>
              </a:lnSpc>
            </a:pPr>
            <a:r>
              <a:rPr lang="zh-TW" altLang="en-US" sz="2000" dirty="0">
                <a:latin typeface="+mj-ea"/>
                <a:ea typeface="+mj-ea"/>
              </a:rPr>
              <a:t>置放中央導管需徹底進行皮膚消毒，消毒液採用</a:t>
            </a:r>
            <a:r>
              <a:rPr lang="en-US" altLang="zh-TW" sz="2000" dirty="0">
                <a:latin typeface="+mj-ea"/>
                <a:ea typeface="+mj-ea"/>
              </a:rPr>
              <a:t>2% </a:t>
            </a:r>
            <a:r>
              <a:rPr lang="en-US" altLang="zh-TW" sz="2000" dirty="0" err="1">
                <a:latin typeface="+mj-ea"/>
                <a:ea typeface="+mj-ea"/>
              </a:rPr>
              <a:t>chlorhexidine</a:t>
            </a:r>
            <a:r>
              <a:rPr lang="zh-TW" altLang="en-US" sz="2000" dirty="0">
                <a:latin typeface="+mj-ea"/>
                <a:ea typeface="+mj-ea"/>
              </a:rPr>
              <a:t>為佳。</a:t>
            </a:r>
          </a:p>
          <a:p>
            <a:pPr lvl="1">
              <a:lnSpc>
                <a:spcPct val="150000"/>
              </a:lnSpc>
            </a:pPr>
            <a:r>
              <a:rPr lang="zh-TW" altLang="en-US" sz="2000" dirty="0">
                <a:latin typeface="+mj-ea"/>
                <a:ea typeface="+mj-ea"/>
              </a:rPr>
              <a:t>慎選置放中央導管的位置，宜避免使用鼠蹊部為置放部位。</a:t>
            </a:r>
          </a:p>
          <a:p>
            <a:pPr lvl="1">
              <a:lnSpc>
                <a:spcPct val="150000"/>
              </a:lnSpc>
            </a:pPr>
            <a:r>
              <a:rPr lang="zh-TW" altLang="en-US" sz="2000" dirty="0">
                <a:latin typeface="+mj-ea"/>
                <a:ea typeface="+mj-ea"/>
              </a:rPr>
              <a:t>例行性評估中央導管不再需要時應立即拔除。</a:t>
            </a:r>
          </a:p>
        </p:txBody>
      </p:sp>
      <p:sp>
        <p:nvSpPr>
          <p:cNvPr id="41986" name="Rectangle 2"/>
          <p:cNvSpPr>
            <a:spLocks noGrp="1" noChangeArrowheads="1"/>
          </p:cNvSpPr>
          <p:nvPr>
            <p:ph type="title"/>
          </p:nvPr>
        </p:nvSpPr>
        <p:spPr>
          <a:xfrm>
            <a:off x="251520" y="548680"/>
            <a:ext cx="8640960" cy="125272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spcBef>
                <a:spcPts val="300"/>
              </a:spcBef>
            </a:pPr>
            <a:r>
              <a:rPr lang="en-US" altLang="zh-TW" sz="2400" b="1" dirty="0">
                <a:latin typeface="+mj-ea"/>
                <a:ea typeface="+mj-ea"/>
              </a:rPr>
              <a:t>3.1</a:t>
            </a:r>
            <a:r>
              <a:rPr lang="zh-TW" altLang="en-US" sz="2400" b="1" dirty="0">
                <a:latin typeface="+mj-ea"/>
                <a:ea typeface="+mj-ea"/>
              </a:rPr>
              <a:t>對於容易造成感染之醫療處置</a:t>
            </a:r>
            <a:r>
              <a:rPr lang="en-US" altLang="zh-TW" sz="2400" b="1" dirty="0">
                <a:latin typeface="+mj-ea"/>
                <a:ea typeface="+mj-ea"/>
              </a:rPr>
              <a:t>(</a:t>
            </a:r>
            <a:r>
              <a:rPr lang="zh-TW" altLang="en-US" sz="2400" b="1" dirty="0">
                <a:latin typeface="+mj-ea"/>
                <a:ea typeface="+mj-ea"/>
              </a:rPr>
              <a:t>如血流感染、泌尿感染</a:t>
            </a:r>
            <a:r>
              <a:rPr lang="en-US" altLang="zh-TW" sz="2400" b="1" dirty="0">
                <a:latin typeface="+mj-ea"/>
                <a:ea typeface="+mj-ea"/>
              </a:rPr>
              <a:t>)</a:t>
            </a:r>
            <a:r>
              <a:rPr lang="zh-TW" altLang="en-US" sz="2400" b="1" dirty="0">
                <a:latin typeface="+mj-ea"/>
                <a:ea typeface="+mj-ea"/>
              </a:rPr>
              <a:t>，實施具有實證醫學證實有效的介入措施，以集結這些措施的效果，讓介入成效最大</a:t>
            </a:r>
            <a:r>
              <a:rPr lang="zh-TW" altLang="en-US" sz="2400" b="1" dirty="0" smtClean="0">
                <a:latin typeface="+mj-ea"/>
                <a:ea typeface="+mj-ea"/>
              </a:rPr>
              <a:t>化</a:t>
            </a:r>
            <a:endParaRPr lang="en-US" altLang="zh-TW" sz="3600" b="1" dirty="0">
              <a:latin typeface="+mj-ea"/>
              <a:ea typeface="+mj-ea"/>
            </a:endParaRPr>
          </a:p>
        </p:txBody>
      </p:sp>
      <p:sp>
        <p:nvSpPr>
          <p:cNvPr id="4" name="標題 3"/>
          <p:cNvSpPr txBox="1">
            <a:spLocks/>
          </p:cNvSpPr>
          <p:nvPr/>
        </p:nvSpPr>
        <p:spPr>
          <a:xfrm>
            <a:off x="251520" y="116632"/>
            <a:ext cx="7437512"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1800" dirty="0" smtClean="0">
                <a:solidFill>
                  <a:srgbClr val="FFFF00"/>
                </a:solidFill>
                <a:latin typeface="Times New Roman" pitchFamily="18" charset="0"/>
              </a:rPr>
              <a:t>三、落實組合式照護</a:t>
            </a:r>
            <a:r>
              <a:rPr lang="en-US" altLang="zh-TW" sz="1800" dirty="0" smtClean="0">
                <a:solidFill>
                  <a:srgbClr val="FFFF00"/>
                </a:solidFill>
                <a:latin typeface="Times New Roman" pitchFamily="18" charset="0"/>
              </a:rPr>
              <a:t>(bundle care)</a:t>
            </a:r>
            <a:r>
              <a:rPr lang="zh-TW" altLang="en-US" sz="1800" dirty="0" smtClean="0">
                <a:solidFill>
                  <a:srgbClr val="FFFF00"/>
                </a:solidFill>
                <a:latin typeface="Times New Roman" pitchFamily="18" charset="0"/>
              </a:rPr>
              <a:t>的概念，降低醫療照護相關感染</a:t>
            </a:r>
            <a:endParaRPr lang="zh-TW" altLang="en-US" sz="1800"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51520" y="2786616"/>
            <a:ext cx="8712968" cy="3450696"/>
          </a:xfrm>
        </p:spPr>
        <p:txBody>
          <a:bodyPr>
            <a:noAutofit/>
          </a:bodyPr>
          <a:lstStyle/>
          <a:p>
            <a:pPr>
              <a:lnSpc>
                <a:spcPct val="150000"/>
              </a:lnSpc>
            </a:pPr>
            <a:r>
              <a:rPr lang="en-US" altLang="zh-TW" sz="2000" dirty="0">
                <a:latin typeface="+mj-ea"/>
                <a:ea typeface="+mj-ea"/>
              </a:rPr>
              <a:t>3.1.2 </a:t>
            </a:r>
            <a:r>
              <a:rPr lang="zh-TW" altLang="en-US" sz="2000" dirty="0">
                <a:latin typeface="+mj-ea"/>
                <a:ea typeface="+mj-ea"/>
              </a:rPr>
              <a:t>對於留置性導尿管的病人，應同時採取下列措施，以降低留置性導尿管相關尿路感染</a:t>
            </a:r>
            <a:r>
              <a:rPr lang="en-US" altLang="zh-TW" sz="2000" dirty="0">
                <a:latin typeface="+mj-ea"/>
                <a:ea typeface="+mj-ea"/>
              </a:rPr>
              <a:t>(CA-UTI, Catheter Associated Urinary Tract Infection) </a:t>
            </a:r>
          </a:p>
          <a:p>
            <a:pPr lvl="1">
              <a:lnSpc>
                <a:spcPct val="150000"/>
              </a:lnSpc>
            </a:pPr>
            <a:r>
              <a:rPr lang="zh-TW" altLang="en-US" sz="2000" dirty="0">
                <a:latin typeface="+mj-ea"/>
                <a:ea typeface="+mj-ea"/>
              </a:rPr>
              <a:t>減少不必要的留置性導尿管：放置留置性導尿管要有明確的適應症，且無其他更好的替代方案。一旦適應症不再存在，要立刻移除。</a:t>
            </a:r>
          </a:p>
          <a:p>
            <a:pPr lvl="1">
              <a:lnSpc>
                <a:spcPct val="150000"/>
              </a:lnSpc>
            </a:pPr>
            <a:r>
              <a:rPr lang="zh-TW" altLang="en-US" sz="2000" dirty="0">
                <a:latin typeface="+mj-ea"/>
                <a:ea typeface="+mj-ea"/>
              </a:rPr>
              <a:t>放置留置性導尿管需無菌操作。</a:t>
            </a:r>
          </a:p>
          <a:p>
            <a:pPr lvl="1">
              <a:lnSpc>
                <a:spcPct val="150000"/>
              </a:lnSpc>
            </a:pPr>
            <a:r>
              <a:rPr lang="zh-TW" altLang="en-US" sz="2000" dirty="0">
                <a:latin typeface="+mj-ea"/>
                <a:ea typeface="+mj-ea"/>
              </a:rPr>
              <a:t>放置留置性導尿管後需注意：保持系統的封閉性、尿袋高度維持在膀胱高度以下、不得使用預防性抗生素、無症狀則不應做尿液培養篩檢</a:t>
            </a:r>
            <a:r>
              <a:rPr lang="zh-TW" altLang="en-US" sz="2000" dirty="0" smtClean="0">
                <a:latin typeface="+mj-ea"/>
                <a:ea typeface="+mj-ea"/>
              </a:rPr>
              <a:t>。</a:t>
            </a:r>
            <a:endParaRPr lang="zh-TW" altLang="en-US" sz="1800" dirty="0">
              <a:latin typeface="+mj-ea"/>
              <a:ea typeface="+mj-ea"/>
            </a:endParaRPr>
          </a:p>
        </p:txBody>
      </p:sp>
      <p:sp>
        <p:nvSpPr>
          <p:cNvPr id="41986" name="Rectangle 2"/>
          <p:cNvSpPr>
            <a:spLocks noGrp="1" noChangeArrowheads="1"/>
          </p:cNvSpPr>
          <p:nvPr>
            <p:ph type="title"/>
          </p:nvPr>
        </p:nvSpPr>
        <p:spPr>
          <a:xfrm>
            <a:off x="251520" y="548680"/>
            <a:ext cx="8640960" cy="125272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spcBef>
                <a:spcPts val="300"/>
              </a:spcBef>
            </a:pPr>
            <a:r>
              <a:rPr lang="en-US" altLang="zh-TW" sz="2400" b="1" dirty="0">
                <a:latin typeface="+mj-ea"/>
                <a:ea typeface="+mj-ea"/>
              </a:rPr>
              <a:t>3.1</a:t>
            </a:r>
            <a:r>
              <a:rPr lang="zh-TW" altLang="en-US" sz="2400" b="1" dirty="0">
                <a:latin typeface="+mj-ea"/>
                <a:ea typeface="+mj-ea"/>
              </a:rPr>
              <a:t>對於容易造成感染之醫療處置</a:t>
            </a:r>
            <a:r>
              <a:rPr lang="en-US" altLang="zh-TW" sz="2400" b="1" dirty="0">
                <a:latin typeface="+mj-ea"/>
                <a:ea typeface="+mj-ea"/>
              </a:rPr>
              <a:t>(</a:t>
            </a:r>
            <a:r>
              <a:rPr lang="zh-TW" altLang="en-US" sz="2400" b="1" dirty="0">
                <a:latin typeface="+mj-ea"/>
                <a:ea typeface="+mj-ea"/>
              </a:rPr>
              <a:t>如血流感染、泌尿感染</a:t>
            </a:r>
            <a:r>
              <a:rPr lang="en-US" altLang="zh-TW" sz="2400" b="1" dirty="0">
                <a:latin typeface="+mj-ea"/>
                <a:ea typeface="+mj-ea"/>
              </a:rPr>
              <a:t>)</a:t>
            </a:r>
            <a:r>
              <a:rPr lang="zh-TW" altLang="en-US" sz="2400" b="1" dirty="0">
                <a:latin typeface="+mj-ea"/>
                <a:ea typeface="+mj-ea"/>
              </a:rPr>
              <a:t>，實施具有實證醫學證實有效的介入措施，以集結這些措施的效果，讓介入成效最大</a:t>
            </a:r>
            <a:r>
              <a:rPr lang="zh-TW" altLang="en-US" sz="2400" b="1" dirty="0" smtClean="0">
                <a:latin typeface="+mj-ea"/>
                <a:ea typeface="+mj-ea"/>
              </a:rPr>
              <a:t>化（續</a:t>
            </a:r>
            <a:r>
              <a:rPr lang="en-US" altLang="zh-TW" sz="2400" b="1" dirty="0" smtClean="0">
                <a:latin typeface="+mj-ea"/>
                <a:ea typeface="+mj-ea"/>
              </a:rPr>
              <a:t>1</a:t>
            </a:r>
            <a:r>
              <a:rPr lang="zh-TW" altLang="en-US" sz="2400" b="1" dirty="0" smtClean="0">
                <a:latin typeface="+mj-ea"/>
                <a:ea typeface="+mj-ea"/>
              </a:rPr>
              <a:t>）</a:t>
            </a:r>
            <a:endParaRPr lang="en-US" altLang="zh-TW" sz="3600" b="1" dirty="0">
              <a:latin typeface="+mj-ea"/>
              <a:ea typeface="+mj-ea"/>
            </a:endParaRPr>
          </a:p>
        </p:txBody>
      </p:sp>
      <p:sp>
        <p:nvSpPr>
          <p:cNvPr id="4" name="標題 3"/>
          <p:cNvSpPr txBox="1">
            <a:spLocks/>
          </p:cNvSpPr>
          <p:nvPr/>
        </p:nvSpPr>
        <p:spPr>
          <a:xfrm>
            <a:off x="251520" y="116632"/>
            <a:ext cx="7437512"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1800" dirty="0" smtClean="0">
                <a:solidFill>
                  <a:srgbClr val="FFFF00"/>
                </a:solidFill>
                <a:latin typeface="Times New Roman" pitchFamily="18" charset="0"/>
              </a:rPr>
              <a:t>三、落實組合式照護</a:t>
            </a:r>
            <a:r>
              <a:rPr lang="en-US" altLang="zh-TW" sz="1800" dirty="0" smtClean="0">
                <a:solidFill>
                  <a:srgbClr val="FFFF00"/>
                </a:solidFill>
                <a:latin typeface="Times New Roman" pitchFamily="18" charset="0"/>
              </a:rPr>
              <a:t>(bundle care)</a:t>
            </a:r>
            <a:r>
              <a:rPr lang="zh-TW" altLang="en-US" sz="1800" dirty="0" smtClean="0">
                <a:solidFill>
                  <a:srgbClr val="FFFF00"/>
                </a:solidFill>
                <a:latin typeface="Times New Roman" pitchFamily="18" charset="0"/>
              </a:rPr>
              <a:t>的概念，降低醫療照護相關感染</a:t>
            </a:r>
            <a:endParaRPr lang="zh-TW" altLang="en-US" sz="1800" dirty="0">
              <a:solidFill>
                <a:srgbClr val="FFFF00"/>
              </a:solidFill>
            </a:endParaRPr>
          </a:p>
        </p:txBody>
      </p:sp>
    </p:spTree>
    <p:extLst>
      <p:ext uri="{BB962C8B-B14F-4D97-AF65-F5344CB8AC3E}">
        <p14:creationId xmlns:p14="http://schemas.microsoft.com/office/powerpoint/2010/main" val="1948946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51520" y="2498584"/>
            <a:ext cx="8712968" cy="3450696"/>
          </a:xfrm>
        </p:spPr>
        <p:txBody>
          <a:bodyPr>
            <a:noAutofit/>
          </a:bodyPr>
          <a:lstStyle/>
          <a:p>
            <a:pPr>
              <a:lnSpc>
                <a:spcPct val="150000"/>
              </a:lnSpc>
            </a:pPr>
            <a:r>
              <a:rPr lang="en-US" altLang="zh-TW" sz="1800" dirty="0">
                <a:latin typeface="+mj-ea"/>
                <a:ea typeface="+mj-ea"/>
              </a:rPr>
              <a:t>3.1.3 </a:t>
            </a:r>
            <a:r>
              <a:rPr lang="zh-TW" altLang="en-US" sz="1800" dirty="0">
                <a:latin typeface="+mj-ea"/>
                <a:ea typeface="+mj-ea"/>
              </a:rPr>
              <a:t>對於手術病人，建議應該同時採取下列措施，以降低手術部位感染</a:t>
            </a:r>
            <a:r>
              <a:rPr lang="en-US" altLang="zh-TW" sz="1800" dirty="0">
                <a:latin typeface="+mj-ea"/>
                <a:ea typeface="+mj-ea"/>
              </a:rPr>
              <a:t>(Surgical Site Infection) </a:t>
            </a:r>
          </a:p>
          <a:p>
            <a:pPr lvl="1">
              <a:lnSpc>
                <a:spcPct val="150000"/>
              </a:lnSpc>
            </a:pPr>
            <a:r>
              <a:rPr lang="zh-TW" altLang="en-US" sz="1600" dirty="0">
                <a:latin typeface="+mj-ea"/>
                <a:ea typeface="+mj-ea"/>
              </a:rPr>
              <a:t>預防性抗生素的使用；應於劃刀前</a:t>
            </a:r>
            <a:r>
              <a:rPr lang="en-US" altLang="zh-TW" sz="1600" dirty="0">
                <a:latin typeface="+mj-ea"/>
                <a:ea typeface="+mj-ea"/>
              </a:rPr>
              <a:t>1</a:t>
            </a:r>
            <a:r>
              <a:rPr lang="zh-TW" altLang="en-US" sz="1600" dirty="0">
                <a:latin typeface="+mj-ea"/>
                <a:ea typeface="+mj-ea"/>
              </a:rPr>
              <a:t>小時內靜脈注射、藥品選擇必須遵照準則、手術結束後</a:t>
            </a:r>
            <a:r>
              <a:rPr lang="en-US" altLang="zh-TW" sz="1600" dirty="0">
                <a:latin typeface="+mj-ea"/>
                <a:ea typeface="+mj-ea"/>
              </a:rPr>
              <a:t>24</a:t>
            </a:r>
            <a:r>
              <a:rPr lang="zh-TW" altLang="en-US" sz="1600" dirty="0">
                <a:latin typeface="+mj-ea"/>
                <a:ea typeface="+mj-ea"/>
              </a:rPr>
              <a:t>小時內停止使用。</a:t>
            </a:r>
          </a:p>
          <a:p>
            <a:pPr lvl="1">
              <a:lnSpc>
                <a:spcPct val="150000"/>
              </a:lnSpc>
            </a:pPr>
            <a:r>
              <a:rPr lang="zh-TW" altLang="en-US" sz="1600" dirty="0">
                <a:latin typeface="+mj-ea"/>
                <a:ea typeface="+mj-ea"/>
              </a:rPr>
              <a:t>適當的去除毛髮；如果手術沒有除毛之需要時，應避免去除毛髮。如有需要，應盡可能在接近傷口切開的時間完成，而且，應使用剪毛器，不宜使用剃刀。</a:t>
            </a:r>
          </a:p>
          <a:p>
            <a:pPr lvl="1">
              <a:lnSpc>
                <a:spcPct val="150000"/>
              </a:lnSpc>
            </a:pPr>
            <a:r>
              <a:rPr lang="zh-TW" altLang="en-US" sz="1600" dirty="0">
                <a:latin typeface="+mj-ea"/>
                <a:ea typeface="+mj-ea"/>
              </a:rPr>
              <a:t>加強糖尿病病人血糖控制；應常規性對所有病人在手術前檢驗血糖濃度以判斷是否有高血糖症，而且最好是早點做而有足夠的時間完成風險評估及啟動適當的治療。</a:t>
            </a:r>
          </a:p>
          <a:p>
            <a:pPr lvl="1">
              <a:lnSpc>
                <a:spcPct val="150000"/>
              </a:lnSpc>
            </a:pPr>
            <a:r>
              <a:rPr lang="zh-TW" altLang="en-US" sz="1600" dirty="0">
                <a:latin typeface="+mj-ea"/>
                <a:ea typeface="+mj-ea"/>
              </a:rPr>
              <a:t>維持正常體溫；建議可使用加熱的靜脈輸液或手術前、手術中與恢復室內讓病人使用加熱的毯子</a:t>
            </a:r>
            <a:r>
              <a:rPr lang="zh-TW" altLang="en-US" sz="1600" dirty="0" smtClean="0">
                <a:latin typeface="+mj-ea"/>
                <a:ea typeface="+mj-ea"/>
              </a:rPr>
              <a:t>。</a:t>
            </a:r>
            <a:endParaRPr lang="zh-TW" altLang="en-US" sz="1600" dirty="0">
              <a:latin typeface="+mj-ea"/>
              <a:ea typeface="+mj-ea"/>
            </a:endParaRPr>
          </a:p>
        </p:txBody>
      </p:sp>
      <p:sp>
        <p:nvSpPr>
          <p:cNvPr id="41986" name="Rectangle 2"/>
          <p:cNvSpPr>
            <a:spLocks noGrp="1" noChangeArrowheads="1"/>
          </p:cNvSpPr>
          <p:nvPr>
            <p:ph type="title"/>
          </p:nvPr>
        </p:nvSpPr>
        <p:spPr>
          <a:xfrm>
            <a:off x="251520" y="548680"/>
            <a:ext cx="8640960" cy="125272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l">
              <a:spcBef>
                <a:spcPts val="300"/>
              </a:spcBef>
            </a:pPr>
            <a:r>
              <a:rPr lang="en-US" altLang="zh-TW" sz="2400" b="1" dirty="0">
                <a:latin typeface="+mj-ea"/>
                <a:ea typeface="+mj-ea"/>
              </a:rPr>
              <a:t>3.1</a:t>
            </a:r>
            <a:r>
              <a:rPr lang="zh-TW" altLang="en-US" sz="2400" b="1" dirty="0">
                <a:latin typeface="+mj-ea"/>
                <a:ea typeface="+mj-ea"/>
              </a:rPr>
              <a:t>對於容易造成感染之醫療處置</a:t>
            </a:r>
            <a:r>
              <a:rPr lang="en-US" altLang="zh-TW" sz="2400" b="1" dirty="0">
                <a:latin typeface="+mj-ea"/>
                <a:ea typeface="+mj-ea"/>
              </a:rPr>
              <a:t>(</a:t>
            </a:r>
            <a:r>
              <a:rPr lang="zh-TW" altLang="en-US" sz="2400" b="1" dirty="0">
                <a:latin typeface="+mj-ea"/>
                <a:ea typeface="+mj-ea"/>
              </a:rPr>
              <a:t>如血流感染、泌尿感染</a:t>
            </a:r>
            <a:r>
              <a:rPr lang="en-US" altLang="zh-TW" sz="2400" b="1" dirty="0">
                <a:latin typeface="+mj-ea"/>
                <a:ea typeface="+mj-ea"/>
              </a:rPr>
              <a:t>)</a:t>
            </a:r>
            <a:r>
              <a:rPr lang="zh-TW" altLang="en-US" sz="2400" b="1" dirty="0">
                <a:latin typeface="+mj-ea"/>
                <a:ea typeface="+mj-ea"/>
              </a:rPr>
              <a:t>，實施具有實證醫學證實有效的介入措施，以集結這些措施的效果，讓介入成效最大</a:t>
            </a:r>
            <a:r>
              <a:rPr lang="zh-TW" altLang="en-US" sz="2400" b="1" dirty="0" smtClean="0">
                <a:latin typeface="+mj-ea"/>
                <a:ea typeface="+mj-ea"/>
              </a:rPr>
              <a:t>化（續</a:t>
            </a:r>
            <a:r>
              <a:rPr lang="en-US" altLang="zh-TW" sz="2400" b="1" dirty="0" smtClean="0">
                <a:latin typeface="+mj-ea"/>
                <a:ea typeface="+mj-ea"/>
              </a:rPr>
              <a:t>2</a:t>
            </a:r>
            <a:r>
              <a:rPr lang="zh-TW" altLang="en-US" sz="2400" b="1" dirty="0" smtClean="0">
                <a:latin typeface="+mj-ea"/>
                <a:ea typeface="+mj-ea"/>
              </a:rPr>
              <a:t>）</a:t>
            </a:r>
            <a:endParaRPr lang="en-US" altLang="zh-TW" sz="3600" b="1" dirty="0">
              <a:latin typeface="+mj-ea"/>
              <a:ea typeface="+mj-ea"/>
            </a:endParaRPr>
          </a:p>
        </p:txBody>
      </p:sp>
      <p:sp>
        <p:nvSpPr>
          <p:cNvPr id="4" name="標題 3"/>
          <p:cNvSpPr txBox="1">
            <a:spLocks/>
          </p:cNvSpPr>
          <p:nvPr/>
        </p:nvSpPr>
        <p:spPr>
          <a:xfrm>
            <a:off x="251520" y="116632"/>
            <a:ext cx="7437512"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TW" altLang="en-US" sz="1800" dirty="0" smtClean="0">
                <a:solidFill>
                  <a:srgbClr val="FFFF00"/>
                </a:solidFill>
                <a:latin typeface="Times New Roman" pitchFamily="18" charset="0"/>
              </a:rPr>
              <a:t>三、落實組合式照護</a:t>
            </a:r>
            <a:r>
              <a:rPr lang="en-US" altLang="zh-TW" sz="1800" dirty="0" smtClean="0">
                <a:solidFill>
                  <a:srgbClr val="FFFF00"/>
                </a:solidFill>
                <a:latin typeface="Times New Roman" pitchFamily="18" charset="0"/>
              </a:rPr>
              <a:t>(bundle care)</a:t>
            </a:r>
            <a:r>
              <a:rPr lang="zh-TW" altLang="en-US" sz="1800" dirty="0" smtClean="0">
                <a:solidFill>
                  <a:srgbClr val="FFFF00"/>
                </a:solidFill>
                <a:latin typeface="Times New Roman" pitchFamily="18" charset="0"/>
              </a:rPr>
              <a:t>的概念，降低醫療照護相關感染</a:t>
            </a:r>
            <a:endParaRPr lang="zh-TW" altLang="en-US" sz="1800" dirty="0">
              <a:solidFill>
                <a:srgbClr val="FFFF00"/>
              </a:solidFill>
            </a:endParaRPr>
          </a:p>
        </p:txBody>
      </p:sp>
    </p:spTree>
    <p:extLst>
      <p:ext uri="{BB962C8B-B14F-4D97-AF65-F5344CB8AC3E}">
        <p14:creationId xmlns:p14="http://schemas.microsoft.com/office/powerpoint/2010/main" val="673777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dirty="0" smtClean="0">
                <a:latin typeface="+mj-ea"/>
                <a:ea typeface="+mj-ea"/>
              </a:rPr>
              <a:t>建議參考做法手冊使用說明</a:t>
            </a:r>
          </a:p>
        </p:txBody>
      </p:sp>
      <p:graphicFrame>
        <p:nvGraphicFramePr>
          <p:cNvPr id="3" name="內容版面配置區 2"/>
          <p:cNvGraphicFramePr>
            <a:graphicFrameLocks noGrp="1"/>
          </p:cNvGraphicFramePr>
          <p:nvPr>
            <p:ph sz="half" idx="2"/>
            <p:extLst>
              <p:ext uri="{D42A27DB-BD31-4B8C-83A1-F6EECF244321}">
                <p14:modId xmlns:p14="http://schemas.microsoft.com/office/powerpoint/2010/main" val="3759931245"/>
              </p:ext>
            </p:extLst>
          </p:nvPr>
        </p:nvGraphicFramePr>
        <p:xfrm>
          <a:off x="1894270" y="1196752"/>
          <a:ext cx="7028830" cy="3801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7" name="AutoShape 11"/>
          <p:cNvSpPr>
            <a:spLocks noChangeArrowheads="1"/>
          </p:cNvSpPr>
          <p:nvPr/>
        </p:nvSpPr>
        <p:spPr bwMode="auto">
          <a:xfrm>
            <a:off x="137034" y="5271595"/>
            <a:ext cx="8784975" cy="992381"/>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36000" tIns="36000" rIns="36000" bIns="0" anchor="ctr" anchorCtr="1"/>
          <a:lstStyle/>
          <a:p>
            <a:pPr>
              <a:lnSpc>
                <a:spcPct val="150000"/>
              </a:lnSpc>
              <a:spcBef>
                <a:spcPct val="20000"/>
              </a:spcBef>
            </a:pPr>
            <a:r>
              <a:rPr kumimoji="0" lang="zh-TW" altLang="en-US" sz="1750" dirty="0">
                <a:solidFill>
                  <a:srgbClr val="660066"/>
                </a:solidFill>
                <a:latin typeface="Arial" pitchFamily="34" charset="0"/>
                <a:ea typeface="微軟正黑體" pitchFamily="34" charset="-120"/>
              </a:rPr>
              <a:t>醫療機構已</a:t>
            </a:r>
            <a:r>
              <a:rPr kumimoji="0" lang="zh-TW" altLang="en-US" sz="1750" b="1" u="sng" dirty="0">
                <a:solidFill>
                  <a:srgbClr val="660066"/>
                </a:solidFill>
                <a:latin typeface="Arial" pitchFamily="34" charset="0"/>
                <a:ea typeface="微軟正黑體" pitchFamily="34" charset="-120"/>
              </a:rPr>
              <a:t>常年執行</a:t>
            </a:r>
            <a:r>
              <a:rPr kumimoji="0" lang="zh-TW" altLang="en-US" sz="1750" dirty="0">
                <a:solidFill>
                  <a:srgbClr val="660066"/>
                </a:solidFill>
                <a:latin typeface="Arial" pitchFamily="34" charset="0"/>
                <a:ea typeface="微軟正黑體" pitchFamily="34" charset="-120"/>
              </a:rPr>
              <a:t>並</a:t>
            </a:r>
            <a:r>
              <a:rPr kumimoji="0" lang="zh-TW" altLang="en-US" sz="1750" b="1" u="sng" dirty="0">
                <a:solidFill>
                  <a:srgbClr val="660066"/>
                </a:solidFill>
                <a:latin typeface="Arial" pitchFamily="34" charset="0"/>
                <a:ea typeface="微軟正黑體" pitchFamily="34" charset="-120"/>
              </a:rPr>
              <a:t>納入例行規範</a:t>
            </a:r>
            <a:r>
              <a:rPr kumimoji="0" lang="zh-TW" altLang="en-US" sz="1750" dirty="0">
                <a:solidFill>
                  <a:srgbClr val="660066"/>
                </a:solidFill>
                <a:latin typeface="Arial" pitchFamily="34" charset="0"/>
                <a:ea typeface="微軟正黑體" pitchFamily="34" charset="-120"/>
              </a:rPr>
              <a:t>之原則與做法，並未列入本手冊中。醫院仍應踏實且穩健地維持原有既定的作業規範與臨床運作，方能穩定醫療系統下之病人安全體制。</a:t>
            </a:r>
            <a:endParaRPr kumimoji="0" lang="zh-TW" altLang="en-US" sz="1750" dirty="0">
              <a:solidFill>
                <a:srgbClr val="1D528D"/>
              </a:solidFill>
              <a:latin typeface="Arial" pitchFamily="34" charset="0"/>
              <a:ea typeface="新細明體" pitchFamily="18" charset="-120"/>
            </a:endParaRPr>
          </a:p>
        </p:txBody>
      </p:sp>
      <p:sp>
        <p:nvSpPr>
          <p:cNvPr id="10248" name="AutoShape 10"/>
          <p:cNvSpPr>
            <a:spLocks noChangeArrowheads="1"/>
          </p:cNvSpPr>
          <p:nvPr/>
        </p:nvSpPr>
        <p:spPr bwMode="auto">
          <a:xfrm>
            <a:off x="107504" y="4695533"/>
            <a:ext cx="1686804" cy="749691"/>
          </a:xfrm>
          <a:prstGeom prst="irregularSeal2">
            <a:avLst/>
          </a:prstGeom>
          <a:solidFill>
            <a:srgbClr val="FFFF00"/>
          </a:solidFill>
          <a:ln w="12700" cap="sq">
            <a:solidFill>
              <a:schemeClr val="tx1"/>
            </a:solidFill>
            <a:miter lim="800000"/>
            <a:headEnd type="none" w="sm" len="sm"/>
            <a:tailEnd type="none" w="sm" len="sm"/>
          </a:ln>
        </p:spPr>
        <p:txBody>
          <a:bodyPr lIns="0" tIns="82800" rIns="0" bIns="82800" anchor="ctr"/>
          <a:lstStyle/>
          <a:p>
            <a:pPr algn="ctr">
              <a:lnSpc>
                <a:spcPct val="80000"/>
              </a:lnSpc>
            </a:pPr>
            <a:r>
              <a:rPr kumimoji="0" lang="zh-TW" altLang="en-US" sz="2000" b="1" dirty="0">
                <a:solidFill>
                  <a:srgbClr val="660066"/>
                </a:solidFill>
                <a:latin typeface="Arial" pitchFamily="34" charset="0"/>
                <a:ea typeface="微軟正黑體" pitchFamily="34" charset="-120"/>
              </a:rPr>
              <a:t>注意</a:t>
            </a:r>
            <a:r>
              <a:rPr kumimoji="0" lang="en-US" altLang="zh-TW" sz="2000" b="1" dirty="0">
                <a:solidFill>
                  <a:srgbClr val="660066"/>
                </a:solidFill>
                <a:latin typeface="Arial" pitchFamily="34" charset="0"/>
                <a:ea typeface="微軟正黑體" pitchFamily="34" charset="-120"/>
              </a:rPr>
              <a:t>!!</a:t>
            </a:r>
            <a:endParaRPr kumimoji="0" lang="zh-TW" altLang="zh-TW" sz="2000" b="1" dirty="0">
              <a:solidFill>
                <a:srgbClr val="660066"/>
              </a:solidFill>
              <a:latin typeface="Arial" pitchFamily="34" charset="0"/>
              <a:ea typeface="微軟正黑體" pitchFamily="34" charset="-120"/>
            </a:endParaRPr>
          </a:p>
        </p:txBody>
      </p:sp>
      <p:pic>
        <p:nvPicPr>
          <p:cNvPr id="8" name="Picture 4" descr="D:\GoogleDrive\Google Drive\年度目標\PPT\醫院版\醫院病人安全年度目標(V3)\ppt\media\image9.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31" y="1484784"/>
            <a:ext cx="1444550" cy="3040616"/>
          </a:xfrm>
          <a:prstGeom prst="rect">
            <a:avLst/>
          </a:prstGeom>
          <a:noFill/>
          <a:ln>
            <a:solidFill>
              <a:schemeClr val="bg1">
                <a:lumMod val="7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2483768" y="3429000"/>
            <a:ext cx="4176464" cy="1285848"/>
          </a:xfrm>
        </p:spPr>
        <p:txBody>
          <a:bodyPr wrap="square" numCol="1" anchorCtr="0" compatLnSpc="1">
            <a:prstTxWarp prst="textNoShape">
              <a:avLst/>
            </a:prstTxWarp>
          </a:bodyPr>
          <a:lstStyle/>
          <a:p>
            <a:pPr eaLnBrk="1" hangingPunct="1">
              <a:defRPr/>
            </a:pPr>
            <a:endParaRPr lang="zh-TW" altLang="en-US" b="1" dirty="0" smtClean="0"/>
          </a:p>
        </p:txBody>
      </p:sp>
      <p:sp>
        <p:nvSpPr>
          <p:cNvPr id="2050" name="Rectangle 2"/>
          <p:cNvSpPr>
            <a:spLocks noGrp="1" noChangeArrowheads="1"/>
          </p:cNvSpPr>
          <p:nvPr>
            <p:ph type="title"/>
          </p:nvPr>
        </p:nvSpPr>
        <p:spPr>
          <a:xfrm>
            <a:off x="479648" y="1711183"/>
            <a:ext cx="6324600" cy="1828800"/>
          </a:xfrm>
        </p:spPr>
        <p:txBody>
          <a:bodyPr wrap="square" numCol="1" anchorCtr="0" compatLnSpc="1">
            <a:prstTxWarp prst="textNoShape">
              <a:avLst/>
            </a:prstTxWarp>
            <a:normAutofit/>
          </a:bodyPr>
          <a:lstStyle/>
          <a:p>
            <a:pPr eaLnBrk="1" hangingPunct="1">
              <a:defRPr/>
            </a:pPr>
            <a:r>
              <a:rPr lang="zh-TW" altLang="en-US" sz="4400" b="1" dirty="0">
                <a:latin typeface="+mj-ea"/>
                <a:ea typeface="+mj-ea"/>
              </a:rPr>
              <a:t>目標三、提升手術</a:t>
            </a:r>
            <a:r>
              <a:rPr lang="zh-TW" altLang="en-US" sz="4400" b="1" dirty="0" smtClean="0">
                <a:latin typeface="+mj-ea"/>
                <a:ea typeface="+mj-ea"/>
              </a:rPr>
              <a:t>安全</a:t>
            </a:r>
            <a:endParaRPr lang="zh-TW" altLang="en-US" sz="4400" b="1" cap="none" dirty="0" smtClean="0">
              <a:latin typeface="+mj-ea"/>
              <a:ea typeface="+mj-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3249977874"/>
              </p:ext>
            </p:extLst>
          </p:nvPr>
        </p:nvGraphicFramePr>
        <p:xfrm>
          <a:off x="413072" y="197442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zh-TW" altLang="en-US" b="1" cap="none" smtClean="0">
                <a:latin typeface="+mj-ea"/>
                <a:ea typeface="+mj-ea"/>
              </a:rPr>
              <a:t>執行策略</a:t>
            </a:r>
          </a:p>
        </p:txBody>
      </p:sp>
      <p:sp>
        <p:nvSpPr>
          <p:cNvPr id="17411" name="Oval 5"/>
          <p:cNvSpPr>
            <a:spLocks noChangeArrowheads="1"/>
          </p:cNvSpPr>
          <p:nvPr/>
        </p:nvSpPr>
        <p:spPr bwMode="auto">
          <a:xfrm>
            <a:off x="211584" y="4620269"/>
            <a:ext cx="864668" cy="864666"/>
          </a:xfrm>
          <a:prstGeom prst="ellipse">
            <a:avLst/>
          </a:prstGeom>
          <a:solidFill>
            <a:srgbClr val="0000FF"/>
          </a:solidFill>
          <a:ln w="9525">
            <a:solidFill>
              <a:schemeClr val="bg1"/>
            </a:solidFill>
            <a:round/>
            <a:headEnd/>
            <a:tailEnd/>
          </a:ln>
        </p:spPr>
        <p:txBody>
          <a:bodyPr wrap="none" anchor="ctr"/>
          <a:lstStyle/>
          <a:p>
            <a:pPr algn="ctr"/>
            <a:r>
              <a:rPr lang="zh-TW" altLang="en-US" sz="4000" b="1">
                <a:solidFill>
                  <a:srgbClr val="FFFF00"/>
                </a:solidFill>
                <a:ea typeface="微軟正黑體" pitchFamily="34" charset="-120"/>
              </a:rPr>
              <a:t>新</a:t>
            </a:r>
          </a:p>
        </p:txBody>
      </p:sp>
      <p:sp>
        <p:nvSpPr>
          <p:cNvPr id="17412" name="Oval 6"/>
          <p:cNvSpPr>
            <a:spLocks noChangeArrowheads="1"/>
          </p:cNvSpPr>
          <p:nvPr/>
        </p:nvSpPr>
        <p:spPr bwMode="auto">
          <a:xfrm>
            <a:off x="211584" y="1955973"/>
            <a:ext cx="864668" cy="864666"/>
          </a:xfrm>
          <a:prstGeom prst="ellipse">
            <a:avLst/>
          </a:prstGeom>
          <a:solidFill>
            <a:srgbClr val="006600"/>
          </a:solidFill>
          <a:ln w="9525">
            <a:solidFill>
              <a:schemeClr val="bg1"/>
            </a:solidFill>
            <a:round/>
            <a:headEnd/>
            <a:tailEnd/>
          </a:ln>
        </p:spPr>
        <p:txBody>
          <a:bodyPr wrap="none" anchor="ctr"/>
          <a:lstStyle/>
          <a:p>
            <a:pPr algn="ctr"/>
            <a:r>
              <a:rPr lang="zh-TW" altLang="en-US" sz="4000" b="1" dirty="0">
                <a:solidFill>
                  <a:srgbClr val="FFFF00"/>
                </a:solidFill>
                <a:ea typeface="微軟正黑體" pitchFamily="34" charset="-120"/>
              </a:rPr>
              <a:t>修</a:t>
            </a:r>
          </a:p>
        </p:txBody>
      </p:sp>
      <p:sp>
        <p:nvSpPr>
          <p:cNvPr id="17413" name="Oval 6"/>
          <p:cNvSpPr>
            <a:spLocks noChangeArrowheads="1"/>
          </p:cNvSpPr>
          <p:nvPr/>
        </p:nvSpPr>
        <p:spPr bwMode="auto">
          <a:xfrm>
            <a:off x="211584" y="2820069"/>
            <a:ext cx="864668" cy="864666"/>
          </a:xfrm>
          <a:prstGeom prst="ellipse">
            <a:avLst/>
          </a:prstGeom>
          <a:solidFill>
            <a:srgbClr val="006600"/>
          </a:solidFill>
          <a:ln w="9525">
            <a:solidFill>
              <a:schemeClr val="bg1"/>
            </a:solidFill>
            <a:round/>
            <a:headEnd/>
            <a:tailEnd/>
          </a:ln>
        </p:spPr>
        <p:txBody>
          <a:bodyPr wrap="none" anchor="ctr"/>
          <a:lstStyle/>
          <a:p>
            <a:pPr algn="ctr"/>
            <a:r>
              <a:rPr lang="zh-TW" altLang="en-US" sz="4000" b="1">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idx="4294967295"/>
          </p:nvPr>
        </p:nvSpPr>
        <p:spPr bwMode="auto"/>
        <p:txBody>
          <a:bodyPr wrap="square" numCol="1" anchorCtr="0" compatLnSpc="1">
            <a:prstTxWarp prst="textNoShape">
              <a:avLst/>
            </a:prstTxWarp>
          </a:bodyPr>
          <a:lstStyle/>
          <a:p>
            <a:pPr eaLnBrk="1" hangingPunct="1">
              <a:defRPr/>
            </a:pPr>
            <a:r>
              <a:rPr lang="zh-TW" altLang="zh-TW" b="1" cap="none" smtClean="0">
                <a:latin typeface="+mj-ea"/>
                <a:ea typeface="+mj-ea"/>
              </a:rPr>
              <a:t>執行策略--修訂比較</a:t>
            </a:r>
            <a:endParaRPr lang="en-US" altLang="zh-TW" b="1" cap="none" smtClean="0">
              <a:latin typeface="+mj-ea"/>
              <a:ea typeface="+mj-ea"/>
            </a:endParaRPr>
          </a:p>
        </p:txBody>
      </p:sp>
      <p:graphicFrame>
        <p:nvGraphicFramePr>
          <p:cNvPr id="67623" name="Group 39"/>
          <p:cNvGraphicFramePr>
            <a:graphicFrameLocks noGrp="1"/>
          </p:cNvGraphicFramePr>
          <p:nvPr>
            <p:extLst>
              <p:ext uri="{D42A27DB-BD31-4B8C-83A1-F6EECF244321}">
                <p14:modId xmlns:p14="http://schemas.microsoft.com/office/powerpoint/2010/main" val="74438824"/>
              </p:ext>
            </p:extLst>
          </p:nvPr>
        </p:nvGraphicFramePr>
        <p:xfrm>
          <a:off x="215205" y="2420888"/>
          <a:ext cx="8677275" cy="4059936"/>
        </p:xfrm>
        <a:graphic>
          <a:graphicData uri="http://schemas.openxmlformats.org/drawingml/2006/table">
            <a:tbl>
              <a:tblPr/>
              <a:tblGrid>
                <a:gridCol w="4284663"/>
                <a:gridCol w="4392612"/>
              </a:tblGrid>
              <a:tr h="517525">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0" lang="en-US" altLang="zh-TW" sz="2800" b="1" i="0" u="none" strike="noStrike" cap="none" normalizeH="0" baseline="0" dirty="0" smtClean="0">
                          <a:ln>
                            <a:noFill/>
                          </a:ln>
                          <a:solidFill>
                            <a:schemeClr val="tx2"/>
                          </a:solidFill>
                          <a:effectLst/>
                          <a:latin typeface="Arial" charset="0"/>
                          <a:ea typeface="微軟正黑體" pitchFamily="34" charset="-120"/>
                        </a:rPr>
                        <a:t>99-100</a:t>
                      </a:r>
                      <a:r>
                        <a:rPr kumimoji="0" lang="zh-TW" altLang="en-US" sz="2800" b="1" i="0" u="none" strike="noStrike" cap="none" normalizeH="0" baseline="0" dirty="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dirty="0" smtClean="0">
                        <a:ln>
                          <a:noFill/>
                        </a:ln>
                        <a:solidFill>
                          <a:schemeClr val="tx2"/>
                        </a:solidFill>
                        <a:effectLst/>
                        <a:latin typeface="Arial" charset="0"/>
                        <a:ea typeface="微軟正黑體" pitchFamily="34"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 typeface="Wingdings" pitchFamily="2" charset="2"/>
                        <a:buNone/>
                        <a:tabLst/>
                      </a:pPr>
                      <a:r>
                        <a:rPr kumimoji="0" lang="en-US" altLang="zh-TW" sz="2800" b="1" i="0" u="none" strike="noStrike" cap="none" normalizeH="0" baseline="0" smtClean="0">
                          <a:ln>
                            <a:noFill/>
                          </a:ln>
                          <a:solidFill>
                            <a:schemeClr val="tx2"/>
                          </a:solidFill>
                          <a:effectLst/>
                          <a:latin typeface="Arial" charset="0"/>
                          <a:ea typeface="微軟正黑體" pitchFamily="34" charset="-120"/>
                        </a:rPr>
                        <a:t>101-102</a:t>
                      </a:r>
                      <a:r>
                        <a:rPr kumimoji="0" lang="zh-TW" altLang="en-US" sz="2800" b="1" i="0" u="none" strike="noStrike" cap="none" normalizeH="0" baseline="0" smtClean="0">
                          <a:ln>
                            <a:noFill/>
                          </a:ln>
                          <a:solidFill>
                            <a:schemeClr val="tx2"/>
                          </a:solidFill>
                          <a:effectLst/>
                          <a:latin typeface="Arial" charset="0"/>
                          <a:ea typeface="微軟正黑體" pitchFamily="34" charset="-120"/>
                        </a:rPr>
                        <a:t>年</a:t>
                      </a:r>
                      <a:endParaRPr kumimoji="0" lang="en-US" altLang="zh-TW" sz="2800" b="1" i="0" u="none" strike="noStrike" cap="none" normalizeH="0" baseline="0" smtClean="0">
                        <a:ln>
                          <a:noFill/>
                        </a:ln>
                        <a:solidFill>
                          <a:schemeClr val="tx2"/>
                        </a:solidFill>
                        <a:effectLst/>
                        <a:latin typeface="Arial" charset="0"/>
                        <a:ea typeface="微軟正黑體" pitchFamily="34"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solidFill>
                          <a:effectLst/>
                          <a:latin typeface="Arial" charset="0"/>
                          <a:ea typeface="微軟正黑體" pitchFamily="34" charset="-120"/>
                        </a:rPr>
                        <a:t>落實手術辨識流程</a:t>
                      </a:r>
                      <a:endParaRPr kumimoji="0" lang="en-US" altLang="zh-TW" sz="2400" b="1" i="0" u="none" strike="noStrike" cap="none" normalizeH="0" baseline="0" dirty="0" smtClean="0">
                        <a:ln>
                          <a:noFill/>
                        </a:ln>
                        <a:solidFill>
                          <a:schemeClr val="tx1"/>
                        </a:solidFill>
                        <a:effectLst/>
                        <a:latin typeface="Arial" charset="0"/>
                        <a:ea typeface="微軟正黑體" pitchFamily="34" charset="-120"/>
                      </a:endParaRP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solidFill>
                          <a:effectLst/>
                          <a:latin typeface="Arial" charset="0"/>
                          <a:ea typeface="微軟正黑體" pitchFamily="34" charset="-120"/>
                        </a:rPr>
                        <a:t>落實手術安全查核項目</a:t>
                      </a:r>
                      <a:endParaRPr kumimoji="0" lang="en-US" altLang="zh-TW" sz="2400" b="1" i="0" u="none" strike="noStrike" cap="none" normalizeH="0" baseline="0" dirty="0" smtClean="0">
                        <a:ln>
                          <a:noFill/>
                        </a:ln>
                        <a:solidFill>
                          <a:schemeClr val="tx1"/>
                        </a:solidFill>
                        <a:effectLst/>
                        <a:latin typeface="Arial" charset="0"/>
                        <a:ea typeface="微軟正黑體" pitchFamily="34" charset="-120"/>
                      </a:endParaRP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solidFill>
                          <a:effectLst/>
                          <a:latin typeface="Arial" charset="0"/>
                          <a:ea typeface="微軟正黑體" pitchFamily="34" charset="-120"/>
                        </a:rPr>
                        <a:t>提升麻醉照護</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功能，確保手術安全</a:t>
                      </a:r>
                      <a:endParaRPr kumimoji="0" lang="en-US" altLang="zh-TW" sz="2400" b="1" i="0" u="none" strike="noStrike" cap="none" normalizeH="0" baseline="0" dirty="0" smtClean="0">
                        <a:ln>
                          <a:noFill/>
                        </a:ln>
                        <a:solidFill>
                          <a:srgbClr val="FF3300"/>
                        </a:solidFill>
                        <a:effectLst/>
                        <a:latin typeface="Arial" charset="0"/>
                        <a:ea typeface="微軟正黑體" pitchFamily="34" charset="-120"/>
                      </a:endParaRP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solidFill>
                          <a:effectLst/>
                          <a:latin typeface="Arial" charset="0"/>
                          <a:ea typeface="微軟正黑體" pitchFamily="34" charset="-120"/>
                        </a:rPr>
                        <a:t>落實手術儀器設備檢測作業</a:t>
                      </a:r>
                      <a:endParaRPr kumimoji="0" lang="en-US" altLang="zh-TW" sz="2400" b="1" i="0" u="none" strike="noStrike" cap="none" normalizeH="0" baseline="0" dirty="0" smtClean="0">
                        <a:ln>
                          <a:noFill/>
                        </a:ln>
                        <a:solidFill>
                          <a:schemeClr val="tx1"/>
                        </a:solidFill>
                        <a:effectLst/>
                        <a:latin typeface="Arial" charset="0"/>
                        <a:ea typeface="微軟正黑體" pitchFamily="34" charset="-120"/>
                      </a:endParaRP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chemeClr val="tx1"/>
                          </a:solidFill>
                          <a:effectLst/>
                          <a:latin typeface="Arial" charset="0"/>
                          <a:ea typeface="微軟正黑體" pitchFamily="34" charset="-120"/>
                        </a:rPr>
                        <a:t>建立適當機制，檢討不必要之手術</a:t>
                      </a:r>
                      <a:endParaRPr kumimoji="0" lang="en-US" altLang="zh-TW" sz="2400" b="1" i="0" u="none" strike="noStrike" cap="none" normalizeH="0" baseline="0" dirty="0" smtClean="0">
                        <a:ln>
                          <a:noFill/>
                        </a:ln>
                        <a:solidFill>
                          <a:schemeClr val="tx1"/>
                        </a:solidFill>
                        <a:effectLst/>
                        <a:latin typeface="Arial" charset="0"/>
                        <a:ea typeface="微軟正黑體" pitchFamily="34"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kern="1200" cap="none" normalizeH="0" baseline="0" dirty="0" smtClean="0">
                          <a:ln>
                            <a:noFill/>
                          </a:ln>
                          <a:solidFill>
                            <a:schemeClr val="tx1"/>
                          </a:solidFill>
                          <a:effectLst/>
                          <a:latin typeface="Arial" charset="0"/>
                          <a:ea typeface="微軟正黑體" pitchFamily="34" charset="-120"/>
                          <a:cs typeface="+mn-cs"/>
                        </a:rPr>
                        <a:t>落實手術辨識流程</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及安全查核作業</a:t>
                      </a:r>
                    </a:p>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kern="1200" cap="none" normalizeH="0" baseline="0" dirty="0" smtClean="0">
                          <a:ln>
                            <a:noFill/>
                          </a:ln>
                          <a:solidFill>
                            <a:schemeClr val="tx1"/>
                          </a:solidFill>
                          <a:effectLst/>
                          <a:latin typeface="Arial" charset="0"/>
                          <a:ea typeface="微軟正黑體" pitchFamily="34" charset="-120"/>
                          <a:cs typeface="+mn-cs"/>
                        </a:rPr>
                        <a:t>提升麻醉照護</a:t>
                      </a:r>
                      <a:r>
                        <a:rPr kumimoji="0" lang="zh-TW" altLang="en-US" sz="2400" b="1" i="0" u="none" strike="noStrike" cap="none" normalizeH="0" baseline="0" dirty="0" smtClean="0">
                          <a:ln>
                            <a:noFill/>
                          </a:ln>
                          <a:solidFill>
                            <a:srgbClr val="FF3300"/>
                          </a:solidFill>
                          <a:effectLst/>
                          <a:latin typeface="Arial" charset="0"/>
                          <a:ea typeface="微軟正黑體" pitchFamily="34" charset="-120"/>
                        </a:rPr>
                        <a:t>品質</a:t>
                      </a: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kern="1200" cap="none" normalizeH="0" baseline="0" dirty="0" smtClean="0">
                          <a:ln>
                            <a:noFill/>
                          </a:ln>
                          <a:solidFill>
                            <a:schemeClr val="tx1"/>
                          </a:solidFill>
                          <a:effectLst/>
                          <a:latin typeface="Arial" charset="0"/>
                          <a:ea typeface="微軟正黑體" pitchFamily="34" charset="-120"/>
                          <a:cs typeface="+mn-cs"/>
                        </a:rPr>
                        <a:t>落實手術儀器設備檢測作業</a:t>
                      </a:r>
                    </a:p>
                    <a:p>
                      <a:pPr marL="182563" marR="0" lvl="0" indent="-182563"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cap="none" normalizeH="0" baseline="0" dirty="0" smtClean="0">
                          <a:ln>
                            <a:noFill/>
                          </a:ln>
                          <a:solidFill>
                            <a:srgbClr val="0000FF"/>
                          </a:solidFill>
                          <a:effectLst/>
                          <a:latin typeface="Arial" charset="0"/>
                          <a:ea typeface="微軟正黑體" pitchFamily="34" charset="-120"/>
                        </a:rPr>
                        <a:t>避免手術過程中造成的傷害</a:t>
                      </a:r>
                    </a:p>
                    <a:p>
                      <a:pPr marL="263525" marR="0" lvl="0" indent="-263525" algn="l" defTabSz="914400" rtl="0" eaLnBrk="1" fontAlgn="base" latinLnBrk="0" hangingPunct="1">
                        <a:lnSpc>
                          <a:spcPct val="120000"/>
                        </a:lnSpc>
                        <a:spcBef>
                          <a:spcPct val="20000"/>
                        </a:spcBef>
                        <a:spcAft>
                          <a:spcPct val="0"/>
                        </a:spcAft>
                        <a:buClrTx/>
                        <a:buSzTx/>
                        <a:buFont typeface="Wingdings" pitchFamily="2" charset="2"/>
                        <a:buChar char="n"/>
                        <a:tabLst/>
                      </a:pPr>
                      <a:r>
                        <a:rPr kumimoji="0" lang="zh-TW" altLang="en-US" sz="2400" b="1" i="0" u="none" strike="noStrike" kern="1200" cap="none" normalizeH="0" baseline="0" dirty="0" smtClean="0">
                          <a:ln>
                            <a:noFill/>
                          </a:ln>
                          <a:solidFill>
                            <a:schemeClr val="tx1"/>
                          </a:solidFill>
                          <a:effectLst/>
                          <a:latin typeface="Arial" charset="0"/>
                          <a:ea typeface="微軟正黑體" pitchFamily="34" charset="-120"/>
                          <a:cs typeface="+mn-cs"/>
                        </a:rPr>
                        <a:t>建立適當機制，檢討不必要之手術</a:t>
                      </a:r>
                      <a:endParaRPr kumimoji="0" lang="en-US" altLang="zh-TW" sz="2400" b="1" i="0" u="none" strike="noStrike" kern="1200" cap="none" normalizeH="0" baseline="0" dirty="0" smtClean="0">
                        <a:ln>
                          <a:noFill/>
                        </a:ln>
                        <a:solidFill>
                          <a:schemeClr val="tx1"/>
                        </a:solidFill>
                        <a:effectLst/>
                        <a:latin typeface="Arial" charset="0"/>
                        <a:ea typeface="微軟正黑體" pitchFamily="34" charset="-120"/>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10" name="AutoShape 26"/>
          <p:cNvSpPr>
            <a:spLocks noChangeArrowheads="1"/>
          </p:cNvSpPr>
          <p:nvPr/>
        </p:nvSpPr>
        <p:spPr bwMode="auto">
          <a:xfrm>
            <a:off x="4570411" y="5056683"/>
            <a:ext cx="287337"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sz="2000" b="1">
              <a:solidFill>
                <a:prstClr val="black"/>
              </a:solidFill>
              <a:latin typeface="Times New Roman" pitchFamily="18" charset="0"/>
              <a:ea typeface="微軟正黑體" pitchFamily="34" charset="-120"/>
            </a:endParaRPr>
          </a:p>
        </p:txBody>
      </p:sp>
      <p:sp>
        <p:nvSpPr>
          <p:cNvPr id="67611" name="AutoShape 27"/>
          <p:cNvSpPr>
            <a:spLocks noChangeArrowheads="1"/>
          </p:cNvSpPr>
          <p:nvPr/>
        </p:nvSpPr>
        <p:spPr bwMode="auto">
          <a:xfrm>
            <a:off x="4571999" y="3112318"/>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sz="2000" b="1">
              <a:solidFill>
                <a:prstClr val="black"/>
              </a:solidFill>
              <a:latin typeface="Times New Roman" pitchFamily="18" charset="0"/>
              <a:ea typeface="微軟正黑體" pitchFamily="34" charset="-120"/>
            </a:endParaRPr>
          </a:p>
        </p:txBody>
      </p:sp>
      <p:grpSp>
        <p:nvGrpSpPr>
          <p:cNvPr id="2" name="Group 28"/>
          <p:cNvGrpSpPr>
            <a:grpSpLocks/>
          </p:cNvGrpSpPr>
          <p:nvPr/>
        </p:nvGrpSpPr>
        <p:grpSpPr bwMode="auto">
          <a:xfrm>
            <a:off x="250825" y="1844675"/>
            <a:ext cx="6711434" cy="354013"/>
            <a:chOff x="158" y="672"/>
            <a:chExt cx="4314" cy="223"/>
          </a:xfrm>
        </p:grpSpPr>
        <p:sp>
          <p:nvSpPr>
            <p:cNvPr id="19472" name="Text Box 29"/>
            <p:cNvSpPr txBox="1">
              <a:spLocks noChangeArrowheads="1"/>
            </p:cNvSpPr>
            <p:nvPr/>
          </p:nvSpPr>
          <p:spPr bwMode="auto">
            <a:xfrm>
              <a:off x="158" y="672"/>
              <a:ext cx="4314" cy="223"/>
            </a:xfrm>
            <a:prstGeom prst="rect">
              <a:avLst/>
            </a:prstGeom>
            <a:solidFill>
              <a:srgbClr val="FFCCFF"/>
            </a:solidFill>
            <a:ln w="12700" cap="sq">
              <a:noFill/>
              <a:miter lim="800000"/>
              <a:headEnd type="none" w="sm" len="sm"/>
              <a:tailEnd type="none" w="sm" len="sm"/>
            </a:ln>
          </p:spPr>
          <p:txBody>
            <a:bodyPr wrap="none">
              <a:spAutoFit/>
            </a:bodyPr>
            <a:lstStyle/>
            <a:p>
              <a:r>
                <a:rPr kumimoji="0" lang="zh-TW" altLang="en-US" sz="1700" b="1" dirty="0">
                  <a:ea typeface="微軟正黑體" pitchFamily="34" charset="-120"/>
                </a:rPr>
                <a:t>註：</a:t>
              </a:r>
              <a:r>
                <a:rPr kumimoji="0" lang="zh-TW" altLang="en-US" sz="1700" b="1" dirty="0">
                  <a:solidFill>
                    <a:srgbClr val="FF3300"/>
                  </a:solidFill>
                  <a:ea typeface="微軟正黑體" pitchFamily="34" charset="-120"/>
                </a:rPr>
                <a:t>紅字</a:t>
              </a:r>
              <a:r>
                <a:rPr kumimoji="0" lang="zh-TW" altLang="en-US" sz="1700" b="1" dirty="0">
                  <a:ea typeface="微軟正黑體" pitchFamily="34" charset="-120"/>
                </a:rPr>
                <a:t>為差異處，</a:t>
              </a:r>
              <a:r>
                <a:rPr kumimoji="0" lang="zh-TW" altLang="en-US" sz="1600" b="1" dirty="0" smtClean="0">
                  <a:solidFill>
                    <a:srgbClr val="0000FF"/>
                  </a:solidFill>
                  <a:ea typeface="微軟正黑體" pitchFamily="34" charset="-120"/>
                </a:rPr>
                <a:t>藍</a:t>
              </a:r>
              <a:r>
                <a:rPr kumimoji="0" lang="zh-TW" altLang="en-US" sz="1700" b="1" dirty="0">
                  <a:solidFill>
                    <a:srgbClr val="534949"/>
                  </a:solidFill>
                  <a:ea typeface="微軟正黑體" pitchFamily="34" charset="-120"/>
                </a:rPr>
                <a:t>字</a:t>
              </a:r>
              <a:r>
                <a:rPr kumimoji="0" lang="zh-TW" altLang="en-US" sz="1700" b="1" dirty="0">
                  <a:ea typeface="微軟正黑體" pitchFamily="34" charset="-120"/>
                </a:rPr>
                <a:t>為新增策略</a:t>
              </a:r>
              <a:r>
                <a:rPr kumimoji="0" lang="zh-TW" altLang="en-US" sz="1700" b="1" dirty="0">
                  <a:solidFill>
                    <a:srgbClr val="534949"/>
                  </a:solidFill>
                  <a:ea typeface="微軟正黑體" pitchFamily="34" charset="-120"/>
                </a:rPr>
                <a:t>，</a:t>
              </a:r>
              <a:r>
                <a:rPr kumimoji="0" lang="zh-TW" altLang="en-US" sz="1700" b="1" dirty="0">
                  <a:ea typeface="微軟正黑體" pitchFamily="34" charset="-120"/>
                </a:rPr>
                <a:t>「　」為建議加強的項目。</a:t>
              </a:r>
            </a:p>
          </p:txBody>
        </p:sp>
        <p:sp>
          <p:nvSpPr>
            <p:cNvPr id="67614" name="AutoShape 30"/>
            <p:cNvSpPr>
              <a:spLocks noChangeArrowheads="1"/>
            </p:cNvSpPr>
            <p:nvPr/>
          </p:nvSpPr>
          <p:spPr bwMode="auto">
            <a:xfrm>
              <a:off x="2681" y="673"/>
              <a:ext cx="181" cy="172"/>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b="1">
                <a:solidFill>
                  <a:prstClr val="black"/>
                </a:solidFill>
                <a:latin typeface="Times New Roman" pitchFamily="18" charset="0"/>
                <a:ea typeface="微軟正黑體" pitchFamily="34" charset="-12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subTitle" idx="1"/>
          </p:nvPr>
        </p:nvSpPr>
        <p:spPr>
          <a:xfrm>
            <a:off x="7010400" y="2052638"/>
            <a:ext cx="1981200" cy="1828800"/>
          </a:xfrm>
        </p:spPr>
        <p:txBody>
          <a:bodyPr/>
          <a:lstStyle/>
          <a:p>
            <a:pPr eaLnBrk="1" fontAlgn="auto" hangingPunct="1">
              <a:spcAft>
                <a:spcPts val="0"/>
              </a:spcAft>
              <a:defRPr/>
            </a:pPr>
            <a:endParaRPr lang="zh-TW" altLang="zh-TW" dirty="0"/>
          </a:p>
        </p:txBody>
      </p:sp>
      <p:sp>
        <p:nvSpPr>
          <p:cNvPr id="11266" name="Rectangle 2"/>
          <p:cNvSpPr>
            <a:spLocks noGrp="1" noChangeArrowheads="1"/>
          </p:cNvSpPr>
          <p:nvPr>
            <p:ph type="title"/>
          </p:nvPr>
        </p:nvSpPr>
        <p:spPr>
          <a:xfrm>
            <a:off x="457200" y="2052638"/>
            <a:ext cx="6324600" cy="1828800"/>
          </a:xfrm>
        </p:spPr>
        <p:txBody>
          <a:bodyPr wrap="square" numCol="1" anchorCtr="0" compatLnSpc="1">
            <a:prstTxWarp prst="textNoShape">
              <a:avLst/>
            </a:prstTxWarp>
          </a:bodyPr>
          <a:lstStyle/>
          <a:p>
            <a:pPr eaLnBrk="1" hangingPunct="1">
              <a:defRPr/>
            </a:pPr>
            <a:r>
              <a:rPr lang="zh-TW" altLang="en-US" b="1" cap="none" dirty="0" smtClean="0">
                <a:latin typeface="+mj-ea"/>
                <a:ea typeface="+mj-ea"/>
              </a:rPr>
              <a:t>一般原則與參考做法</a:t>
            </a:r>
          </a:p>
        </p:txBody>
      </p:sp>
      <p:sp>
        <p:nvSpPr>
          <p:cNvPr id="5" name="矩形 4"/>
          <p:cNvSpPr/>
          <p:nvPr/>
        </p:nvSpPr>
        <p:spPr>
          <a:xfrm>
            <a:off x="88484" y="-27384"/>
            <a:ext cx="1338828" cy="230832"/>
          </a:xfrm>
          <a:prstGeom prst="rect">
            <a:avLst/>
          </a:prstGeom>
        </p:spPr>
        <p:txBody>
          <a:bodyPr wrap="none">
            <a:spAutoFit/>
          </a:bodyPr>
          <a:lstStyle/>
          <a:p>
            <a:r>
              <a:rPr lang="zh-TW" altLang="en-US" sz="900" dirty="0">
                <a:latin typeface="微軟正黑體" pitchFamily="34" charset="-120"/>
                <a:ea typeface="微軟正黑體" pitchFamily="34" charset="-120"/>
              </a:rPr>
              <a:t>目標三、提升手術安全</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zh-TW" altLang="en-US" b="1" cap="none" dirty="0" smtClean="0">
                <a:latin typeface="+mj-ea"/>
                <a:ea typeface="+mj-ea"/>
              </a:rPr>
              <a:t>一、落實手術辨識流程及安全查核作業</a:t>
            </a:r>
            <a:endParaRPr lang="en-US" altLang="zh-TW" b="1" cap="none" dirty="0" smtClean="0">
              <a:latin typeface="+mj-ea"/>
              <a:ea typeface="+mj-ea"/>
            </a:endParaRPr>
          </a:p>
        </p:txBody>
      </p:sp>
      <p:graphicFrame>
        <p:nvGraphicFramePr>
          <p:cNvPr id="7" name="資料庫圖表 6"/>
          <p:cNvGraphicFramePr/>
          <p:nvPr>
            <p:extLst>
              <p:ext uri="{D42A27DB-BD31-4B8C-83A1-F6EECF244321}">
                <p14:modId xmlns:p14="http://schemas.microsoft.com/office/powerpoint/2010/main" val="2285750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資料庫圖表 4"/>
          <p:cNvGraphicFramePr/>
          <p:nvPr>
            <p:extLst>
              <p:ext uri="{D42A27DB-BD31-4B8C-83A1-F6EECF244321}">
                <p14:modId xmlns:p14="http://schemas.microsoft.com/office/powerpoint/2010/main" val="3458527953"/>
              </p:ext>
            </p:extLst>
          </p:nvPr>
        </p:nvGraphicFramePr>
        <p:xfrm>
          <a:off x="611560" y="3284984"/>
          <a:ext cx="2264651"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9" name="Rectangle 9"/>
          <p:cNvSpPr>
            <a:spLocks noGrp="1" noChangeArrowheads="1"/>
          </p:cNvSpPr>
          <p:nvPr>
            <p:ph idx="1"/>
          </p:nvPr>
        </p:nvSpPr>
        <p:spPr>
          <a:xfrm>
            <a:off x="179512" y="6093296"/>
            <a:ext cx="8784976" cy="576064"/>
          </a:xfrm>
        </p:spPr>
        <p:txBody>
          <a:bodyPr lIns="36000" rIns="36000">
            <a:noAutofit/>
          </a:bodyPr>
          <a:lstStyle/>
          <a:p>
            <a:pPr marL="447675" indent="-403225" eaLnBrk="1" fontAlgn="auto" hangingPunct="1">
              <a:spcBef>
                <a:spcPct val="0"/>
              </a:spcBef>
              <a:spcAft>
                <a:spcPts val="0"/>
              </a:spcAft>
              <a:buFontTx/>
              <a:buNone/>
              <a:defRPr/>
            </a:pPr>
            <a:r>
              <a:rPr lang="zh-TW" altLang="en-US" sz="1550" b="1" dirty="0">
                <a:solidFill>
                  <a:srgbClr val="0070C0"/>
                </a:solidFill>
                <a:latin typeface="+mj-ea"/>
                <a:ea typeface="+mj-ea"/>
              </a:rPr>
              <a:t>註：本查核表是依據世界衛生組織</a:t>
            </a:r>
            <a:r>
              <a:rPr lang="en-US" altLang="zh-TW" sz="1550" b="1" dirty="0">
                <a:solidFill>
                  <a:srgbClr val="0070C0"/>
                </a:solidFill>
                <a:latin typeface="+mj-ea"/>
                <a:ea typeface="+mj-ea"/>
              </a:rPr>
              <a:t>2009</a:t>
            </a:r>
            <a:r>
              <a:rPr lang="zh-TW" altLang="en-US" sz="1550" b="1" dirty="0">
                <a:solidFill>
                  <a:srgbClr val="0070C0"/>
                </a:solidFill>
                <a:latin typeface="+mj-ea"/>
                <a:ea typeface="+mj-ea"/>
              </a:rPr>
              <a:t>年</a:t>
            </a:r>
            <a:r>
              <a:rPr lang="en-US" altLang="zh-TW" sz="1550" b="1" dirty="0">
                <a:solidFill>
                  <a:srgbClr val="0070C0"/>
                </a:solidFill>
                <a:latin typeface="+mj-ea"/>
                <a:ea typeface="+mj-ea"/>
              </a:rPr>
              <a:t>Surgical Safety Checklist</a:t>
            </a:r>
            <a:r>
              <a:rPr lang="zh-TW" altLang="en-US" sz="1550" b="1" dirty="0">
                <a:solidFill>
                  <a:srgbClr val="0070C0"/>
                </a:solidFill>
                <a:latin typeface="+mj-ea"/>
                <a:ea typeface="+mj-ea"/>
              </a:rPr>
              <a:t>（第</a:t>
            </a:r>
            <a:r>
              <a:rPr lang="en-US" altLang="zh-TW" sz="1550" b="1" dirty="0">
                <a:solidFill>
                  <a:srgbClr val="0070C0"/>
                </a:solidFill>
                <a:latin typeface="+mj-ea"/>
                <a:ea typeface="+mj-ea"/>
              </a:rPr>
              <a:t>2</a:t>
            </a:r>
            <a:r>
              <a:rPr lang="zh-TW" altLang="en-US" sz="1550" b="1" dirty="0">
                <a:solidFill>
                  <a:srgbClr val="0070C0"/>
                </a:solidFill>
                <a:latin typeface="+mj-ea"/>
                <a:ea typeface="+mj-ea"/>
              </a:rPr>
              <a:t>版）製作。本表僅供參考，不代表所有的應查核項目，各醫療機構可自行增修，製作合用之查核表。</a:t>
            </a:r>
          </a:p>
        </p:txBody>
      </p:sp>
      <p:sp>
        <p:nvSpPr>
          <p:cNvPr id="122888" name="Rectangle 8"/>
          <p:cNvSpPr>
            <a:spLocks noGrp="1" noChangeArrowheads="1"/>
          </p:cNvSpPr>
          <p:nvPr>
            <p:ph type="title"/>
          </p:nvPr>
        </p:nvSpPr>
        <p:spPr/>
        <p:txBody>
          <a:bodyPr wrap="square" numCol="1" anchorCtr="0" compatLnSpc="1">
            <a:prstTxWarp prst="textNoShape">
              <a:avLst/>
            </a:prstTxWarp>
          </a:bodyPr>
          <a:lstStyle/>
          <a:p>
            <a:pPr eaLnBrk="1" hangingPunct="1">
              <a:defRPr/>
            </a:pPr>
            <a:r>
              <a:rPr lang="zh-TW" altLang="en-US" b="1" cap="none" dirty="0" smtClean="0">
                <a:latin typeface="+mj-ea"/>
                <a:ea typeface="+mj-ea"/>
              </a:rPr>
              <a:t>手術安全查核表</a:t>
            </a:r>
          </a:p>
        </p:txBody>
      </p:sp>
      <p:pic>
        <p:nvPicPr>
          <p:cNvPr id="25603" name="Picture 12" descr="C:\Users\Jiuan\Google Drive\年度目標\PPT\圖\查核表\查核表-併.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47" t="14545" r="4445" b="15880"/>
          <a:stretch/>
        </p:blipFill>
        <p:spPr bwMode="auto">
          <a:xfrm>
            <a:off x="71438" y="1484784"/>
            <a:ext cx="8964612" cy="4608511"/>
          </a:xfrm>
          <a:prstGeom prst="rect">
            <a:avLst/>
          </a:prstGeom>
          <a:noFill/>
          <a:ln w="9525">
            <a:noFill/>
            <a:miter lim="800000"/>
            <a:headEnd/>
            <a:tailEnd/>
          </a:ln>
        </p:spPr>
      </p:pic>
      <p:sp>
        <p:nvSpPr>
          <p:cNvPr id="5"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內容版面配置區 13"/>
          <p:cNvGraphicFramePr>
            <a:graphicFrameLocks noGrp="1"/>
          </p:cNvGraphicFramePr>
          <p:nvPr>
            <p:ph sz="half" idx="2"/>
            <p:extLst>
              <p:ext uri="{D42A27DB-BD31-4B8C-83A1-F6EECF244321}">
                <p14:modId xmlns:p14="http://schemas.microsoft.com/office/powerpoint/2010/main" val="3881905661"/>
              </p:ext>
            </p:extLst>
          </p:nvPr>
        </p:nvGraphicFramePr>
        <p:xfrm>
          <a:off x="457200" y="1844825"/>
          <a:ext cx="85072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0"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en-US" altLang="zh-TW" b="1" cap="none" dirty="0">
                <a:latin typeface="+mj-ea"/>
                <a:ea typeface="+mj-ea"/>
              </a:rPr>
              <a:t>1.1</a:t>
            </a:r>
            <a:r>
              <a:rPr lang="zh-TW" altLang="en-US" b="1" cap="none" dirty="0">
                <a:latin typeface="+mj-ea"/>
                <a:ea typeface="+mj-ea"/>
              </a:rPr>
              <a:t>落實病人</a:t>
            </a:r>
            <a:r>
              <a:rPr lang="zh-TW" altLang="en-US" b="1" cap="none" dirty="0" smtClean="0">
                <a:latin typeface="+mj-ea"/>
                <a:ea typeface="+mj-ea"/>
              </a:rPr>
              <a:t>辨識</a:t>
            </a:r>
            <a:endParaRPr lang="en-US" altLang="zh-TW" b="1" cap="none" dirty="0" smtClean="0">
              <a:latin typeface="+mj-ea"/>
              <a:ea typeface="+mj-ea"/>
            </a:endParaRPr>
          </a:p>
        </p:txBody>
      </p:sp>
      <p:sp>
        <p:nvSpPr>
          <p:cNvPr id="17" name="橢圓 16"/>
          <p:cNvSpPr/>
          <p:nvPr/>
        </p:nvSpPr>
        <p:spPr>
          <a:xfrm>
            <a:off x="467544" y="1844824"/>
            <a:ext cx="2088232" cy="20882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4450" algn="ctr">
              <a:spcBef>
                <a:spcPct val="20000"/>
              </a:spcBef>
              <a:buClr>
                <a:srgbClr val="C66951"/>
              </a:buClr>
              <a:defRPr/>
            </a:pPr>
            <a:r>
              <a:rPr kumimoji="0" lang="en-US" altLang="zh-TW" sz="4000" b="1" spc="150" dirty="0">
                <a:ln>
                  <a:solidFill>
                    <a:prstClr val="white">
                      <a:hueOff val="0"/>
                      <a:satOff val="0"/>
                      <a:lumOff val="0"/>
                    </a:prstClr>
                  </a:solidFill>
                </a:ln>
                <a:solidFill>
                  <a:srgbClr val="534949"/>
                </a:solidFill>
                <a:effectLst>
                  <a:outerShdw blurRad="50800" dist="38100" dir="18900000" algn="bl" rotWithShape="0">
                    <a:prstClr val="black">
                      <a:alpha val="40000"/>
                    </a:prstClr>
                  </a:outerShdw>
                </a:effectLst>
              </a:rPr>
              <a:t>Active </a:t>
            </a:r>
            <a:r>
              <a:rPr kumimoji="0" lang="en-US" altLang="zh-TW" sz="4000" b="1" spc="150" dirty="0" smtClean="0">
                <a:ln>
                  <a:solidFill>
                    <a:prstClr val="white">
                      <a:hueOff val="0"/>
                      <a:satOff val="0"/>
                      <a:lumOff val="0"/>
                    </a:prstClr>
                  </a:solidFill>
                </a:ln>
                <a:solidFill>
                  <a:srgbClr val="534949"/>
                </a:solidFill>
                <a:effectLst>
                  <a:outerShdw blurRad="50800" dist="38100" dir="18900000" algn="bl" rotWithShape="0">
                    <a:prstClr val="black">
                      <a:alpha val="40000"/>
                    </a:prstClr>
                  </a:outerShdw>
                </a:effectLst>
              </a:rPr>
              <a:t>ask!</a:t>
            </a:r>
            <a:endParaRPr lang="zh-TW" altLang="en-US" sz="2800" b="1" dirty="0">
              <a:ln>
                <a:solidFill>
                  <a:prstClr val="white">
                    <a:hueOff val="0"/>
                    <a:satOff val="0"/>
                    <a:lumOff val="0"/>
                  </a:prstClr>
                </a:solidFill>
              </a:ln>
              <a:solidFill>
                <a:prstClr val="white"/>
              </a:solidFill>
              <a:effectLst>
                <a:outerShdw blurRad="50800" dist="38100" dir="18900000" algn="bl" rotWithShape="0">
                  <a:prstClr val="black">
                    <a:alpha val="40000"/>
                  </a:prstClr>
                </a:outerShdw>
              </a:effectLst>
            </a:endParaRPr>
          </a:p>
        </p:txBody>
      </p:sp>
      <p:sp>
        <p:nvSpPr>
          <p:cNvPr id="20" name="橢圓 19"/>
          <p:cNvSpPr/>
          <p:nvPr/>
        </p:nvSpPr>
        <p:spPr>
          <a:xfrm>
            <a:off x="467544" y="4221088"/>
            <a:ext cx="2088232" cy="20882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4450" algn="ctr" eaLnBrk="0" hangingPunct="0">
              <a:spcBef>
                <a:spcPct val="20000"/>
              </a:spcBef>
              <a:buClr>
                <a:srgbClr val="C66951"/>
              </a:buClr>
              <a:defRPr/>
            </a:pPr>
            <a:r>
              <a:rPr kumimoji="0" lang="en-US" altLang="zh-TW" sz="4000" b="1" spc="150" dirty="0">
                <a:ln>
                  <a:solidFill>
                    <a:prstClr val="white">
                      <a:hueOff val="0"/>
                      <a:satOff val="0"/>
                      <a:lumOff val="0"/>
                    </a:prstClr>
                  </a:solidFill>
                </a:ln>
                <a:solidFill>
                  <a:srgbClr val="534949"/>
                </a:solidFill>
                <a:effectLst>
                  <a:outerShdw blurRad="50800" dist="38100" dir="18900000" algn="bl" rotWithShape="0">
                    <a:prstClr val="black">
                      <a:alpha val="40000"/>
                    </a:prstClr>
                  </a:outerShdw>
                </a:effectLst>
              </a:rPr>
              <a:t>Ask “2”</a:t>
            </a:r>
            <a:endParaRPr kumimoji="0" lang="zh-TW" altLang="en-US" sz="4000" b="1" spc="150" dirty="0">
              <a:ln>
                <a:solidFill>
                  <a:prstClr val="white">
                    <a:hueOff val="0"/>
                    <a:satOff val="0"/>
                    <a:lumOff val="0"/>
                  </a:prstClr>
                </a:solidFill>
              </a:ln>
              <a:solidFill>
                <a:srgbClr val="534949"/>
              </a:solidFill>
              <a:effectLst>
                <a:outerShdw blurRad="50800" dist="38100" dir="18900000" algn="bl" rotWithShape="0">
                  <a:prstClr val="black">
                    <a:alpha val="40000"/>
                  </a:prstClr>
                </a:outerShdw>
              </a:effectLst>
            </a:endParaRPr>
          </a:p>
        </p:txBody>
      </p:sp>
      <p:sp>
        <p:nvSpPr>
          <p:cNvPr id="21"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595409518"/>
              </p:ext>
            </p:extLst>
          </p:nvPr>
        </p:nvGraphicFramePr>
        <p:xfrm>
          <a:off x="251520" y="1719263"/>
          <a:ext cx="8784976"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2"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en-US" altLang="zh-TW" b="1" cap="none" dirty="0">
                <a:latin typeface="+mj-ea"/>
                <a:ea typeface="+mj-ea"/>
              </a:rPr>
              <a:t>1.2</a:t>
            </a:r>
            <a:r>
              <a:rPr lang="zh-TW" altLang="en-US" b="1" cap="none" dirty="0">
                <a:latin typeface="+mj-ea"/>
                <a:ea typeface="+mj-ea"/>
              </a:rPr>
              <a:t>落實手術部位標記及</a:t>
            </a:r>
            <a:r>
              <a:rPr lang="zh-TW" altLang="en-US" b="1" cap="none" dirty="0" smtClean="0">
                <a:latin typeface="+mj-ea"/>
                <a:ea typeface="+mj-ea"/>
              </a:rPr>
              <a:t>辨識</a:t>
            </a:r>
            <a:endParaRPr lang="en-US" altLang="zh-TW" b="1" cap="none" dirty="0" smtClean="0">
              <a:latin typeface="+mj-ea"/>
              <a:ea typeface="+mj-ea"/>
            </a:endParaRPr>
          </a:p>
        </p:txBody>
      </p:sp>
      <p:sp>
        <p:nvSpPr>
          <p:cNvPr id="5"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extLst>
      <p:ext uri="{BB962C8B-B14F-4D97-AF65-F5344CB8AC3E}">
        <p14:creationId xmlns:p14="http://schemas.microsoft.com/office/powerpoint/2010/main" val="11656879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wrap="square" numCol="1" anchor="t" anchorCtr="0" compatLnSpc="1">
            <a:prstTxWarp prst="textNoShape">
              <a:avLst/>
            </a:prstTxWarp>
          </a:bodyPr>
          <a:lstStyle/>
          <a:p>
            <a:pPr eaLnBrk="1" hangingPunct="1">
              <a:lnSpc>
                <a:spcPct val="176000"/>
              </a:lnSpc>
              <a:defRPr/>
            </a:pPr>
            <a:r>
              <a:rPr lang="en-US" altLang="zh-TW" b="1" dirty="0" smtClean="0">
                <a:latin typeface="+mj-ea"/>
                <a:ea typeface="+mj-ea"/>
              </a:rPr>
              <a:t>1.2.1</a:t>
            </a:r>
            <a:r>
              <a:rPr lang="zh-TW" altLang="en-US" b="1" dirty="0" smtClean="0">
                <a:latin typeface="+mj-ea"/>
                <a:ea typeface="+mj-ea"/>
              </a:rPr>
              <a:t>手術前應由醫院認可有執照的醫療專業人員</a:t>
            </a:r>
            <a:r>
              <a:rPr lang="en-US" altLang="zh-TW" b="1" dirty="0" smtClean="0">
                <a:latin typeface="+mj-ea"/>
                <a:ea typeface="+mj-ea"/>
              </a:rPr>
              <a:t>(</a:t>
            </a:r>
            <a:r>
              <a:rPr lang="zh-TW" altLang="en-US" b="1" dirty="0" smtClean="0">
                <a:latin typeface="+mj-ea"/>
                <a:ea typeface="+mj-ea"/>
              </a:rPr>
              <a:t>最好是手術團隊成員</a:t>
            </a:r>
            <a:r>
              <a:rPr lang="en-US" altLang="zh-TW" b="1" dirty="0" smtClean="0">
                <a:latin typeface="+mj-ea"/>
                <a:ea typeface="+mj-ea"/>
              </a:rPr>
              <a:t>)</a:t>
            </a:r>
            <a:r>
              <a:rPr lang="zh-TW" altLang="en-US" b="1" dirty="0" smtClean="0">
                <a:latin typeface="+mj-ea"/>
                <a:ea typeface="+mj-ea"/>
              </a:rPr>
              <a:t>與病人</a:t>
            </a:r>
            <a:r>
              <a:rPr lang="en-US" altLang="zh-TW" b="1" dirty="0" smtClean="0">
                <a:latin typeface="+mj-ea"/>
                <a:ea typeface="+mj-ea"/>
              </a:rPr>
              <a:t>(</a:t>
            </a:r>
            <a:r>
              <a:rPr lang="zh-TW" altLang="en-US" b="1" dirty="0" smtClean="0">
                <a:latin typeface="+mj-ea"/>
                <a:ea typeface="+mj-ea"/>
              </a:rPr>
              <a:t>或家屬</a:t>
            </a:r>
            <a:r>
              <a:rPr lang="en-US" altLang="zh-TW" b="1" dirty="0" smtClean="0">
                <a:latin typeface="+mj-ea"/>
                <a:ea typeface="+mj-ea"/>
              </a:rPr>
              <a:t>)</a:t>
            </a:r>
            <a:r>
              <a:rPr lang="zh-TW" altLang="en-US" b="1" dirty="0" smtClean="0">
                <a:latin typeface="+mj-ea"/>
                <a:ea typeface="+mj-ea"/>
              </a:rPr>
              <a:t>共同確認手術部位並做標記。</a:t>
            </a:r>
          </a:p>
          <a:p>
            <a:pPr lvl="1" eaLnBrk="1" hangingPunct="1">
              <a:lnSpc>
                <a:spcPct val="176000"/>
              </a:lnSpc>
              <a:defRPr/>
            </a:pPr>
            <a:r>
              <a:rPr lang="zh-TW" altLang="en-US" b="1" dirty="0" smtClean="0">
                <a:latin typeface="+mj-ea"/>
                <a:ea typeface="+mj-ea"/>
              </a:rPr>
              <a:t>手術部位標記須於</a:t>
            </a:r>
            <a:r>
              <a:rPr lang="zh-TW" altLang="en-US" b="1" u="sng" dirty="0" smtClean="0">
                <a:latin typeface="+mj-ea"/>
                <a:ea typeface="+mj-ea"/>
              </a:rPr>
              <a:t>離開病房、急診、或加護病房前</a:t>
            </a:r>
            <a:r>
              <a:rPr lang="zh-TW" altLang="en-US" b="1" dirty="0" smtClean="0">
                <a:latin typeface="+mj-ea"/>
                <a:ea typeface="+mj-ea"/>
              </a:rPr>
              <a:t>即完成。</a:t>
            </a:r>
          </a:p>
          <a:p>
            <a:pPr lvl="1" eaLnBrk="1" hangingPunct="1">
              <a:lnSpc>
                <a:spcPct val="176000"/>
              </a:lnSpc>
              <a:defRPr/>
            </a:pPr>
            <a:r>
              <a:rPr lang="zh-TW" altLang="en-US" b="1" dirty="0" smtClean="0">
                <a:latin typeface="+mj-ea"/>
                <a:ea typeface="+mj-ea"/>
              </a:rPr>
              <a:t>麻醉誘導前如發現標示未完成者，需由手術醫師及病人共同完成確認並標示後方可進行麻醉。</a:t>
            </a:r>
          </a:p>
          <a:p>
            <a:pPr lvl="1" eaLnBrk="1" hangingPunct="1">
              <a:lnSpc>
                <a:spcPct val="176000"/>
              </a:lnSpc>
              <a:defRPr/>
            </a:pPr>
            <a:r>
              <a:rPr lang="zh-TW" altLang="en-US" b="1" dirty="0" smtClean="0">
                <a:latin typeface="+mj-ea"/>
                <a:ea typeface="+mj-ea"/>
              </a:rPr>
              <a:t>標記以在手術部位皮膚消毒準備完成後仍能辨識為原則。</a:t>
            </a:r>
          </a:p>
          <a:p>
            <a:pPr lvl="1" eaLnBrk="1" hangingPunct="1">
              <a:lnSpc>
                <a:spcPct val="176000"/>
              </a:lnSpc>
              <a:defRPr/>
            </a:pPr>
            <a:r>
              <a:rPr lang="zh-TW" altLang="en-US" b="1" dirty="0" smtClean="0">
                <a:latin typeface="+mj-ea"/>
                <a:ea typeface="+mj-ea"/>
              </a:rPr>
              <a:t>手術部位標記符號應維持一致；非手術部位勿做任何劃記，以免混淆。</a:t>
            </a:r>
          </a:p>
        </p:txBody>
      </p:sp>
      <p:sp>
        <p:nvSpPr>
          <p:cNvPr id="81922"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en-US" altLang="zh-TW" b="1" cap="none" dirty="0">
                <a:latin typeface="+mj-ea"/>
                <a:ea typeface="+mj-ea"/>
              </a:rPr>
              <a:t>1.2</a:t>
            </a:r>
            <a:r>
              <a:rPr lang="zh-TW" altLang="en-US" b="1" cap="none" dirty="0">
                <a:latin typeface="+mj-ea"/>
                <a:ea typeface="+mj-ea"/>
              </a:rPr>
              <a:t>落實手術部位標記及</a:t>
            </a:r>
            <a:r>
              <a:rPr lang="zh-TW" altLang="en-US" b="1" cap="none" dirty="0" smtClean="0">
                <a:latin typeface="+mj-ea"/>
                <a:ea typeface="+mj-ea"/>
              </a:rPr>
              <a:t>辨識（續</a:t>
            </a:r>
            <a:r>
              <a:rPr lang="en-US" altLang="zh-TW" b="1" cap="none" dirty="0" smtClean="0">
                <a:latin typeface="+mj-ea"/>
                <a:ea typeface="+mj-ea"/>
              </a:rPr>
              <a:t>1</a:t>
            </a:r>
            <a:r>
              <a:rPr lang="zh-TW" altLang="en-US" b="1" cap="none" dirty="0" smtClean="0">
                <a:latin typeface="+mj-ea"/>
                <a:ea typeface="+mj-ea"/>
              </a:rPr>
              <a:t>）</a:t>
            </a:r>
            <a:endParaRPr lang="en-US" altLang="zh-TW" b="1" cap="none" dirty="0" smtClean="0">
              <a:latin typeface="+mj-ea"/>
              <a:ea typeface="+mj-ea"/>
            </a:endParaRPr>
          </a:p>
        </p:txBody>
      </p:sp>
      <p:sp>
        <p:nvSpPr>
          <p:cNvPr id="4"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50825" y="1628775"/>
            <a:ext cx="8641655" cy="4525963"/>
          </a:xfrm>
        </p:spPr>
        <p:txBody>
          <a:bodyPr wrap="square" numCol="1" anchor="t" anchorCtr="0" compatLnSpc="1">
            <a:prstTxWarp prst="textNoShape">
              <a:avLst/>
            </a:prstTxWarp>
          </a:bodyPr>
          <a:lstStyle/>
          <a:p>
            <a:pPr eaLnBrk="1" hangingPunct="1">
              <a:lnSpc>
                <a:spcPct val="176000"/>
              </a:lnSpc>
              <a:defRPr/>
            </a:pPr>
            <a:r>
              <a:rPr lang="en-US" altLang="zh-TW" b="1" dirty="0" smtClean="0">
                <a:latin typeface="+mj-ea"/>
                <a:ea typeface="+mj-ea"/>
              </a:rPr>
              <a:t>1.2.2</a:t>
            </a:r>
            <a:r>
              <a:rPr lang="zh-TW" altLang="en-US" b="1" dirty="0" smtClean="0">
                <a:latin typeface="+mj-ea"/>
                <a:ea typeface="+mj-ea"/>
              </a:rPr>
              <a:t>有左右區別的手術、多器官、多部位手術</a:t>
            </a:r>
            <a:r>
              <a:rPr lang="en-US" altLang="zh-TW" b="1" dirty="0" smtClean="0">
                <a:latin typeface="+mj-ea"/>
                <a:ea typeface="+mj-ea"/>
              </a:rPr>
              <a:t>(</a:t>
            </a:r>
            <a:r>
              <a:rPr lang="zh-TW" altLang="en-US" b="1" dirty="0" smtClean="0">
                <a:latin typeface="+mj-ea"/>
                <a:ea typeface="+mj-ea"/>
              </a:rPr>
              <a:t>例如：肢體或指節</a:t>
            </a:r>
            <a:r>
              <a:rPr lang="en-US" altLang="zh-TW" b="1" dirty="0" smtClean="0">
                <a:latin typeface="+mj-ea"/>
                <a:ea typeface="+mj-ea"/>
              </a:rPr>
              <a:t>)</a:t>
            </a:r>
            <a:r>
              <a:rPr lang="zh-TW" altLang="en-US" b="1" dirty="0" smtClean="0">
                <a:latin typeface="+mj-ea"/>
                <a:ea typeface="+mj-ea"/>
              </a:rPr>
              <a:t>、或多節段手術</a:t>
            </a:r>
            <a:r>
              <a:rPr lang="en-US" altLang="zh-TW" b="1" dirty="0" smtClean="0">
                <a:latin typeface="+mj-ea"/>
                <a:ea typeface="+mj-ea"/>
              </a:rPr>
              <a:t>(</a:t>
            </a:r>
            <a:r>
              <a:rPr lang="zh-TW" altLang="en-US" b="1" dirty="0" smtClean="0">
                <a:latin typeface="+mj-ea"/>
                <a:ea typeface="+mj-ea"/>
              </a:rPr>
              <a:t>例如：脊椎</a:t>
            </a:r>
            <a:r>
              <a:rPr lang="en-US" altLang="zh-TW" b="1" dirty="0" smtClean="0">
                <a:latin typeface="+mj-ea"/>
                <a:ea typeface="+mj-ea"/>
              </a:rPr>
              <a:t>)</a:t>
            </a:r>
            <a:r>
              <a:rPr lang="zh-TW" altLang="en-US" b="1" dirty="0" smtClean="0">
                <a:latin typeface="+mj-ea"/>
                <a:ea typeface="+mj-ea"/>
              </a:rPr>
              <a:t>尤應重視手術部位標記。</a:t>
            </a:r>
          </a:p>
          <a:p>
            <a:pPr lvl="1" eaLnBrk="1" hangingPunct="1">
              <a:lnSpc>
                <a:spcPct val="176000"/>
              </a:lnSpc>
              <a:defRPr/>
            </a:pPr>
            <a:r>
              <a:rPr lang="zh-TW" altLang="en-US" b="1" dirty="0" smtClean="0">
                <a:latin typeface="+mj-ea"/>
                <a:ea typeface="+mj-ea"/>
              </a:rPr>
              <a:t>病人拒絕標記或解剖學上無法標記的部位</a:t>
            </a:r>
            <a:r>
              <a:rPr lang="en-US" altLang="zh-TW" b="1" dirty="0" smtClean="0">
                <a:latin typeface="+mj-ea"/>
                <a:ea typeface="+mj-ea"/>
              </a:rPr>
              <a:t>(</a:t>
            </a:r>
            <a:r>
              <a:rPr lang="zh-TW" altLang="en-US" b="1" dirty="0" smtClean="0">
                <a:latin typeface="+mj-ea"/>
                <a:ea typeface="+mj-ea"/>
              </a:rPr>
              <a:t>例如：口腔、牙齒、陰道、尿道、肛門</a:t>
            </a:r>
            <a:r>
              <a:rPr lang="en-US" altLang="zh-TW" b="1" dirty="0" smtClean="0">
                <a:latin typeface="+mj-ea"/>
                <a:ea typeface="+mj-ea"/>
              </a:rPr>
              <a:t>)</a:t>
            </a:r>
            <a:r>
              <a:rPr lang="zh-TW" altLang="en-US" b="1" u="sng" dirty="0" smtClean="0">
                <a:solidFill>
                  <a:srgbClr val="FF3300"/>
                </a:solidFill>
                <a:latin typeface="+mj-ea"/>
                <a:ea typeface="+mj-ea"/>
              </a:rPr>
              <a:t>可以用書面記載代替</a:t>
            </a:r>
            <a:r>
              <a:rPr lang="zh-TW" altLang="en-US" b="1" dirty="0" smtClean="0">
                <a:latin typeface="+mj-ea"/>
                <a:ea typeface="+mj-ea"/>
              </a:rPr>
              <a:t>（如：人形圖）。</a:t>
            </a:r>
            <a:endParaRPr lang="en-US" altLang="zh-TW" b="1" dirty="0" smtClean="0">
              <a:latin typeface="+mj-ea"/>
              <a:ea typeface="+mj-ea"/>
            </a:endParaRPr>
          </a:p>
          <a:p>
            <a:pPr eaLnBrk="1" hangingPunct="1">
              <a:lnSpc>
                <a:spcPct val="176000"/>
              </a:lnSpc>
              <a:defRPr/>
            </a:pPr>
            <a:r>
              <a:rPr lang="en-US" altLang="zh-TW" b="1" dirty="0">
                <a:latin typeface="+mj-ea"/>
                <a:ea typeface="+mj-ea"/>
              </a:rPr>
              <a:t>1.2.3</a:t>
            </a:r>
            <a:r>
              <a:rPr lang="zh-TW" altLang="en-US" b="1" dirty="0">
                <a:latin typeface="+mj-ea"/>
                <a:ea typeface="+mj-ea"/>
              </a:rPr>
              <a:t>手術開始前所有病歷、實驗室及影像檢查資料均應完備。</a:t>
            </a:r>
          </a:p>
        </p:txBody>
      </p:sp>
      <p:sp>
        <p:nvSpPr>
          <p:cNvPr id="102402"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en-US" altLang="zh-TW" b="1" cap="none" dirty="0">
                <a:latin typeface="+mj-ea"/>
                <a:ea typeface="+mj-ea"/>
              </a:rPr>
              <a:t>1.2</a:t>
            </a:r>
            <a:r>
              <a:rPr lang="zh-TW" altLang="en-US" b="1" cap="none" dirty="0">
                <a:latin typeface="+mj-ea"/>
                <a:ea typeface="+mj-ea"/>
              </a:rPr>
              <a:t>落實手術部位標記及</a:t>
            </a:r>
            <a:r>
              <a:rPr lang="zh-TW" altLang="en-US" b="1" cap="none" dirty="0" smtClean="0">
                <a:latin typeface="+mj-ea"/>
                <a:ea typeface="+mj-ea"/>
              </a:rPr>
              <a:t>辨識（續</a:t>
            </a:r>
            <a:r>
              <a:rPr lang="en-US" altLang="zh-TW" b="1" cap="none" dirty="0" smtClean="0">
                <a:latin typeface="+mj-ea"/>
                <a:ea typeface="+mj-ea"/>
              </a:rPr>
              <a:t>2</a:t>
            </a:r>
            <a:r>
              <a:rPr lang="zh-TW" altLang="en-US" b="1" cap="none" dirty="0" smtClean="0">
                <a:latin typeface="+mj-ea"/>
                <a:ea typeface="+mj-ea"/>
              </a:rPr>
              <a:t>）</a:t>
            </a:r>
            <a:endParaRPr lang="en-US" altLang="zh-TW" b="1" cap="none" dirty="0" smtClean="0">
              <a:latin typeface="+mj-ea"/>
              <a:ea typeface="+mj-ea"/>
            </a:endParaRPr>
          </a:p>
        </p:txBody>
      </p:sp>
      <p:sp>
        <p:nvSpPr>
          <p:cNvPr id="9"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Grp="1" noChangeArrowheads="1"/>
          </p:cNvSpPr>
          <p:nvPr>
            <p:ph sz="half" idx="1"/>
          </p:nvPr>
        </p:nvSpPr>
        <p:spPr>
          <a:xfrm>
            <a:off x="35495" y="980728"/>
            <a:ext cx="8902129" cy="5328592"/>
          </a:xfrm>
        </p:spPr>
        <p:txBody>
          <a:bodyPr numCol="1"/>
          <a:lstStyle/>
          <a:p>
            <a:pPr marL="182563" indent="-182563">
              <a:spcBef>
                <a:spcPts val="800"/>
              </a:spcBef>
            </a:pPr>
            <a:r>
              <a:rPr lang="en-US" altLang="zh-TW" b="1" dirty="0" smtClean="0">
                <a:latin typeface="+mj-ea"/>
                <a:ea typeface="+mj-ea"/>
              </a:rPr>
              <a:t>QR code </a:t>
            </a:r>
            <a:r>
              <a:rPr lang="zh-TW" altLang="en-US" b="1" dirty="0" smtClean="0">
                <a:latin typeface="+mj-ea"/>
                <a:ea typeface="+mj-ea"/>
              </a:rPr>
              <a:t>下載</a:t>
            </a:r>
            <a:r>
              <a:rPr lang="en-US" altLang="zh-TW" b="1" dirty="0" smtClean="0">
                <a:latin typeface="+mj-ea"/>
                <a:ea typeface="+mj-ea"/>
              </a:rPr>
              <a:t>—Smart phone/pad</a:t>
            </a:r>
          </a:p>
          <a:p>
            <a:pPr marL="182563" indent="-182563">
              <a:spcBef>
                <a:spcPts val="800"/>
              </a:spcBef>
            </a:pPr>
            <a:endParaRPr lang="en-US" altLang="zh-TW" b="1" dirty="0" smtClean="0">
              <a:latin typeface="+mj-ea"/>
              <a:ea typeface="+mj-ea"/>
            </a:endParaRPr>
          </a:p>
          <a:p>
            <a:pPr marL="182563" indent="-182563">
              <a:spcBef>
                <a:spcPts val="800"/>
              </a:spcBef>
            </a:pPr>
            <a:endParaRPr lang="en-US" altLang="zh-TW" b="1" dirty="0">
              <a:latin typeface="+mj-ea"/>
              <a:ea typeface="+mj-ea"/>
            </a:endParaRPr>
          </a:p>
          <a:p>
            <a:pPr marL="182563" indent="-182563">
              <a:spcBef>
                <a:spcPts val="800"/>
              </a:spcBef>
            </a:pPr>
            <a:endParaRPr lang="en-US" altLang="zh-TW" b="1" dirty="0" smtClean="0">
              <a:latin typeface="+mj-ea"/>
              <a:ea typeface="+mj-ea"/>
            </a:endParaRPr>
          </a:p>
          <a:p>
            <a:pPr marL="182563" indent="-182563">
              <a:spcBef>
                <a:spcPts val="800"/>
              </a:spcBef>
            </a:pPr>
            <a:endParaRPr lang="en-US" altLang="zh-TW" b="1" dirty="0" smtClean="0">
              <a:latin typeface="+mj-ea"/>
              <a:ea typeface="+mj-ea"/>
            </a:endParaRPr>
          </a:p>
          <a:p>
            <a:pPr marL="182563" indent="-182563">
              <a:spcBef>
                <a:spcPts val="800"/>
              </a:spcBef>
            </a:pPr>
            <a:endParaRPr lang="en-US" altLang="zh-TW" b="1" dirty="0" smtClean="0">
              <a:latin typeface="+mj-ea"/>
              <a:ea typeface="+mj-ea"/>
            </a:endParaRPr>
          </a:p>
          <a:p>
            <a:pPr marL="182563" indent="-182563">
              <a:spcBef>
                <a:spcPts val="800"/>
              </a:spcBef>
            </a:pPr>
            <a:endParaRPr lang="en-US" altLang="zh-TW" b="1" dirty="0">
              <a:latin typeface="+mj-ea"/>
              <a:ea typeface="+mj-ea"/>
            </a:endParaRPr>
          </a:p>
          <a:p>
            <a:pPr marL="182563" indent="-182563">
              <a:spcBef>
                <a:spcPts val="800"/>
              </a:spcBef>
            </a:pPr>
            <a:r>
              <a:rPr lang="zh-TW" altLang="en-US" b="1" dirty="0" smtClean="0">
                <a:latin typeface="+mj-ea"/>
                <a:ea typeface="+mj-ea"/>
              </a:rPr>
              <a:t>下載網址</a:t>
            </a:r>
            <a:endParaRPr lang="en-US" altLang="zh-TW" b="1" dirty="0" smtClean="0">
              <a:latin typeface="+mj-ea"/>
              <a:ea typeface="+mj-ea"/>
            </a:endParaRPr>
          </a:p>
          <a:p>
            <a:pPr marL="400050" lvl="1" indent="0">
              <a:spcBef>
                <a:spcPts val="800"/>
              </a:spcBef>
              <a:buNone/>
            </a:pPr>
            <a:r>
              <a:rPr lang="en-US" altLang="zh-TW" b="1" dirty="0">
                <a:solidFill>
                  <a:schemeClr val="tx1"/>
                </a:solidFill>
                <a:latin typeface="+mj-ea"/>
                <a:ea typeface="+mj-ea"/>
                <a:hlinkClick r:id="rId3"/>
              </a:rPr>
              <a:t>http://</a:t>
            </a:r>
            <a:r>
              <a:rPr lang="en-US" altLang="zh-TW" b="1" dirty="0" smtClean="0">
                <a:solidFill>
                  <a:schemeClr val="tx1"/>
                </a:solidFill>
                <a:latin typeface="+mj-ea"/>
                <a:ea typeface="+mj-ea"/>
                <a:hlinkClick r:id="rId3"/>
              </a:rPr>
              <a:t>www.patientsafety.doh.gov.tw/big5/Content/Content.asp?cid=135</a:t>
            </a:r>
            <a:endParaRPr lang="en-US" altLang="zh-TW" b="1" dirty="0" smtClean="0">
              <a:solidFill>
                <a:schemeClr val="tx1"/>
              </a:solidFill>
              <a:latin typeface="+mj-ea"/>
              <a:ea typeface="+mj-ea"/>
            </a:endParaRPr>
          </a:p>
          <a:p>
            <a:pPr marL="400050" lvl="1" indent="0">
              <a:spcBef>
                <a:spcPts val="800"/>
              </a:spcBef>
              <a:buNone/>
            </a:pPr>
            <a:r>
              <a:rPr lang="zh-TW" altLang="en-US" b="1" dirty="0" smtClean="0">
                <a:latin typeface="+mj-ea"/>
                <a:ea typeface="+mj-ea"/>
              </a:rPr>
              <a:t>（</a:t>
            </a:r>
            <a:r>
              <a:rPr lang="zh-TW" altLang="en-US" b="1" dirty="0">
                <a:latin typeface="+mj-ea"/>
                <a:ea typeface="+mj-ea"/>
              </a:rPr>
              <a:t>病人安全資訊網</a:t>
            </a:r>
            <a:r>
              <a:rPr lang="en-US" altLang="zh-TW" b="1" dirty="0">
                <a:latin typeface="+mj-ea"/>
                <a:ea typeface="+mj-ea"/>
              </a:rPr>
              <a:t>&gt;</a:t>
            </a:r>
            <a:r>
              <a:rPr lang="zh-TW" altLang="en-US" b="1" dirty="0">
                <a:latin typeface="+mj-ea"/>
                <a:ea typeface="+mj-ea"/>
              </a:rPr>
              <a:t>病人安全年度目標</a:t>
            </a:r>
            <a:r>
              <a:rPr lang="en-US" altLang="zh-TW" b="1" dirty="0">
                <a:latin typeface="+mj-ea"/>
                <a:ea typeface="+mj-ea"/>
              </a:rPr>
              <a:t>&gt;101-102</a:t>
            </a:r>
            <a:r>
              <a:rPr lang="zh-TW" altLang="en-US" b="1" dirty="0">
                <a:latin typeface="+mj-ea"/>
                <a:ea typeface="+mj-ea"/>
              </a:rPr>
              <a:t>年</a:t>
            </a:r>
            <a:r>
              <a:rPr lang="en-US" altLang="zh-TW" b="1" dirty="0">
                <a:latin typeface="+mj-ea"/>
                <a:ea typeface="+mj-ea"/>
              </a:rPr>
              <a:t>&gt;101-102</a:t>
            </a:r>
            <a:r>
              <a:rPr lang="zh-TW" altLang="en-US" b="1" dirty="0">
                <a:latin typeface="+mj-ea"/>
                <a:ea typeface="+mj-ea"/>
              </a:rPr>
              <a:t>年度醫院醫療品質及病人安全年度工作目標</a:t>
            </a:r>
            <a:r>
              <a:rPr lang="zh-TW" altLang="en-US" b="1" dirty="0" smtClean="0">
                <a:latin typeface="+mj-ea"/>
                <a:ea typeface="+mj-ea"/>
              </a:rPr>
              <a:t>）</a:t>
            </a:r>
            <a:endParaRPr lang="en-US" altLang="zh-TW" sz="1600" b="1" dirty="0" smtClean="0">
              <a:latin typeface="+mj-ea"/>
              <a:ea typeface="+mj-ea"/>
            </a:endParaRPr>
          </a:p>
        </p:txBody>
      </p:sp>
      <p:sp>
        <p:nvSpPr>
          <p:cNvPr id="10242" name="Rectangle 2"/>
          <p:cNvSpPr>
            <a:spLocks noGrp="1" noChangeArrowheads="1"/>
          </p:cNvSpPr>
          <p:nvPr>
            <p:ph type="title"/>
          </p:nvPr>
        </p:nvSpPr>
        <p:spPr/>
        <p:txBody>
          <a:bodyPr/>
          <a:lstStyle/>
          <a:p>
            <a:pPr eaLnBrk="1" hangingPunct="1"/>
            <a:r>
              <a:rPr lang="zh-TW" altLang="en-US" dirty="0" smtClean="0">
                <a:latin typeface="+mj-ea"/>
                <a:ea typeface="+mj-ea"/>
              </a:rPr>
              <a:t>建議參考做法手冊下載</a:t>
            </a:r>
          </a:p>
        </p:txBody>
      </p:sp>
      <p:pic>
        <p:nvPicPr>
          <p:cNvPr id="10245" name="Picture 6" descr="20120528im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0001" y="1485998"/>
            <a:ext cx="1763999" cy="17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2"/>
          <p:cNvGrpSpPr/>
          <p:nvPr/>
        </p:nvGrpSpPr>
        <p:grpSpPr>
          <a:xfrm>
            <a:off x="345749" y="1569023"/>
            <a:ext cx="6912768" cy="3084113"/>
            <a:chOff x="2123728" y="1569023"/>
            <a:chExt cx="6912768" cy="3084113"/>
          </a:xfrm>
          <a:effectLst>
            <a:outerShdw blurRad="50800" dist="38100" algn="l" rotWithShape="0">
              <a:prstClr val="black">
                <a:alpha val="40000"/>
              </a:prstClr>
            </a:outerShdw>
          </a:effectLst>
        </p:grpSpPr>
        <p:sp>
          <p:nvSpPr>
            <p:cNvPr id="8" name="矩形 7"/>
            <p:cNvSpPr/>
            <p:nvPr/>
          </p:nvSpPr>
          <p:spPr bwMode="auto">
            <a:xfrm>
              <a:off x="2123728" y="1569023"/>
              <a:ext cx="6912768" cy="3084113"/>
            </a:xfrm>
            <a:prstGeom prst="rect">
              <a:avLst/>
            </a:prstGeom>
            <a:solidFill>
              <a:schemeClr val="accent5">
                <a:lumMod val="40000"/>
                <a:lumOff val="60000"/>
              </a:schemeClr>
            </a:solidFill>
            <a:ln>
              <a:headEnd type="none" w="sm" len="sm"/>
              <a:tailEnd type="none" w="sm" len="sm"/>
            </a:ln>
            <a:effectLst>
              <a:outerShdw blurRad="50800" dist="38100" dir="13500000" algn="b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85725" indent="-85725">
                <a:lnSpc>
                  <a:spcPct val="140000"/>
                </a:lnSpc>
                <a:buFont typeface="Arial" pitchFamily="34" charset="0"/>
                <a:buChar char="•"/>
              </a:pPr>
              <a:r>
                <a:rPr kumimoji="0" lang="zh-TW" altLang="en-US" sz="2400" b="1" dirty="0" smtClean="0">
                  <a:solidFill>
                    <a:srgbClr val="1D528D"/>
                  </a:solidFill>
                  <a:cs typeface="新細明體" pitchFamily="-112" charset="-120"/>
                </a:rPr>
                <a:t>操作方式</a:t>
              </a:r>
              <a:endParaRPr kumimoji="0" lang="en-US" altLang="zh-TW" sz="2400" b="1" dirty="0" smtClean="0">
                <a:solidFill>
                  <a:srgbClr val="1D528D"/>
                </a:solidFill>
                <a:cs typeface="新細明體" pitchFamily="-112" charset="-120"/>
              </a:endParaRPr>
            </a:p>
            <a:p>
              <a:pPr>
                <a:lnSpc>
                  <a:spcPct val="140000"/>
                </a:lnSpc>
              </a:pPr>
              <a:r>
                <a:rPr kumimoji="0" lang="zh-TW" altLang="en-US" sz="1700" b="1" dirty="0" smtClean="0">
                  <a:solidFill>
                    <a:srgbClr val="1D528D"/>
                  </a:solidFill>
                  <a:cs typeface="新細明體" pitchFamily="-112" charset="-120"/>
                </a:rPr>
                <a:t>１</a:t>
              </a:r>
              <a:r>
                <a:rPr kumimoji="0" lang="en-US" altLang="zh-TW" sz="1700" b="1" dirty="0" smtClean="0">
                  <a:solidFill>
                    <a:srgbClr val="1D528D"/>
                  </a:solidFill>
                  <a:cs typeface="新細明體" pitchFamily="-112" charset="-120"/>
                </a:rPr>
                <a:t>.</a:t>
              </a:r>
              <a:r>
                <a:rPr kumimoji="0" lang="zh-TW" altLang="en-US" sz="1700" b="1" dirty="0" smtClean="0">
                  <a:solidFill>
                    <a:srgbClr val="1D528D"/>
                  </a:solidFill>
                  <a:cs typeface="新細明體" pitchFamily="-112" charset="-120"/>
                </a:rPr>
                <a:t>打開程式   　       ２</a:t>
              </a:r>
              <a:r>
                <a:rPr kumimoji="0" lang="en-US" altLang="zh-TW" sz="1700" b="1" dirty="0" smtClean="0">
                  <a:solidFill>
                    <a:srgbClr val="1D528D"/>
                  </a:solidFill>
                  <a:cs typeface="新細明體" pitchFamily="-112" charset="-120"/>
                </a:rPr>
                <a:t>.</a:t>
              </a:r>
              <a:r>
                <a:rPr kumimoji="0" lang="zh-TW" altLang="en-US" sz="1700" b="1" dirty="0" smtClean="0">
                  <a:solidFill>
                    <a:srgbClr val="1D528D"/>
                  </a:solidFill>
                  <a:cs typeface="新細明體" pitchFamily="-112" charset="-120"/>
                </a:rPr>
                <a:t>掃瞄</a:t>
              </a:r>
              <a:r>
                <a:rPr kumimoji="0" lang="en-US" altLang="zh-TW" sz="1700" b="1" dirty="0" smtClean="0">
                  <a:solidFill>
                    <a:srgbClr val="1D528D"/>
                  </a:solidFill>
                  <a:cs typeface="新細明體" pitchFamily="-112" charset="-120"/>
                </a:rPr>
                <a:t>QR code</a:t>
              </a:r>
              <a:r>
                <a:rPr kumimoji="0" lang="zh-TW" altLang="en-US" sz="1700" b="1" dirty="0" smtClean="0">
                  <a:solidFill>
                    <a:srgbClr val="1D528D"/>
                  </a:solidFill>
                  <a:cs typeface="新細明體" pitchFamily="-112" charset="-120"/>
                </a:rPr>
                <a:t>　３</a:t>
              </a:r>
              <a:r>
                <a:rPr kumimoji="0" lang="en-US" altLang="zh-TW" sz="1700" b="1" dirty="0" smtClean="0">
                  <a:solidFill>
                    <a:srgbClr val="1D528D"/>
                  </a:solidFill>
                  <a:cs typeface="新細明體" pitchFamily="-112" charset="-120"/>
                </a:rPr>
                <a:t>.</a:t>
              </a:r>
              <a:r>
                <a:rPr kumimoji="0" lang="zh-TW" altLang="en-US" sz="1700" b="1" dirty="0" smtClean="0">
                  <a:solidFill>
                    <a:srgbClr val="1D528D"/>
                  </a:solidFill>
                  <a:cs typeface="新細明體" pitchFamily="-112" charset="-120"/>
                </a:rPr>
                <a:t>開啟連結及下載　</a:t>
              </a:r>
              <a:r>
                <a:rPr kumimoji="0" lang="en-US" altLang="zh-TW" sz="1700" b="1" dirty="0" smtClean="0">
                  <a:solidFill>
                    <a:srgbClr val="1D528D"/>
                  </a:solidFill>
                  <a:cs typeface="新細明體" pitchFamily="-112" charset="-120"/>
                </a:rPr>
                <a:t>4.</a:t>
              </a:r>
              <a:r>
                <a:rPr kumimoji="0" lang="zh-TW" altLang="en-US" sz="1700" b="1" dirty="0" smtClean="0">
                  <a:solidFill>
                    <a:srgbClr val="1D528D"/>
                  </a:solidFill>
                  <a:cs typeface="新細明體" pitchFamily="-112" charset="-120"/>
                </a:rPr>
                <a:t>開啟檔案</a:t>
              </a:r>
              <a:endParaRPr kumimoji="0" lang="zh-TW" altLang="en-US" sz="1700" b="1" dirty="0">
                <a:solidFill>
                  <a:srgbClr val="1D528D"/>
                </a:solidFill>
                <a:cs typeface="新細明體" pitchFamily="-112" charset="-120"/>
              </a:endParaRPr>
            </a:p>
          </p:txBody>
        </p:sp>
        <p:grpSp>
          <p:nvGrpSpPr>
            <p:cNvPr id="3" name="群組 14"/>
            <p:cNvGrpSpPr/>
            <p:nvPr/>
          </p:nvGrpSpPr>
          <p:grpSpPr>
            <a:xfrm>
              <a:off x="2339752" y="2314664"/>
              <a:ext cx="1749152" cy="1690400"/>
              <a:chOff x="2411760" y="2098641"/>
              <a:chExt cx="1749152" cy="1690400"/>
            </a:xfrm>
          </p:grpSpPr>
          <p:pic>
            <p:nvPicPr>
              <p:cNvPr id="7" name="Picture 2" descr="D:\94.PHOTO\年度目標QR code操作\修圖\DSCI386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2317077"/>
                <a:ext cx="832786" cy="1471964"/>
              </a:xfrm>
              <a:prstGeom prst="rect">
                <a:avLst/>
              </a:prstGeom>
              <a:noFill/>
              <a:extLst>
                <a:ext uri="{909E8E84-426E-40DD-AFC4-6F175D3DCCD1}">
                  <a14:hiddenFill xmlns:a14="http://schemas.microsoft.com/office/drawing/2010/main">
                    <a:solidFill>
                      <a:srgbClr val="FFFFFF"/>
                    </a:solidFill>
                  </a14:hiddenFill>
                </a:ext>
              </a:extLst>
            </p:spPr>
          </p:pic>
          <p:sp>
            <p:nvSpPr>
              <p:cNvPr id="9" name="橢圓形圖說文字 8"/>
              <p:cNvSpPr/>
              <p:nvPr/>
            </p:nvSpPr>
            <p:spPr bwMode="auto">
              <a:xfrm>
                <a:off x="3203848" y="2098641"/>
                <a:ext cx="957064" cy="970320"/>
              </a:xfrm>
              <a:prstGeom prst="wedgeEllipseCallout">
                <a:avLst>
                  <a:gd name="adj1" fmla="val -69801"/>
                  <a:gd name="adj2" fmla="val 71190"/>
                </a:avLst>
              </a:prstGeom>
              <a:solidFill>
                <a:schemeClr val="tx2"/>
              </a:solidFill>
              <a:ln w="28575"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endParaRPr kumimoji="0" lang="zh-TW" altLang="en-US">
                  <a:solidFill>
                    <a:srgbClr val="1D528D"/>
                  </a:solidFill>
                  <a:latin typeface="Arial" pitchFamily="-112" charset="0"/>
                  <a:ea typeface="新細明體" pitchFamily="-112" charset="-120"/>
                  <a:cs typeface="新細明體" pitchFamily="-112" charset="-120"/>
                </a:endParaRPr>
              </a:p>
            </p:txBody>
          </p:sp>
          <p:pic>
            <p:nvPicPr>
              <p:cNvPr id="16" name="Picture 2" descr="D:\94.PHOTO\年度目標QR code操作\修圖\DSCI3863.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32436" y="2272516"/>
                <a:ext cx="630122" cy="65242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文字方塊 10"/>
            <p:cNvSpPr txBox="1"/>
            <p:nvPr/>
          </p:nvSpPr>
          <p:spPr>
            <a:xfrm>
              <a:off x="2195736" y="4098558"/>
              <a:ext cx="2646878" cy="338554"/>
            </a:xfrm>
            <a:prstGeom prst="rect">
              <a:avLst/>
            </a:prstGeom>
            <a:noFill/>
          </p:spPr>
          <p:txBody>
            <a:bodyPr wrap="none" rtlCol="0">
              <a:spAutoFit/>
            </a:bodyPr>
            <a:lstStyle/>
            <a:p>
              <a:r>
                <a:rPr kumimoji="0" lang="zh-TW" altLang="en-US" sz="1600" dirty="0" smtClean="0">
                  <a:solidFill>
                    <a:srgbClr val="1D528D"/>
                  </a:solidFill>
                  <a:latin typeface="微軟正黑體" pitchFamily="34" charset="-120"/>
                  <a:ea typeface="微軟正黑體" pitchFamily="34" charset="-120"/>
                </a:rPr>
                <a:t>註</a:t>
              </a:r>
              <a:r>
                <a:rPr kumimoji="0" lang="zh-TW" altLang="en-US" sz="1600" dirty="0">
                  <a:solidFill>
                    <a:srgbClr val="1D528D"/>
                  </a:solidFill>
                  <a:latin typeface="微軟正黑體" pitchFamily="34" charset="-120"/>
                  <a:ea typeface="微軟正黑體" pitchFamily="34" charset="-120"/>
                </a:rPr>
                <a:t>：</a:t>
              </a:r>
              <a:r>
                <a:rPr kumimoji="0" lang="zh-TW" altLang="en-US" sz="1600" dirty="0" smtClean="0">
                  <a:solidFill>
                    <a:srgbClr val="1D528D"/>
                  </a:solidFill>
                  <a:latin typeface="微軟正黑體" pitchFamily="34" charset="-120"/>
                  <a:ea typeface="微軟正黑體" pitchFamily="34" charset="-120"/>
                </a:rPr>
                <a:t>每支手機的設定不同</a:t>
              </a:r>
              <a:r>
                <a:rPr kumimoji="0" lang="zh-TW" altLang="en-US" sz="1600" dirty="0">
                  <a:solidFill>
                    <a:srgbClr val="1D528D"/>
                  </a:solidFill>
                  <a:latin typeface="微軟正黑體" pitchFamily="34" charset="-120"/>
                  <a:ea typeface="微軟正黑體" pitchFamily="34" charset="-120"/>
                </a:rPr>
                <a:t>。</a:t>
              </a:r>
            </a:p>
          </p:txBody>
        </p:sp>
        <p:pic>
          <p:nvPicPr>
            <p:cNvPr id="1027" name="Picture 3" descr="D:\94.PHOTO\年度目標QR code操作\修圖\DSCI386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9992" y="2570179"/>
              <a:ext cx="1076164" cy="1434885"/>
            </a:xfrm>
            <a:prstGeom prst="rect">
              <a:avLst/>
            </a:prstGeom>
            <a:noFill/>
            <a:extLst>
              <a:ext uri="{909E8E84-426E-40DD-AFC4-6F175D3DCCD1}">
                <a14:hiddenFill xmlns:a14="http://schemas.microsoft.com/office/drawing/2010/main">
                  <a:solidFill>
                    <a:srgbClr val="FFFFFF"/>
                  </a:solidFill>
                </a14:hiddenFill>
              </a:ext>
            </a:extLst>
          </p:spPr>
        </p:pic>
        <p:sp>
          <p:nvSpPr>
            <p:cNvPr id="13" name="向右箭號 12"/>
            <p:cNvSpPr/>
            <p:nvPr/>
          </p:nvSpPr>
          <p:spPr bwMode="auto">
            <a:xfrm>
              <a:off x="3923928" y="2996951"/>
              <a:ext cx="490744" cy="35550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kumimoji="0" lang="zh-TW" altLang="en-US">
                <a:solidFill>
                  <a:srgbClr val="1D528D"/>
                </a:solidFill>
                <a:latin typeface="Arial" pitchFamily="-112" charset="0"/>
                <a:ea typeface="新細明體" pitchFamily="-112" charset="-120"/>
                <a:cs typeface="新細明體" pitchFamily="-112" charset="-120"/>
              </a:endParaRPr>
            </a:p>
          </p:txBody>
        </p:sp>
        <p:sp>
          <p:nvSpPr>
            <p:cNvPr id="24" name="向右箭號 23"/>
            <p:cNvSpPr/>
            <p:nvPr/>
          </p:nvSpPr>
          <p:spPr bwMode="auto">
            <a:xfrm>
              <a:off x="5652120" y="3037858"/>
              <a:ext cx="490744" cy="35550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kumimoji="0" lang="zh-TW" altLang="en-US">
                <a:solidFill>
                  <a:srgbClr val="1D528D"/>
                </a:solidFill>
                <a:latin typeface="Arial" pitchFamily="-112" charset="0"/>
                <a:ea typeface="新細明體" pitchFamily="-112" charset="-120"/>
                <a:cs typeface="新細明體" pitchFamily="-112" charset="-120"/>
              </a:endParaRPr>
            </a:p>
          </p:txBody>
        </p:sp>
        <p:pic>
          <p:nvPicPr>
            <p:cNvPr id="1028" name="Picture 4" descr="D:\94.PHOTO\年度目標QR code操作\修圖\DSCI3868.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212160" y="2570179"/>
              <a:ext cx="1096144" cy="14348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7" name="向右箭號 26"/>
            <p:cNvSpPr/>
            <p:nvPr/>
          </p:nvSpPr>
          <p:spPr bwMode="auto">
            <a:xfrm>
              <a:off x="7553445" y="3037858"/>
              <a:ext cx="490744" cy="35550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kumimoji="0" lang="zh-TW" altLang="en-US">
                <a:solidFill>
                  <a:srgbClr val="1D528D"/>
                </a:solidFill>
                <a:latin typeface="Arial" pitchFamily="-112" charset="0"/>
                <a:ea typeface="新細明體" pitchFamily="-112" charset="-120"/>
                <a:cs typeface="新細明體" pitchFamily="-112" charset="-120"/>
              </a:endParaRPr>
            </a:p>
          </p:txBody>
        </p:sp>
        <p:sp>
          <p:nvSpPr>
            <p:cNvPr id="17" name="橢圓形圖說文字 16"/>
            <p:cNvSpPr/>
            <p:nvPr/>
          </p:nvSpPr>
          <p:spPr bwMode="auto">
            <a:xfrm>
              <a:off x="6142864" y="4005064"/>
              <a:ext cx="2068736" cy="540060"/>
            </a:xfrm>
            <a:prstGeom prst="wedgeEllipseCallout">
              <a:avLst>
                <a:gd name="adj1" fmla="val -32952"/>
                <a:gd name="adj2" fmla="val -72518"/>
              </a:avLst>
            </a:prstGeom>
            <a:solidFill>
              <a:schemeClr val="bg1">
                <a:lumMod val="50000"/>
              </a:schemeClr>
            </a:solidFill>
            <a:ln w="28575" cap="sq" cmpd="sng" algn="ctr">
              <a:solidFill>
                <a:schemeClr val="bg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algn="ctr"/>
              <a:r>
                <a:rPr kumimoji="0" lang="en-US" altLang="zh-TW" b="1" dirty="0" smtClean="0">
                  <a:solidFill>
                    <a:srgbClr val="FFFFFF"/>
                  </a:solidFill>
                  <a:latin typeface="Arial" pitchFamily="-112" charset="0"/>
                  <a:ea typeface="新細明體" pitchFamily="-112" charset="-120"/>
                  <a:cs typeface="新細明體" pitchFamily="-112" charset="-120"/>
                </a:rPr>
                <a:t>Open Browser</a:t>
              </a:r>
              <a:endParaRPr kumimoji="0" lang="zh-TW" altLang="en-US" b="1" dirty="0">
                <a:solidFill>
                  <a:srgbClr val="FFFFFF"/>
                </a:solidFill>
                <a:latin typeface="Arial" pitchFamily="-112" charset="0"/>
                <a:ea typeface="新細明體" pitchFamily="-112" charset="-120"/>
                <a:cs typeface="新細明體" pitchFamily="-112" charset="-120"/>
              </a:endParaRPr>
            </a:p>
          </p:txBody>
        </p:sp>
      </p:grpSp>
      <p:pic>
        <p:nvPicPr>
          <p:cNvPr id="1026" name="Picture 2" descr="C:\Documents and Settings\Jiuan\Local Settings\Temporary Internet Files\Content.IE5\OYLQGXHY\MC900433826[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962373" y="2420887"/>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GoogleDrive\Google Drive\年度目標\PPT\醫院版\醫院病人安全年度目標(V3)\ppt\media\image9.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433621" y="2715035"/>
            <a:ext cx="558000" cy="792088"/>
          </a:xfrm>
          <a:prstGeom prst="rect">
            <a:avLst/>
          </a:prstGeom>
          <a:noFill/>
          <a:ln>
            <a:solidFill>
              <a:schemeClr val="bg1">
                <a:lumMod val="7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601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512" y="430684"/>
            <a:ext cx="8820472" cy="1054100"/>
          </a:xfrm>
        </p:spPr>
        <p:txBody>
          <a:bodyPr wrap="square" numCol="1" anchorCtr="0" compatLnSpc="1">
            <a:prstTxWarp prst="textNoShape">
              <a:avLst/>
            </a:prstTxWarp>
          </a:bodyPr>
          <a:lstStyle/>
          <a:p>
            <a:pPr eaLnBrk="1" hangingPunct="1">
              <a:lnSpc>
                <a:spcPct val="120000"/>
              </a:lnSpc>
              <a:defRPr/>
            </a:pPr>
            <a:r>
              <a:rPr lang="en-US" altLang="zh-TW" b="1" cap="none" dirty="0">
                <a:latin typeface="+mj-ea"/>
                <a:ea typeface="+mj-ea"/>
              </a:rPr>
              <a:t>1.3</a:t>
            </a:r>
            <a:r>
              <a:rPr lang="zh-TW" altLang="en-US" b="1" cap="none" dirty="0">
                <a:latin typeface="+mj-ea"/>
                <a:ea typeface="+mj-ea"/>
              </a:rPr>
              <a:t>手術安全查核</a:t>
            </a:r>
            <a:r>
              <a:rPr lang="zh-TW" altLang="en-US" b="1" cap="none" dirty="0" smtClean="0">
                <a:latin typeface="+mj-ea"/>
                <a:ea typeface="+mj-ea"/>
              </a:rPr>
              <a:t>項目</a:t>
            </a:r>
            <a:r>
              <a:rPr lang="en-US" altLang="zh-TW" b="1" cap="none" dirty="0" smtClean="0">
                <a:latin typeface="+mj-ea"/>
                <a:ea typeface="+mj-ea"/>
              </a:rPr>
              <a:t/>
            </a:r>
            <a:br>
              <a:rPr lang="en-US" altLang="zh-TW" b="1" cap="none" dirty="0" smtClean="0">
                <a:latin typeface="+mj-ea"/>
                <a:ea typeface="+mj-ea"/>
              </a:rPr>
            </a:br>
            <a:r>
              <a:rPr lang="zh-TW" altLang="en-US" sz="1400" b="1" cap="none" dirty="0">
                <a:latin typeface="+mj-ea"/>
                <a:ea typeface="+mj-ea"/>
              </a:rPr>
              <a:t>應包括：術前照護、病人運送、擺位、感染管制、各項衛材之計數、儀器設備、放射線使用</a:t>
            </a:r>
            <a:r>
              <a:rPr lang="zh-TW" altLang="en-US" sz="1400" b="1" cap="none" dirty="0" smtClean="0">
                <a:latin typeface="+mj-ea"/>
                <a:ea typeface="+mj-ea"/>
              </a:rPr>
              <a:t>、</a:t>
            </a:r>
            <a:r>
              <a:rPr lang="en-US" altLang="zh-TW" sz="1400" b="1" cap="none" dirty="0" smtClean="0">
                <a:latin typeface="+mj-ea"/>
                <a:ea typeface="+mj-ea"/>
              </a:rPr>
              <a:t/>
            </a:r>
            <a:br>
              <a:rPr lang="en-US" altLang="zh-TW" sz="1400" b="1" cap="none" dirty="0" smtClean="0">
                <a:latin typeface="+mj-ea"/>
                <a:ea typeface="+mj-ea"/>
              </a:rPr>
            </a:br>
            <a:r>
              <a:rPr lang="zh-TW" altLang="en-US" sz="1400" b="1" cap="none" dirty="0" smtClean="0">
                <a:latin typeface="+mj-ea"/>
                <a:ea typeface="+mj-ea"/>
              </a:rPr>
              <a:t>正確</a:t>
            </a:r>
            <a:r>
              <a:rPr lang="zh-TW" altLang="en-US" sz="1400" b="1" cap="none" dirty="0">
                <a:latin typeface="+mj-ea"/>
                <a:ea typeface="+mj-ea"/>
              </a:rPr>
              <a:t>給藥、輸血、檢體處理及運送等安全作業。</a:t>
            </a:r>
            <a:endParaRPr lang="en-US" altLang="zh-TW" sz="6000" b="1" cap="none" dirty="0" smtClean="0">
              <a:latin typeface="+mj-ea"/>
              <a:ea typeface="+mj-ea"/>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939742221"/>
              </p:ext>
            </p:extLst>
          </p:nvPr>
        </p:nvGraphicFramePr>
        <p:xfrm>
          <a:off x="216024" y="1628800"/>
          <a:ext cx="8964488"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extLst>
      <p:ext uri="{BB962C8B-B14F-4D97-AF65-F5344CB8AC3E}">
        <p14:creationId xmlns:p14="http://schemas.microsoft.com/office/powerpoint/2010/main" val="1902197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512" y="430684"/>
            <a:ext cx="8820472" cy="1054100"/>
          </a:xfrm>
        </p:spPr>
        <p:txBody>
          <a:bodyPr wrap="square" numCol="1" anchorCtr="0" compatLnSpc="1">
            <a:prstTxWarp prst="textNoShape">
              <a:avLst/>
            </a:prstTxWarp>
          </a:bodyPr>
          <a:lstStyle/>
          <a:p>
            <a:pPr eaLnBrk="1" hangingPunct="1">
              <a:lnSpc>
                <a:spcPct val="120000"/>
              </a:lnSpc>
              <a:defRPr/>
            </a:pPr>
            <a:r>
              <a:rPr lang="en-US" altLang="zh-TW" b="1" cap="none" dirty="0">
                <a:latin typeface="+mj-ea"/>
                <a:ea typeface="+mj-ea"/>
              </a:rPr>
              <a:t>1.3</a:t>
            </a:r>
            <a:r>
              <a:rPr lang="zh-TW" altLang="en-US" b="1" cap="none" dirty="0">
                <a:latin typeface="+mj-ea"/>
                <a:ea typeface="+mj-ea"/>
              </a:rPr>
              <a:t>手術安全查核</a:t>
            </a:r>
            <a:r>
              <a:rPr lang="zh-TW" altLang="en-US" b="1" cap="none" dirty="0" smtClean="0">
                <a:latin typeface="+mj-ea"/>
                <a:ea typeface="+mj-ea"/>
              </a:rPr>
              <a:t>項目（續</a:t>
            </a:r>
            <a:r>
              <a:rPr lang="en-US" altLang="zh-TW" b="1" cap="none" dirty="0" smtClean="0">
                <a:latin typeface="+mj-ea"/>
                <a:ea typeface="+mj-ea"/>
              </a:rPr>
              <a:t>1</a:t>
            </a:r>
            <a:r>
              <a:rPr lang="zh-TW" altLang="en-US" b="1" cap="none" dirty="0" smtClean="0">
                <a:latin typeface="+mj-ea"/>
                <a:ea typeface="+mj-ea"/>
              </a:rPr>
              <a:t>）</a:t>
            </a:r>
            <a:r>
              <a:rPr lang="en-US" altLang="zh-TW" b="1" cap="none" dirty="0" smtClean="0">
                <a:latin typeface="+mj-ea"/>
                <a:ea typeface="+mj-ea"/>
              </a:rPr>
              <a:t/>
            </a:r>
            <a:br>
              <a:rPr lang="en-US" altLang="zh-TW" b="1" cap="none" dirty="0" smtClean="0">
                <a:latin typeface="+mj-ea"/>
                <a:ea typeface="+mj-ea"/>
              </a:rPr>
            </a:br>
            <a:r>
              <a:rPr lang="zh-TW" altLang="en-US" sz="1400" b="1" cap="none" dirty="0">
                <a:latin typeface="+mj-ea"/>
                <a:ea typeface="+mj-ea"/>
              </a:rPr>
              <a:t>應包括：術前照護、病人運送、擺位、感染管制、各項衛材之計數、儀器設備、放射線使用</a:t>
            </a:r>
            <a:r>
              <a:rPr lang="zh-TW" altLang="en-US" sz="1400" b="1" cap="none" dirty="0" smtClean="0">
                <a:latin typeface="+mj-ea"/>
                <a:ea typeface="+mj-ea"/>
              </a:rPr>
              <a:t>、</a:t>
            </a:r>
            <a:r>
              <a:rPr lang="en-US" altLang="zh-TW" sz="1400" b="1" cap="none" dirty="0" smtClean="0">
                <a:latin typeface="+mj-ea"/>
                <a:ea typeface="+mj-ea"/>
              </a:rPr>
              <a:t/>
            </a:r>
            <a:br>
              <a:rPr lang="en-US" altLang="zh-TW" sz="1400" b="1" cap="none" dirty="0" smtClean="0">
                <a:latin typeface="+mj-ea"/>
                <a:ea typeface="+mj-ea"/>
              </a:rPr>
            </a:br>
            <a:r>
              <a:rPr lang="zh-TW" altLang="en-US" sz="1400" b="1" cap="none" dirty="0" smtClean="0">
                <a:latin typeface="+mj-ea"/>
                <a:ea typeface="+mj-ea"/>
              </a:rPr>
              <a:t>正確</a:t>
            </a:r>
            <a:r>
              <a:rPr lang="zh-TW" altLang="en-US" sz="1400" b="1" cap="none" dirty="0">
                <a:latin typeface="+mj-ea"/>
                <a:ea typeface="+mj-ea"/>
              </a:rPr>
              <a:t>給藥、輸血、檢體處理及運送等安全作業。</a:t>
            </a:r>
            <a:endParaRPr lang="en-US" altLang="zh-TW" sz="6000" b="1" cap="none" dirty="0" smtClean="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637990625"/>
              </p:ext>
            </p:extLst>
          </p:nvPr>
        </p:nvGraphicFramePr>
        <p:xfrm>
          <a:off x="179512" y="1628800"/>
          <a:ext cx="8820472"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extLst>
      <p:ext uri="{BB962C8B-B14F-4D97-AF65-F5344CB8AC3E}">
        <p14:creationId xmlns:p14="http://schemas.microsoft.com/office/powerpoint/2010/main" val="1025801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512" y="430684"/>
            <a:ext cx="8820472" cy="1054100"/>
          </a:xfrm>
        </p:spPr>
        <p:txBody>
          <a:bodyPr wrap="square" numCol="1" anchorCtr="0" compatLnSpc="1">
            <a:prstTxWarp prst="textNoShape">
              <a:avLst/>
            </a:prstTxWarp>
          </a:bodyPr>
          <a:lstStyle/>
          <a:p>
            <a:pPr eaLnBrk="1" hangingPunct="1">
              <a:lnSpc>
                <a:spcPct val="120000"/>
              </a:lnSpc>
              <a:defRPr/>
            </a:pPr>
            <a:r>
              <a:rPr lang="en-US" altLang="zh-TW" b="1" cap="none" dirty="0">
                <a:latin typeface="+mj-ea"/>
                <a:ea typeface="+mj-ea"/>
              </a:rPr>
              <a:t>1.3</a:t>
            </a:r>
            <a:r>
              <a:rPr lang="zh-TW" altLang="en-US" b="1" cap="none" dirty="0">
                <a:latin typeface="+mj-ea"/>
                <a:ea typeface="+mj-ea"/>
              </a:rPr>
              <a:t>手術安全查核</a:t>
            </a:r>
            <a:r>
              <a:rPr lang="zh-TW" altLang="en-US" b="1" cap="none" dirty="0" smtClean="0">
                <a:latin typeface="+mj-ea"/>
                <a:ea typeface="+mj-ea"/>
              </a:rPr>
              <a:t>項目（續</a:t>
            </a:r>
            <a:r>
              <a:rPr lang="en-US" altLang="zh-TW" b="1" cap="none" dirty="0" smtClean="0">
                <a:latin typeface="+mj-ea"/>
                <a:ea typeface="+mj-ea"/>
              </a:rPr>
              <a:t>2</a:t>
            </a:r>
            <a:r>
              <a:rPr lang="zh-TW" altLang="en-US" b="1" cap="none" dirty="0" smtClean="0">
                <a:latin typeface="+mj-ea"/>
                <a:ea typeface="+mj-ea"/>
              </a:rPr>
              <a:t>）</a:t>
            </a:r>
            <a:r>
              <a:rPr lang="en-US" altLang="zh-TW" b="1" cap="none" dirty="0" smtClean="0">
                <a:latin typeface="+mj-ea"/>
                <a:ea typeface="+mj-ea"/>
              </a:rPr>
              <a:t/>
            </a:r>
            <a:br>
              <a:rPr lang="en-US" altLang="zh-TW" b="1" cap="none" dirty="0" smtClean="0">
                <a:latin typeface="+mj-ea"/>
                <a:ea typeface="+mj-ea"/>
              </a:rPr>
            </a:br>
            <a:r>
              <a:rPr lang="zh-TW" altLang="en-US" sz="1400" b="1" cap="none" dirty="0">
                <a:latin typeface="+mj-ea"/>
                <a:ea typeface="+mj-ea"/>
              </a:rPr>
              <a:t>應包括：術前照護、病人運送、擺位、感染管制、各項衛材之計數、儀器設備、放射線使用</a:t>
            </a:r>
            <a:r>
              <a:rPr lang="zh-TW" altLang="en-US" sz="1400" b="1" cap="none" dirty="0" smtClean="0">
                <a:latin typeface="+mj-ea"/>
                <a:ea typeface="+mj-ea"/>
              </a:rPr>
              <a:t>、</a:t>
            </a:r>
            <a:r>
              <a:rPr lang="en-US" altLang="zh-TW" sz="1400" b="1" cap="none" dirty="0" smtClean="0">
                <a:latin typeface="+mj-ea"/>
                <a:ea typeface="+mj-ea"/>
              </a:rPr>
              <a:t/>
            </a:r>
            <a:br>
              <a:rPr lang="en-US" altLang="zh-TW" sz="1400" b="1" cap="none" dirty="0" smtClean="0">
                <a:latin typeface="+mj-ea"/>
                <a:ea typeface="+mj-ea"/>
              </a:rPr>
            </a:br>
            <a:r>
              <a:rPr lang="zh-TW" altLang="en-US" sz="1400" b="1" cap="none" dirty="0" smtClean="0">
                <a:latin typeface="+mj-ea"/>
                <a:ea typeface="+mj-ea"/>
              </a:rPr>
              <a:t>正確</a:t>
            </a:r>
            <a:r>
              <a:rPr lang="zh-TW" altLang="en-US" sz="1400" b="1" cap="none" dirty="0">
                <a:latin typeface="+mj-ea"/>
                <a:ea typeface="+mj-ea"/>
              </a:rPr>
              <a:t>給藥、輸血、檢體處理及運送等安全作業。</a:t>
            </a:r>
            <a:endParaRPr lang="en-US" altLang="zh-TW" sz="6000" b="1" cap="none" dirty="0" smtClean="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222443599"/>
              </p:ext>
            </p:extLst>
          </p:nvPr>
        </p:nvGraphicFramePr>
        <p:xfrm>
          <a:off x="144016" y="1556792"/>
          <a:ext cx="882047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extLst>
      <p:ext uri="{BB962C8B-B14F-4D97-AF65-F5344CB8AC3E}">
        <p14:creationId xmlns:p14="http://schemas.microsoft.com/office/powerpoint/2010/main" val="36677994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512" y="430684"/>
            <a:ext cx="8820472" cy="1054100"/>
          </a:xfrm>
        </p:spPr>
        <p:txBody>
          <a:bodyPr wrap="square" numCol="1" anchorCtr="0" compatLnSpc="1">
            <a:prstTxWarp prst="textNoShape">
              <a:avLst/>
            </a:prstTxWarp>
          </a:bodyPr>
          <a:lstStyle/>
          <a:p>
            <a:pPr eaLnBrk="1" hangingPunct="1">
              <a:lnSpc>
                <a:spcPct val="120000"/>
              </a:lnSpc>
              <a:defRPr/>
            </a:pPr>
            <a:r>
              <a:rPr lang="en-US" altLang="zh-TW" b="1" cap="none" dirty="0">
                <a:latin typeface="+mj-ea"/>
                <a:ea typeface="+mj-ea"/>
              </a:rPr>
              <a:t>1.3</a:t>
            </a:r>
            <a:r>
              <a:rPr lang="zh-TW" altLang="en-US" b="1" cap="none" dirty="0">
                <a:latin typeface="+mj-ea"/>
                <a:ea typeface="+mj-ea"/>
              </a:rPr>
              <a:t>手術安全查核</a:t>
            </a:r>
            <a:r>
              <a:rPr lang="zh-TW" altLang="en-US" b="1" cap="none" dirty="0" smtClean="0">
                <a:latin typeface="+mj-ea"/>
                <a:ea typeface="+mj-ea"/>
              </a:rPr>
              <a:t>項目（續</a:t>
            </a:r>
            <a:r>
              <a:rPr lang="en-US" altLang="zh-TW" b="1" cap="none" dirty="0" smtClean="0">
                <a:latin typeface="+mj-ea"/>
                <a:ea typeface="+mj-ea"/>
              </a:rPr>
              <a:t>3</a:t>
            </a:r>
            <a:r>
              <a:rPr lang="zh-TW" altLang="en-US" b="1" cap="none" dirty="0" smtClean="0">
                <a:latin typeface="+mj-ea"/>
                <a:ea typeface="+mj-ea"/>
              </a:rPr>
              <a:t>）</a:t>
            </a:r>
            <a:r>
              <a:rPr lang="en-US" altLang="zh-TW" b="1" cap="none" dirty="0" smtClean="0">
                <a:latin typeface="+mj-ea"/>
                <a:ea typeface="+mj-ea"/>
              </a:rPr>
              <a:t/>
            </a:r>
            <a:br>
              <a:rPr lang="en-US" altLang="zh-TW" b="1" cap="none" dirty="0" smtClean="0">
                <a:latin typeface="+mj-ea"/>
                <a:ea typeface="+mj-ea"/>
              </a:rPr>
            </a:br>
            <a:r>
              <a:rPr lang="zh-TW" altLang="en-US" sz="1400" b="1" cap="none" dirty="0">
                <a:latin typeface="+mj-ea"/>
                <a:ea typeface="+mj-ea"/>
              </a:rPr>
              <a:t>應包括：術前照護、病人運送、擺位、感染管制、各項衛材之計數、儀器設備、放射線使用</a:t>
            </a:r>
            <a:r>
              <a:rPr lang="zh-TW" altLang="en-US" sz="1400" b="1" cap="none" dirty="0" smtClean="0">
                <a:latin typeface="+mj-ea"/>
                <a:ea typeface="+mj-ea"/>
              </a:rPr>
              <a:t>、</a:t>
            </a:r>
            <a:r>
              <a:rPr lang="en-US" altLang="zh-TW" sz="1400" b="1" cap="none" dirty="0" smtClean="0">
                <a:latin typeface="+mj-ea"/>
                <a:ea typeface="+mj-ea"/>
              </a:rPr>
              <a:t/>
            </a:r>
            <a:br>
              <a:rPr lang="en-US" altLang="zh-TW" sz="1400" b="1" cap="none" dirty="0" smtClean="0">
                <a:latin typeface="+mj-ea"/>
                <a:ea typeface="+mj-ea"/>
              </a:rPr>
            </a:br>
            <a:r>
              <a:rPr lang="zh-TW" altLang="en-US" sz="1400" b="1" cap="none" dirty="0" smtClean="0">
                <a:latin typeface="+mj-ea"/>
                <a:ea typeface="+mj-ea"/>
              </a:rPr>
              <a:t>正確</a:t>
            </a:r>
            <a:r>
              <a:rPr lang="zh-TW" altLang="en-US" sz="1400" b="1" cap="none" dirty="0">
                <a:latin typeface="+mj-ea"/>
                <a:ea typeface="+mj-ea"/>
              </a:rPr>
              <a:t>給藥、輸血、檢體處理及運送等安全作業。</a:t>
            </a:r>
            <a:endParaRPr lang="en-US" altLang="zh-TW" sz="6000" b="1" cap="none" dirty="0" smtClean="0">
              <a:latin typeface="+mj-ea"/>
              <a:ea typeface="+mj-ea"/>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67315338"/>
              </p:ext>
            </p:extLst>
          </p:nvPr>
        </p:nvGraphicFramePr>
        <p:xfrm>
          <a:off x="179512" y="1700808"/>
          <a:ext cx="8749184"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txBox="1">
            <a:spLocks noChangeArrowheads="1"/>
          </p:cNvSpPr>
          <p:nvPr/>
        </p:nvSpPr>
        <p:spPr>
          <a:xfrm>
            <a:off x="179512"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eaLnBrk="1" hangingPunct="1">
              <a:lnSpc>
                <a:spcPct val="176000"/>
              </a:lnSpc>
              <a:defRPr/>
            </a:pPr>
            <a:r>
              <a:rPr lang="zh-TW" altLang="en-US" sz="1200" b="1" cap="none" dirty="0" smtClean="0">
                <a:solidFill>
                  <a:srgbClr val="FFFF00"/>
                </a:solidFill>
                <a:latin typeface="Times New Roman" pitchFamily="18" charset="0"/>
              </a:rPr>
              <a:t>一、落實手術辨識流程及安全查核作業</a:t>
            </a:r>
            <a:endParaRPr lang="en-US" altLang="zh-TW" sz="1200" b="1" cap="none" dirty="0" smtClean="0">
              <a:solidFill>
                <a:srgbClr val="FFFF00"/>
              </a:solidFill>
              <a:latin typeface="Times New Roman" pitchFamily="18" charset="0"/>
            </a:endParaRPr>
          </a:p>
        </p:txBody>
      </p:sp>
    </p:spTree>
    <p:extLst>
      <p:ext uri="{BB962C8B-B14F-4D97-AF65-F5344CB8AC3E}">
        <p14:creationId xmlns:p14="http://schemas.microsoft.com/office/powerpoint/2010/main" val="24855640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493464901"/>
              </p:ext>
            </p:extLst>
          </p:nvPr>
        </p:nvGraphicFramePr>
        <p:xfrm>
          <a:off x="179512" y="1700808"/>
          <a:ext cx="878497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2"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zh-TW" altLang="en-US" b="1" cap="none" dirty="0" smtClean="0">
                <a:latin typeface="+mj-ea"/>
                <a:ea typeface="+mj-ea"/>
              </a:rPr>
              <a:t>二、提升麻醉照護品質</a:t>
            </a:r>
            <a:endParaRPr lang="en-US" altLang="zh-TW" b="1" cap="none" dirty="0" smtClean="0">
              <a:latin typeface="+mj-ea"/>
              <a:ea typeface="+mj-ea"/>
            </a:endParaRPr>
          </a:p>
        </p:txBody>
      </p:sp>
    </p:spTree>
    <p:extLst>
      <p:ext uri="{BB962C8B-B14F-4D97-AF65-F5344CB8AC3E}">
        <p14:creationId xmlns:p14="http://schemas.microsoft.com/office/powerpoint/2010/main" val="4014520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sz="half" idx="2"/>
            <p:extLst>
              <p:ext uri="{D42A27DB-BD31-4B8C-83A1-F6EECF244321}">
                <p14:modId xmlns:p14="http://schemas.microsoft.com/office/powerpoint/2010/main" val="3470044825"/>
              </p:ext>
            </p:extLst>
          </p:nvPr>
        </p:nvGraphicFramePr>
        <p:xfrm>
          <a:off x="179512" y="1628800"/>
          <a:ext cx="878497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2" name="Rectangle 2"/>
          <p:cNvSpPr>
            <a:spLocks noGrp="1" noChangeArrowheads="1"/>
          </p:cNvSpPr>
          <p:nvPr>
            <p:ph type="title"/>
          </p:nvPr>
        </p:nvSpPr>
        <p:spPr>
          <a:xfrm>
            <a:off x="179512" y="430684"/>
            <a:ext cx="8784976" cy="1054100"/>
          </a:xfrm>
        </p:spPr>
        <p:txBody>
          <a:bodyPr wrap="square" lIns="72000" rIns="72000" numCol="1" anchorCtr="0" compatLnSpc="1">
            <a:prstTxWarp prst="textNoShape">
              <a:avLst/>
            </a:prstTxWarp>
          </a:bodyPr>
          <a:lstStyle/>
          <a:p>
            <a:pPr eaLnBrk="1" hangingPunct="1">
              <a:defRPr/>
            </a:pPr>
            <a:r>
              <a:rPr lang="en-US" altLang="zh-TW" sz="2300" b="1" cap="none" dirty="0">
                <a:latin typeface="+mj-ea"/>
                <a:ea typeface="+mj-ea"/>
              </a:rPr>
              <a:t>2.1</a:t>
            </a:r>
            <a:r>
              <a:rPr lang="zh-TW" altLang="en-US" sz="2300" b="1" cap="none" dirty="0">
                <a:latin typeface="+mj-ea"/>
                <a:ea typeface="+mj-ea"/>
              </a:rPr>
              <a:t>應由麻醉專科醫師負責或在其全程指導下完成麻醉前評估、麻醉中的生理監控及手術後的恢復，並訂有標準作業</a:t>
            </a:r>
            <a:r>
              <a:rPr lang="zh-TW" altLang="en-US" sz="2300" b="1" cap="none" dirty="0" smtClean="0">
                <a:latin typeface="+mj-ea"/>
                <a:ea typeface="+mj-ea"/>
              </a:rPr>
              <a:t>流程</a:t>
            </a:r>
            <a:endParaRPr lang="zh-TW" altLang="en-US" sz="2300" b="1" cap="none" dirty="0">
              <a:latin typeface="+mj-ea"/>
              <a:ea typeface="+mj-ea"/>
            </a:endParaRPr>
          </a:p>
        </p:txBody>
      </p:sp>
      <p:sp>
        <p:nvSpPr>
          <p:cNvPr id="12" name="Rectangle 2"/>
          <p:cNvSpPr txBox="1">
            <a:spLocks noChangeArrowheads="1"/>
          </p:cNvSpPr>
          <p:nvPr/>
        </p:nvSpPr>
        <p:spPr>
          <a:xfrm>
            <a:off x="107504"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algn="l" eaLnBrk="1" hangingPunct="1">
              <a:lnSpc>
                <a:spcPct val="176000"/>
              </a:lnSpc>
              <a:defRPr/>
            </a:pPr>
            <a:r>
              <a:rPr lang="zh-TW" altLang="en-US" sz="1200" b="1" cap="none" dirty="0">
                <a:solidFill>
                  <a:srgbClr val="FFFF00"/>
                </a:solidFill>
                <a:latin typeface="Times New Roman" pitchFamily="18" charset="0"/>
              </a:rPr>
              <a:t>二、提升麻醉照護品質</a:t>
            </a:r>
            <a:endParaRPr lang="en-US" altLang="zh-TW" sz="1200" b="1" cap="none"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2925334326"/>
              </p:ext>
            </p:extLst>
          </p:nvPr>
        </p:nvGraphicFramePr>
        <p:xfrm>
          <a:off x="35496" y="1772816"/>
          <a:ext cx="9036496"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4" name="Rectangle 2"/>
          <p:cNvSpPr>
            <a:spLocks noGrp="1" noChangeArrowheads="1"/>
          </p:cNvSpPr>
          <p:nvPr>
            <p:ph type="title"/>
          </p:nvPr>
        </p:nvSpPr>
        <p:spPr>
          <a:xfrm>
            <a:off x="107504" y="332656"/>
            <a:ext cx="8856984" cy="1005036"/>
          </a:xfrm>
        </p:spPr>
        <p:txBody>
          <a:bodyPr wrap="square" numCol="1" anchorCtr="0" compatLnSpc="1">
            <a:prstTxWarp prst="textNoShape">
              <a:avLst/>
            </a:prstTxWarp>
          </a:bodyPr>
          <a:lstStyle/>
          <a:p>
            <a:pPr eaLnBrk="1" hangingPunct="1">
              <a:lnSpc>
                <a:spcPct val="176000"/>
              </a:lnSpc>
              <a:defRPr/>
            </a:pPr>
            <a:r>
              <a:rPr lang="en-US" altLang="zh-TW" sz="2200" b="1" cap="none" dirty="0">
                <a:latin typeface="+mj-ea"/>
                <a:ea typeface="+mj-ea"/>
              </a:rPr>
              <a:t>2.2</a:t>
            </a:r>
            <a:r>
              <a:rPr lang="zh-TW" altLang="en-US" sz="2200" b="1" cap="none" dirty="0">
                <a:latin typeface="+mj-ea"/>
                <a:ea typeface="+mj-ea"/>
              </a:rPr>
              <a:t>麻醉機、各類監視器及麻醉藥物之管理及使用應建立標準</a:t>
            </a:r>
            <a:r>
              <a:rPr lang="zh-TW" altLang="en-US" sz="2200" b="1" cap="none" dirty="0" smtClean="0">
                <a:latin typeface="+mj-ea"/>
                <a:ea typeface="+mj-ea"/>
              </a:rPr>
              <a:t>機制</a:t>
            </a:r>
            <a:endParaRPr lang="zh-TW" altLang="en-US" sz="2200" b="1" cap="none" dirty="0">
              <a:latin typeface="+mj-ea"/>
              <a:ea typeface="+mj-ea"/>
            </a:endParaRPr>
          </a:p>
        </p:txBody>
      </p:sp>
      <p:sp>
        <p:nvSpPr>
          <p:cNvPr id="5" name="Rectangle 2"/>
          <p:cNvSpPr txBox="1">
            <a:spLocks noChangeArrowheads="1"/>
          </p:cNvSpPr>
          <p:nvPr/>
        </p:nvSpPr>
        <p:spPr>
          <a:xfrm>
            <a:off x="107504" y="116632"/>
            <a:ext cx="3384376" cy="360040"/>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2pPr>
            <a:lvl3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3pPr>
            <a:lvl4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4pPr>
            <a:lvl5pPr algn="ctr" rtl="0" eaLnBrk="0" fontAlgn="base" hangingPunct="0">
              <a:spcBef>
                <a:spcPct val="0"/>
              </a:spcBef>
              <a:spcAft>
                <a:spcPct val="0"/>
              </a:spcAft>
              <a:defRPr sz="3200">
                <a:solidFill>
                  <a:schemeClr val="bg1"/>
                </a:solidFill>
                <a:latin typeface="Franklin Gothic Medium" pitchFamily="34" charset="0"/>
                <a:ea typeface="微軟正黑體" pitchFamily="34" charset="-120"/>
              </a:defRPr>
            </a:lvl5pPr>
            <a:lvl6pPr marL="457200" algn="ctr" rtl="0" fontAlgn="base">
              <a:spcBef>
                <a:spcPct val="0"/>
              </a:spcBef>
              <a:spcAft>
                <a:spcPct val="0"/>
              </a:spcAft>
              <a:defRPr sz="3200">
                <a:solidFill>
                  <a:schemeClr val="bg1"/>
                </a:solidFill>
                <a:latin typeface="Franklin Gothic Medium" pitchFamily="34" charset="0"/>
                <a:ea typeface="微軟正黑體" pitchFamily="34" charset="-120"/>
              </a:defRPr>
            </a:lvl6pPr>
            <a:lvl7pPr marL="914400" algn="ctr" rtl="0" fontAlgn="base">
              <a:spcBef>
                <a:spcPct val="0"/>
              </a:spcBef>
              <a:spcAft>
                <a:spcPct val="0"/>
              </a:spcAft>
              <a:defRPr sz="3200">
                <a:solidFill>
                  <a:schemeClr val="bg1"/>
                </a:solidFill>
                <a:latin typeface="Franklin Gothic Medium" pitchFamily="34" charset="0"/>
                <a:ea typeface="微軟正黑體" pitchFamily="34" charset="-120"/>
              </a:defRPr>
            </a:lvl7pPr>
            <a:lvl8pPr marL="1371600" algn="ctr" rtl="0" fontAlgn="base">
              <a:spcBef>
                <a:spcPct val="0"/>
              </a:spcBef>
              <a:spcAft>
                <a:spcPct val="0"/>
              </a:spcAft>
              <a:defRPr sz="3200">
                <a:solidFill>
                  <a:schemeClr val="bg1"/>
                </a:solidFill>
                <a:latin typeface="Franklin Gothic Medium" pitchFamily="34" charset="0"/>
                <a:ea typeface="微軟正黑體" pitchFamily="34" charset="-120"/>
              </a:defRPr>
            </a:lvl8pPr>
            <a:lvl9pPr marL="1828800" algn="ctr" rtl="0" fontAlgn="base">
              <a:spcBef>
                <a:spcPct val="0"/>
              </a:spcBef>
              <a:spcAft>
                <a:spcPct val="0"/>
              </a:spcAft>
              <a:defRPr sz="3200">
                <a:solidFill>
                  <a:schemeClr val="bg1"/>
                </a:solidFill>
                <a:latin typeface="Franklin Gothic Medium" pitchFamily="34" charset="0"/>
                <a:ea typeface="微軟正黑體" pitchFamily="34" charset="-120"/>
              </a:defRPr>
            </a:lvl9pPr>
          </a:lstStyle>
          <a:p>
            <a:pPr algn="l" eaLnBrk="1" hangingPunct="1">
              <a:lnSpc>
                <a:spcPct val="176000"/>
              </a:lnSpc>
              <a:defRPr/>
            </a:pPr>
            <a:r>
              <a:rPr lang="zh-TW" altLang="en-US" sz="1200" b="1" cap="none" dirty="0">
                <a:solidFill>
                  <a:srgbClr val="FFFF00"/>
                </a:solidFill>
                <a:latin typeface="Times New Roman" pitchFamily="18" charset="0"/>
              </a:rPr>
              <a:t>二、提升麻醉照護品質</a:t>
            </a:r>
            <a:endParaRPr lang="en-US" altLang="zh-TW" sz="1200" b="1" cap="none" dirty="0" smtClean="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4290728521"/>
              </p:ext>
            </p:extLst>
          </p:nvPr>
        </p:nvGraphicFramePr>
        <p:xfrm>
          <a:off x="251520" y="1772816"/>
          <a:ext cx="864096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Rectangle 2"/>
          <p:cNvSpPr>
            <a:spLocks noGrp="1" noChangeArrowheads="1"/>
          </p:cNvSpPr>
          <p:nvPr>
            <p:ph type="title"/>
          </p:nvPr>
        </p:nvSpPr>
        <p:spPr/>
        <p:txBody>
          <a:bodyPr wrap="square" numCol="1" anchorCtr="0" compatLnSpc="1">
            <a:prstTxWarp prst="textNoShape">
              <a:avLst/>
            </a:prstTxWarp>
          </a:bodyPr>
          <a:lstStyle/>
          <a:p>
            <a:pPr algn="l" eaLnBrk="1" hangingPunct="1">
              <a:lnSpc>
                <a:spcPct val="176000"/>
              </a:lnSpc>
              <a:defRPr/>
            </a:pPr>
            <a:r>
              <a:rPr lang="zh-TW" altLang="en-US" b="1" cap="none" dirty="0">
                <a:latin typeface="+mj-ea"/>
                <a:ea typeface="+mj-ea"/>
              </a:rPr>
              <a:t>三</a:t>
            </a:r>
            <a:r>
              <a:rPr lang="zh-TW" altLang="en-US" b="1" cap="none" dirty="0" smtClean="0">
                <a:latin typeface="+mj-ea"/>
                <a:ea typeface="+mj-ea"/>
              </a:rPr>
              <a:t>、落實手術儀器設備檢測作業</a:t>
            </a:r>
            <a:endParaRPr lang="en-US" altLang="zh-TW" b="1" cap="none" dirty="0" smtClean="0">
              <a:latin typeface="+mj-ea"/>
              <a:ea typeface="+mj-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內容版面配置區 1"/>
          <p:cNvGraphicFramePr>
            <a:graphicFrameLocks noGrp="1"/>
          </p:cNvGraphicFramePr>
          <p:nvPr>
            <p:ph idx="1"/>
            <p:extLst>
              <p:ext uri="{D42A27DB-BD31-4B8C-83A1-F6EECF244321}">
                <p14:modId xmlns:p14="http://schemas.microsoft.com/office/powerpoint/2010/main" val="4145880000"/>
              </p:ext>
            </p:extLst>
          </p:nvPr>
        </p:nvGraphicFramePr>
        <p:xfrm>
          <a:off x="179512" y="1719262"/>
          <a:ext cx="8784976" cy="473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78"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zh-TW" altLang="en-US" b="1" cap="none" dirty="0" smtClean="0">
                <a:latin typeface="+mj-ea"/>
                <a:ea typeface="+mj-ea"/>
              </a:rPr>
              <a:t>四、避免手術過程中造成的傷害</a:t>
            </a:r>
            <a:endParaRPr lang="en-US" altLang="zh-TW" b="1" cap="none" dirty="0" smtClean="0">
              <a:latin typeface="+mj-ea"/>
              <a:ea typeface="+mj-ea"/>
            </a:endParaRPr>
          </a:p>
        </p:txBody>
      </p:sp>
    </p:spTree>
    <p:extLst>
      <p:ext uri="{BB962C8B-B14F-4D97-AF65-F5344CB8AC3E}">
        <p14:creationId xmlns:p14="http://schemas.microsoft.com/office/powerpoint/2010/main" val="37147648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55752" y="1700615"/>
            <a:ext cx="4247841" cy="4896737"/>
          </a:xfrm>
        </p:spPr>
      </p:pic>
      <p:pic>
        <p:nvPicPr>
          <p:cNvPr id="8" name="內容版面配置區 7"/>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644008" y="1700809"/>
            <a:ext cx="4248472" cy="4896172"/>
          </a:xfrm>
        </p:spPr>
      </p:pic>
      <p:sp>
        <p:nvSpPr>
          <p:cNvPr id="4" name="標題 3"/>
          <p:cNvSpPr>
            <a:spLocks noGrp="1"/>
          </p:cNvSpPr>
          <p:nvPr>
            <p:ph type="title"/>
          </p:nvPr>
        </p:nvSpPr>
        <p:spPr>
          <a:xfrm>
            <a:off x="179512" y="404664"/>
            <a:ext cx="8784976" cy="1054100"/>
          </a:xfrm>
        </p:spPr>
        <p:txBody>
          <a:bodyPr lIns="36000" rIns="36000"/>
          <a:lstStyle/>
          <a:p>
            <a:pPr lvl="0" eaLnBrk="1" hangingPunct="1">
              <a:lnSpc>
                <a:spcPct val="150000"/>
              </a:lnSpc>
            </a:pPr>
            <a:r>
              <a:rPr lang="zh-TW" altLang="en-US" sz="2800" dirty="0" smtClean="0"/>
              <a:t>病人安全事件提醒</a:t>
            </a:r>
            <a:r>
              <a:rPr lang="en-US" altLang="zh-TW" sz="2800" dirty="0" smtClean="0"/>
              <a:t>—</a:t>
            </a:r>
            <a:r>
              <a:rPr lang="zh-TW" altLang="en-US" sz="2800" dirty="0" smtClean="0"/>
              <a:t>手術過程發生燒燙傷意外事件</a:t>
            </a:r>
            <a:r>
              <a:rPr lang="en-US" altLang="zh-TW" sz="2800" dirty="0" smtClean="0"/>
              <a:t/>
            </a:r>
            <a:br>
              <a:rPr lang="en-US" altLang="zh-TW" sz="2800" dirty="0" smtClean="0"/>
            </a:br>
            <a:r>
              <a:rPr lang="en-US" altLang="zh-TW" sz="1600" dirty="0" smtClean="0"/>
              <a:t>(</a:t>
            </a:r>
            <a:r>
              <a:rPr kumimoji="1" lang="en-US" altLang="zh-TW" sz="1600" cap="none" spc="0" dirty="0">
                <a:latin typeface="微軟正黑體"/>
                <a:cs typeface="+mn-cs"/>
              </a:rPr>
              <a:t>http://www.tpr.org.tw/images/pic/files/TPR%20Alert_</a:t>
            </a:r>
            <a:r>
              <a:rPr kumimoji="1" lang="zh-TW" altLang="en-US" sz="1600" cap="none" spc="0" dirty="0">
                <a:latin typeface="微軟正黑體"/>
                <a:cs typeface="+mn-cs"/>
              </a:rPr>
              <a:t>手術燒燙傷意外</a:t>
            </a:r>
            <a:r>
              <a:rPr kumimoji="1" lang="en-US" altLang="zh-TW" sz="1600" cap="none" spc="0" dirty="0">
                <a:latin typeface="微軟正黑體"/>
                <a:cs typeface="+mn-cs"/>
              </a:rPr>
              <a:t>_</a:t>
            </a:r>
            <a:r>
              <a:rPr kumimoji="1" lang="en-US" altLang="zh-TW" sz="1600" cap="none" spc="0" dirty="0" smtClean="0">
                <a:latin typeface="微軟正黑體"/>
                <a:cs typeface="+mn-cs"/>
              </a:rPr>
              <a:t>200909231525.pdf</a:t>
            </a:r>
            <a:r>
              <a:rPr lang="en-US" altLang="zh-TW" sz="1600" dirty="0" smtClean="0"/>
              <a:t>)</a:t>
            </a:r>
            <a:endParaRPr lang="zh-TW" altLang="en-US" sz="1600" dirty="0"/>
          </a:p>
        </p:txBody>
      </p:sp>
      <p:sp>
        <p:nvSpPr>
          <p:cNvPr id="14" name="矩形 13"/>
          <p:cNvSpPr/>
          <p:nvPr/>
        </p:nvSpPr>
        <p:spPr>
          <a:xfrm>
            <a:off x="179512" y="116632"/>
            <a:ext cx="4572000" cy="338554"/>
          </a:xfrm>
          <a:prstGeom prst="rect">
            <a:avLst/>
          </a:prstGeom>
        </p:spPr>
        <p:txBody>
          <a:bodyPr>
            <a:spAutoFit/>
          </a:bodyPr>
          <a:lstStyle/>
          <a:p>
            <a:r>
              <a:rPr kumimoji="0" lang="zh-TW" altLang="en-US" sz="1600" b="1" spc="200" dirty="0">
                <a:solidFill>
                  <a:srgbClr val="FFFF00"/>
                </a:solidFill>
                <a:latin typeface="微軟正黑體"/>
                <a:ea typeface="微軟正黑體"/>
                <a:cs typeface="+mj-cs"/>
              </a:rPr>
              <a:t>四、避免手術過程中造成的傷害</a:t>
            </a:r>
            <a:endParaRPr lang="zh-TW" altLang="en-US" sz="1050" dirty="0">
              <a:solidFill>
                <a:srgbClr val="FFFF00"/>
              </a:solidFill>
            </a:endParaRPr>
          </a:p>
        </p:txBody>
      </p:sp>
    </p:spTree>
    <p:extLst>
      <p:ext uri="{BB962C8B-B14F-4D97-AF65-F5344CB8AC3E}">
        <p14:creationId xmlns:p14="http://schemas.microsoft.com/office/powerpoint/2010/main" val="52452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7006" name="Group 142"/>
          <p:cNvGraphicFramePr>
            <a:graphicFrameLocks noGrp="1"/>
          </p:cNvGraphicFramePr>
          <p:nvPr>
            <p:ph idx="4294967295"/>
            <p:extLst>
              <p:ext uri="{D42A27DB-BD31-4B8C-83A1-F6EECF244321}">
                <p14:modId xmlns:p14="http://schemas.microsoft.com/office/powerpoint/2010/main" val="4125914394"/>
              </p:ext>
            </p:extLst>
          </p:nvPr>
        </p:nvGraphicFramePr>
        <p:xfrm>
          <a:off x="220216" y="1124744"/>
          <a:ext cx="8672264" cy="5400678"/>
        </p:xfrm>
        <a:graphic>
          <a:graphicData uri="http://schemas.openxmlformats.org/drawingml/2006/table">
            <a:tbl>
              <a:tblPr/>
              <a:tblGrid>
                <a:gridCol w="735012"/>
                <a:gridCol w="3725863"/>
                <a:gridCol w="4211389"/>
              </a:tblGrid>
              <a:tr h="490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dirty="0" smtClean="0">
                          <a:ln>
                            <a:noFill/>
                          </a:ln>
                          <a:solidFill>
                            <a:schemeClr val="tx2"/>
                          </a:solidFill>
                          <a:effectLst/>
                          <a:latin typeface="微軟正黑體" pitchFamily="34" charset="-120"/>
                          <a:ea typeface="微軟正黑體" pitchFamily="34" charset="-120"/>
                        </a:rPr>
                        <a:t>年度</a:t>
                      </a:r>
                      <a:endParaRPr kumimoji="0" lang="en-US" altLang="zh-TW" sz="1800" b="1" i="0" u="none" strike="noStrike" cap="none" normalizeH="0" baseline="0" dirty="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99-100</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101-102</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目標一</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提升用藥安全</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提升用藥安全</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目標二</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落實感染控制</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落實感染</a:t>
                      </a:r>
                      <a:r>
                        <a:rPr kumimoji="0" lang="zh-TW" altLang="en-US" sz="1800" b="1" i="0" u="none" strike="noStrike" cap="none" normalizeH="0" baseline="0" smtClean="0">
                          <a:ln>
                            <a:noFill/>
                          </a:ln>
                          <a:solidFill>
                            <a:srgbClr val="FF3300"/>
                          </a:solidFill>
                          <a:effectLst/>
                          <a:latin typeface="微軟正黑體" pitchFamily="34" charset="-120"/>
                          <a:ea typeface="微軟正黑體" pitchFamily="34" charset="-120"/>
                        </a:rPr>
                        <a:t>管</a:t>
                      </a: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制</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目標三</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提升手術安全</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提升手術安全</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目標四</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預防病人跌倒及降低傷害程度</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預防病人跌倒及降低傷害程度</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目標五</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鼓勵異常事件通報</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微軟正黑體" pitchFamily="34" charset="-120"/>
                          <a:ea typeface="微軟正黑體" pitchFamily="34" charset="-120"/>
                        </a:rPr>
                        <a:t>落實病人安全</a:t>
                      </a:r>
                      <a:r>
                        <a:rPr kumimoji="0" lang="zh-TW" altLang="en-US" sz="1800" b="1" i="0" u="none" strike="noStrike" cap="none" normalizeH="0" baseline="0" dirty="0" smtClean="0">
                          <a:ln>
                            <a:noFill/>
                          </a:ln>
                          <a:solidFill>
                            <a:schemeClr val="tx2"/>
                          </a:solidFill>
                          <a:effectLst/>
                          <a:latin typeface="微軟正黑體" pitchFamily="34" charset="-120"/>
                          <a:ea typeface="微軟正黑體" pitchFamily="34" charset="-120"/>
                        </a:rPr>
                        <a:t>異常事件</a:t>
                      </a:r>
                      <a:r>
                        <a:rPr kumimoji="0" lang="zh-TW" altLang="en-US" sz="1800" b="1" i="0" u="none" strike="noStrike" cap="none" normalizeH="0" baseline="0" dirty="0" smtClean="0">
                          <a:ln>
                            <a:noFill/>
                          </a:ln>
                          <a:solidFill>
                            <a:srgbClr val="FF0000"/>
                          </a:solidFill>
                          <a:effectLst/>
                          <a:latin typeface="微軟正黑體" pitchFamily="34" charset="-120"/>
                          <a:ea typeface="微軟正黑體" pitchFamily="34" charset="-120"/>
                        </a:rPr>
                        <a:t>管理</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目標六</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提升醫療照護人員間溝通的有效性</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提升醫療照護人員間的有效溝通</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目標七</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鼓勵病人及其家屬參與病人安全工作</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鼓勵病人及其家屬參與病人安全工作</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目標八</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提升管路安全</a:t>
                      </a:r>
                      <a:r>
                        <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rPr>
                        <a:t> </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dirty="0" smtClean="0">
                          <a:ln>
                            <a:noFill/>
                          </a:ln>
                          <a:solidFill>
                            <a:schemeClr val="tx2"/>
                          </a:solidFill>
                          <a:effectLst/>
                          <a:latin typeface="微軟正黑體" pitchFamily="34" charset="-120"/>
                          <a:ea typeface="微軟正黑體" pitchFamily="34" charset="-120"/>
                        </a:rPr>
                        <a:t>提升管路安全</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目標九</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加強醫院火災預防與應變</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微軟正黑體" pitchFamily="34" charset="-120"/>
                          <a:ea typeface="微軟正黑體" pitchFamily="34" charset="-120"/>
                        </a:rPr>
                        <a:t>強化</a:t>
                      </a:r>
                      <a:r>
                        <a:rPr kumimoji="0" lang="zh-TW" altLang="en-US" sz="1800" b="1" i="0" u="none" strike="noStrike" cap="none" normalizeH="0" baseline="0" dirty="0" smtClean="0">
                          <a:ln>
                            <a:noFill/>
                          </a:ln>
                          <a:solidFill>
                            <a:schemeClr val="tx2"/>
                          </a:solidFill>
                          <a:effectLst/>
                          <a:latin typeface="微軟正黑體" pitchFamily="34" charset="-120"/>
                          <a:ea typeface="微軟正黑體" pitchFamily="34" charset="-120"/>
                        </a:rPr>
                        <a:t>醫院火災預防與應變</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smtClean="0">
                          <a:ln>
                            <a:noFill/>
                          </a:ln>
                          <a:solidFill>
                            <a:schemeClr val="tx2"/>
                          </a:solidFill>
                          <a:effectLst/>
                          <a:latin typeface="微軟正黑體" pitchFamily="34" charset="-120"/>
                          <a:ea typeface="微軟正黑體" pitchFamily="34" charset="-120"/>
                        </a:rPr>
                        <a:t>目標十</a:t>
                      </a: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altLang="zh-TW" sz="1800" b="1" i="0" u="none" strike="noStrike" cap="none" normalizeH="0" baseline="0" smtClean="0">
                        <a:ln>
                          <a:noFill/>
                        </a:ln>
                        <a:solidFill>
                          <a:schemeClr val="tx2"/>
                        </a:solidFill>
                        <a:effectLst/>
                        <a:latin typeface="微軟正黑體" pitchFamily="34" charset="-120"/>
                        <a:ea typeface="微軟正黑體" pitchFamily="34" charset="-120"/>
                      </a:endParaRP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zh-TW" altLang="en-US" sz="1800" b="1" i="0" u="none" strike="noStrike" cap="none" normalizeH="0" baseline="0" dirty="0" smtClean="0">
                          <a:ln>
                            <a:noFill/>
                          </a:ln>
                          <a:solidFill>
                            <a:srgbClr val="FF0000"/>
                          </a:solidFill>
                          <a:effectLst/>
                          <a:latin typeface="微軟正黑體" pitchFamily="34" charset="-120"/>
                          <a:ea typeface="微軟正黑體" pitchFamily="34" charset="-120"/>
                        </a:rPr>
                        <a:t>加強住院病人自殺防治</a:t>
                      </a:r>
                    </a:p>
                  </a:txBody>
                  <a:tcPr marL="18000" marR="1800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40" name="Rectangle 152"/>
          <p:cNvSpPr>
            <a:spLocks noChangeArrowheads="1"/>
          </p:cNvSpPr>
          <p:nvPr/>
        </p:nvSpPr>
        <p:spPr bwMode="auto">
          <a:xfrm>
            <a:off x="323850" y="228600"/>
            <a:ext cx="85153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en-US" altLang="zh-TW" sz="4400" b="1">
                <a:solidFill>
                  <a:srgbClr val="FFFF00"/>
                </a:solidFill>
                <a:latin typeface="微軟正黑體" pitchFamily="34" charset="-120"/>
                <a:ea typeface="微軟正黑體" pitchFamily="34" charset="-120"/>
              </a:rPr>
              <a:t>99-100 </a:t>
            </a:r>
            <a:r>
              <a:rPr kumimoji="0" lang="zh-TW" altLang="en-US" sz="4400" b="1">
                <a:solidFill>
                  <a:srgbClr val="FFFF00"/>
                </a:solidFill>
                <a:latin typeface="微軟正黑體" pitchFamily="34" charset="-120"/>
                <a:ea typeface="微軟正黑體" pitchFamily="34" charset="-120"/>
              </a:rPr>
              <a:t>年</a:t>
            </a:r>
            <a:r>
              <a:rPr kumimoji="0" lang="en-US" altLang="zh-TW" sz="4400" b="1">
                <a:solidFill>
                  <a:srgbClr val="FFFF00"/>
                </a:solidFill>
                <a:latin typeface="微軟正黑體" pitchFamily="34" charset="-120"/>
                <a:ea typeface="微軟正黑體" pitchFamily="34" charset="-120"/>
              </a:rPr>
              <a:t> v.s 101-102</a:t>
            </a:r>
            <a:r>
              <a:rPr kumimoji="0" lang="zh-TW" altLang="en-US" sz="4400" b="1">
                <a:solidFill>
                  <a:srgbClr val="FFFF00"/>
                </a:solidFill>
                <a:latin typeface="微軟正黑體" pitchFamily="34" charset="-120"/>
                <a:ea typeface="微軟正黑體" pitchFamily="34" charset="-120"/>
              </a:rPr>
              <a:t>年目標</a:t>
            </a:r>
            <a:endParaRPr kumimoji="0" lang="en-US" altLang="zh-TW" sz="4400" b="1">
              <a:solidFill>
                <a:srgbClr val="FFFF00"/>
              </a:solidFill>
              <a:latin typeface="微軟正黑體" pitchFamily="34" charset="-120"/>
              <a:ea typeface="微軟正黑體" pitchFamily="34" charset="-120"/>
            </a:endParaRPr>
          </a:p>
        </p:txBody>
      </p:sp>
      <p:sp>
        <p:nvSpPr>
          <p:cNvPr id="12341" name="AutoShape 135"/>
          <p:cNvSpPr>
            <a:spLocks noChangeArrowheads="1"/>
          </p:cNvSpPr>
          <p:nvPr/>
        </p:nvSpPr>
        <p:spPr bwMode="auto">
          <a:xfrm>
            <a:off x="7381180" y="6022181"/>
            <a:ext cx="1511300" cy="504825"/>
          </a:xfrm>
          <a:prstGeom prst="irregularSeal2">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kumimoji="0" lang="en-US" altLang="zh-TW" sz="2000" b="1" dirty="0">
                <a:solidFill>
                  <a:srgbClr val="FFFF00"/>
                </a:solidFill>
                <a:latin typeface="Arial" pitchFamily="34" charset="0"/>
                <a:ea typeface="新細明體" pitchFamily="18" charset="-120"/>
              </a:rPr>
              <a:t>New!</a:t>
            </a:r>
          </a:p>
        </p:txBody>
      </p:sp>
      <p:sp>
        <p:nvSpPr>
          <p:cNvPr id="12343" name="AutoShape 137"/>
          <p:cNvSpPr>
            <a:spLocks noChangeArrowheads="1"/>
          </p:cNvSpPr>
          <p:nvPr/>
        </p:nvSpPr>
        <p:spPr bwMode="auto">
          <a:xfrm>
            <a:off x="7488831" y="3581747"/>
            <a:ext cx="898775" cy="396000"/>
          </a:xfrm>
          <a:prstGeom prst="irregularSeal2">
            <a:avLst/>
          </a:prstGeom>
          <a:solidFill>
            <a:srgbClr val="CCECFF"/>
          </a:solidFill>
          <a:ln w="12700" cap="sq">
            <a:solidFill>
              <a:schemeClr val="tx1"/>
            </a:solidFill>
            <a:miter lim="800000"/>
            <a:headEnd type="none" w="sm" len="sm"/>
            <a:tailEnd type="none" w="sm" len="sm"/>
          </a:ln>
        </p:spPr>
        <p:txBody>
          <a:bodyPr wrap="none" anchor="ctr"/>
          <a:lstStyle/>
          <a:p>
            <a:pPr algn="ctr">
              <a:lnSpc>
                <a:spcPct val="90000"/>
              </a:lnSpc>
            </a:pPr>
            <a:r>
              <a:rPr kumimoji="0" lang="zh-TW" altLang="zh-TW" sz="1400" b="1" dirty="0" smtClean="0">
                <a:solidFill>
                  <a:srgbClr val="000000"/>
                </a:solidFill>
                <a:latin typeface="Arial" pitchFamily="34" charset="0"/>
                <a:ea typeface="微軟正黑體" pitchFamily="34" charset="-120"/>
              </a:rPr>
              <a:t>修訂</a:t>
            </a:r>
            <a:endParaRPr kumimoji="0" lang="zh-TW" altLang="zh-TW" sz="1400" b="1" dirty="0">
              <a:solidFill>
                <a:srgbClr val="000000"/>
              </a:solidFill>
              <a:latin typeface="Arial" pitchFamily="34" charset="0"/>
              <a:ea typeface="微軟正黑體" pitchFamily="34" charset="-120"/>
            </a:endParaRPr>
          </a:p>
        </p:txBody>
      </p:sp>
      <p:sp>
        <p:nvSpPr>
          <p:cNvPr id="12344" name="AutoShape 138"/>
          <p:cNvSpPr>
            <a:spLocks noChangeArrowheads="1"/>
          </p:cNvSpPr>
          <p:nvPr/>
        </p:nvSpPr>
        <p:spPr bwMode="auto">
          <a:xfrm>
            <a:off x="7956376" y="4086572"/>
            <a:ext cx="898775" cy="396000"/>
          </a:xfrm>
          <a:prstGeom prst="irregularSeal2">
            <a:avLst/>
          </a:prstGeom>
          <a:solidFill>
            <a:srgbClr val="CCECFF"/>
          </a:solidFill>
          <a:ln w="12700" cap="sq">
            <a:solidFill>
              <a:schemeClr val="tx1"/>
            </a:solidFill>
            <a:miter lim="800000"/>
            <a:headEnd type="none" w="sm" len="sm"/>
            <a:tailEnd type="none" w="sm" len="sm"/>
          </a:ln>
        </p:spPr>
        <p:txBody>
          <a:bodyPr wrap="none" anchor="ctr"/>
          <a:lstStyle/>
          <a:p>
            <a:pPr algn="ctr">
              <a:lnSpc>
                <a:spcPct val="90000"/>
              </a:lnSpc>
            </a:pPr>
            <a:r>
              <a:rPr kumimoji="0" lang="zh-TW" altLang="zh-TW" sz="1400" b="1" dirty="0" smtClean="0">
                <a:solidFill>
                  <a:srgbClr val="000000"/>
                </a:solidFill>
                <a:latin typeface="Arial" pitchFamily="34" charset="0"/>
                <a:ea typeface="微軟正黑體" pitchFamily="34" charset="-120"/>
              </a:rPr>
              <a:t>修訂</a:t>
            </a:r>
            <a:endParaRPr kumimoji="0" lang="zh-TW" altLang="zh-TW" sz="1400" b="1" dirty="0">
              <a:solidFill>
                <a:srgbClr val="000000"/>
              </a:solidFill>
              <a:latin typeface="Arial" pitchFamily="34" charset="0"/>
              <a:ea typeface="微軟正黑體" pitchFamily="34" charset="-120"/>
            </a:endParaRPr>
          </a:p>
        </p:txBody>
      </p:sp>
      <p:sp>
        <p:nvSpPr>
          <p:cNvPr id="12345" name="AutoShape 143"/>
          <p:cNvSpPr>
            <a:spLocks noChangeArrowheads="1"/>
          </p:cNvSpPr>
          <p:nvPr/>
        </p:nvSpPr>
        <p:spPr bwMode="auto">
          <a:xfrm>
            <a:off x="6047928" y="5013102"/>
            <a:ext cx="1657350" cy="576361"/>
          </a:xfrm>
          <a:prstGeom prst="irregularSeal2">
            <a:avLst/>
          </a:prstGeom>
          <a:solidFill>
            <a:srgbClr val="CC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82800" rIns="0" bIns="82800" anchor="ctr"/>
          <a:lstStyle/>
          <a:p>
            <a:pPr algn="ctr">
              <a:lnSpc>
                <a:spcPct val="80000"/>
              </a:lnSpc>
            </a:pPr>
            <a:r>
              <a:rPr kumimoji="0" lang="zh-TW" altLang="en-US" sz="1200" b="1" dirty="0">
                <a:solidFill>
                  <a:srgbClr val="FFFF00"/>
                </a:solidFill>
                <a:latin typeface="Arial" pitchFamily="34" charset="0"/>
                <a:ea typeface="微軟正黑體" pitchFamily="34" charset="-120"/>
              </a:rPr>
              <a:t>內容</a:t>
            </a:r>
            <a:r>
              <a:rPr kumimoji="0" lang="zh-TW" altLang="zh-TW" sz="1200" b="1" dirty="0">
                <a:solidFill>
                  <a:srgbClr val="FFFF00"/>
                </a:solidFill>
                <a:latin typeface="Arial" pitchFamily="34" charset="0"/>
                <a:ea typeface="微軟正黑體" pitchFamily="34" charset="-120"/>
              </a:rPr>
              <a:t>重整</a:t>
            </a:r>
            <a:r>
              <a:rPr kumimoji="0" lang="zh-TW" altLang="en-US" sz="1200" b="1" dirty="0">
                <a:solidFill>
                  <a:srgbClr val="FFFF00"/>
                </a:solidFill>
                <a:latin typeface="Arial" pitchFamily="34" charset="0"/>
                <a:ea typeface="微軟正黑體" pitchFamily="34" charset="-120"/>
              </a:rPr>
              <a:t>!</a:t>
            </a:r>
            <a:r>
              <a:rPr kumimoji="0" lang="en-US" altLang="zh-TW" sz="1200" b="1" dirty="0">
                <a:solidFill>
                  <a:srgbClr val="FFFF00"/>
                </a:solidFill>
                <a:latin typeface="Arial" pitchFamily="34" charset="0"/>
                <a:ea typeface="微軟正黑體" pitchFamily="34" charset="-120"/>
              </a:rPr>
              <a:t>!</a:t>
            </a:r>
            <a:endParaRPr kumimoji="0" lang="zh-TW" altLang="zh-TW" sz="1200" b="1" dirty="0">
              <a:solidFill>
                <a:srgbClr val="FFFF00"/>
              </a:solidFill>
              <a:latin typeface="Arial" pitchFamily="34" charset="0"/>
              <a:ea typeface="微軟正黑體" pitchFamily="34" charset="-120"/>
            </a:endParaRPr>
          </a:p>
        </p:txBody>
      </p:sp>
      <p:sp>
        <p:nvSpPr>
          <p:cNvPr id="9" name="AutoShape 137"/>
          <p:cNvSpPr>
            <a:spLocks noChangeArrowheads="1"/>
          </p:cNvSpPr>
          <p:nvPr/>
        </p:nvSpPr>
        <p:spPr bwMode="auto">
          <a:xfrm>
            <a:off x="6158008" y="2133079"/>
            <a:ext cx="898775" cy="396000"/>
          </a:xfrm>
          <a:prstGeom prst="irregularSeal2">
            <a:avLst/>
          </a:prstGeom>
          <a:solidFill>
            <a:srgbClr val="CCECFF"/>
          </a:solidFill>
          <a:ln w="12700" cap="sq">
            <a:solidFill>
              <a:schemeClr val="tx1"/>
            </a:solidFill>
            <a:miter lim="800000"/>
            <a:headEnd type="none" w="sm" len="sm"/>
            <a:tailEnd type="none" w="sm" len="sm"/>
          </a:ln>
        </p:spPr>
        <p:txBody>
          <a:bodyPr wrap="none" anchor="ctr"/>
          <a:lstStyle/>
          <a:p>
            <a:pPr algn="ctr">
              <a:lnSpc>
                <a:spcPct val="90000"/>
              </a:lnSpc>
            </a:pPr>
            <a:r>
              <a:rPr kumimoji="0" lang="zh-TW" altLang="zh-TW" sz="1400" b="1" dirty="0" smtClean="0">
                <a:solidFill>
                  <a:srgbClr val="000000"/>
                </a:solidFill>
                <a:latin typeface="Arial" pitchFamily="34" charset="0"/>
                <a:ea typeface="微軟正黑體" pitchFamily="34" charset="-120"/>
              </a:rPr>
              <a:t>修訂</a:t>
            </a:r>
            <a:endParaRPr kumimoji="0" lang="zh-TW" altLang="zh-TW" sz="1400" b="1" dirty="0">
              <a:solidFill>
                <a:srgbClr val="000000"/>
              </a:solidFill>
              <a:latin typeface="Arial" pitchFamily="34" charset="0"/>
              <a:ea typeface="微軟正黑體" pitchFamily="34" charset="-12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51520" y="1700808"/>
            <a:ext cx="864096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標題 3"/>
          <p:cNvSpPr>
            <a:spLocks noGrp="1"/>
          </p:cNvSpPr>
          <p:nvPr>
            <p:ph type="title"/>
          </p:nvPr>
        </p:nvSpPr>
        <p:spPr>
          <a:xfrm>
            <a:off x="179512" y="404664"/>
            <a:ext cx="8784976" cy="1054100"/>
          </a:xfrm>
        </p:spPr>
        <p:txBody>
          <a:bodyPr lIns="36000" rIns="36000"/>
          <a:lstStyle/>
          <a:p>
            <a:pPr lvl="0" eaLnBrk="1" hangingPunct="1">
              <a:lnSpc>
                <a:spcPct val="120000"/>
              </a:lnSpc>
              <a:spcAft>
                <a:spcPts val="0"/>
              </a:spcAft>
            </a:pPr>
            <a:r>
              <a:rPr lang="zh-TW" altLang="en-US" sz="2400" b="1" dirty="0" smtClean="0"/>
              <a:t>病人安全事件提醒</a:t>
            </a:r>
            <a:r>
              <a:rPr lang="en-US" altLang="zh-TW" sz="2400" b="1" dirty="0" smtClean="0"/>
              <a:t>—</a:t>
            </a:r>
            <a:r>
              <a:rPr lang="zh-TW" altLang="en-US" sz="2400" b="1" dirty="0"/>
              <a:t>電刀或雷射手術時使用含酒精性</a:t>
            </a:r>
            <a:r>
              <a:rPr lang="zh-TW" altLang="en-US" sz="2400" b="1" dirty="0" smtClean="0"/>
              <a:t>或</a:t>
            </a:r>
            <a:r>
              <a:rPr lang="en-US" altLang="zh-TW" sz="2400" b="1" dirty="0" smtClean="0"/>
              <a:t/>
            </a:r>
            <a:br>
              <a:rPr lang="en-US" altLang="zh-TW" sz="2400" b="1" dirty="0" smtClean="0"/>
            </a:br>
            <a:r>
              <a:rPr lang="zh-TW" altLang="en-US" sz="2400" b="1" dirty="0" smtClean="0"/>
              <a:t>易燃</a:t>
            </a:r>
            <a:r>
              <a:rPr lang="zh-TW" altLang="en-US" sz="2400" b="1" dirty="0"/>
              <a:t>性消毒液，應延長乾燥時間</a:t>
            </a:r>
            <a:r>
              <a:rPr lang="zh-TW" altLang="en-US" sz="2400" b="1" dirty="0" smtClean="0"/>
              <a:t>。</a:t>
            </a:r>
            <a:r>
              <a:rPr lang="en-US" altLang="zh-TW" sz="2400" b="1" dirty="0" smtClean="0"/>
              <a:t/>
            </a:r>
            <a:br>
              <a:rPr lang="en-US" altLang="zh-TW" sz="2400" b="1" dirty="0" smtClean="0"/>
            </a:br>
            <a:r>
              <a:rPr lang="en-US" altLang="zh-TW" sz="1100" b="1" dirty="0" smtClean="0">
                <a:latin typeface="+mn-ea"/>
                <a:ea typeface="+mn-ea"/>
              </a:rPr>
              <a:t>(</a:t>
            </a:r>
            <a:r>
              <a:rPr lang="en-US" altLang="zh-TW" sz="1100" b="1" dirty="0">
                <a:latin typeface="+mn-ea"/>
                <a:ea typeface="+mn-ea"/>
              </a:rPr>
              <a:t>http://www.tpr.org.tw/images/pic/files/TPR_ALERT95</a:t>
            </a:r>
            <a:r>
              <a:rPr lang="zh-TW" altLang="en-US" sz="1100" b="1" dirty="0">
                <a:latin typeface="+mn-ea"/>
                <a:ea typeface="+mn-ea"/>
              </a:rPr>
              <a:t>年警示訊息提醒</a:t>
            </a:r>
            <a:r>
              <a:rPr lang="en-US" altLang="zh-TW" sz="1100" b="1" dirty="0" smtClean="0">
                <a:latin typeface="+mn-ea"/>
                <a:ea typeface="+mn-ea"/>
              </a:rPr>
              <a:t>1_200803211333.pdf)</a:t>
            </a:r>
            <a:endParaRPr lang="zh-TW" altLang="en-US" sz="1200" b="1" dirty="0">
              <a:latin typeface="+mn-ea"/>
              <a:ea typeface="+mn-ea"/>
            </a:endParaRPr>
          </a:p>
        </p:txBody>
      </p:sp>
      <p:sp>
        <p:nvSpPr>
          <p:cNvPr id="14" name="矩形 13"/>
          <p:cNvSpPr/>
          <p:nvPr/>
        </p:nvSpPr>
        <p:spPr>
          <a:xfrm>
            <a:off x="179512" y="116632"/>
            <a:ext cx="4572000" cy="338554"/>
          </a:xfrm>
          <a:prstGeom prst="rect">
            <a:avLst/>
          </a:prstGeom>
        </p:spPr>
        <p:txBody>
          <a:bodyPr>
            <a:spAutoFit/>
          </a:bodyPr>
          <a:lstStyle/>
          <a:p>
            <a:r>
              <a:rPr kumimoji="0" lang="zh-TW" altLang="en-US" sz="1600" b="1" spc="200" dirty="0">
                <a:solidFill>
                  <a:srgbClr val="FFFF00"/>
                </a:solidFill>
                <a:latin typeface="微軟正黑體"/>
                <a:ea typeface="微軟正黑體"/>
                <a:cs typeface="+mj-cs"/>
              </a:rPr>
              <a:t>四、避免手術過程中造成的傷害</a:t>
            </a:r>
            <a:endParaRPr lang="zh-TW" altLang="en-US" sz="1050" dirty="0">
              <a:solidFill>
                <a:srgbClr val="FFFF00"/>
              </a:solidFill>
            </a:endParaRPr>
          </a:p>
        </p:txBody>
      </p:sp>
    </p:spTree>
    <p:extLst>
      <p:ext uri="{BB962C8B-B14F-4D97-AF65-F5344CB8AC3E}">
        <p14:creationId xmlns:p14="http://schemas.microsoft.com/office/powerpoint/2010/main" val="21454365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wrap="square" numCol="1" anchor="t" anchorCtr="0" compatLnSpc="1">
            <a:prstTxWarp prst="textNoShape">
              <a:avLst/>
            </a:prstTxWarp>
          </a:bodyPr>
          <a:lstStyle/>
          <a:p>
            <a:pPr eaLnBrk="1" hangingPunct="1">
              <a:lnSpc>
                <a:spcPct val="176000"/>
              </a:lnSpc>
              <a:defRPr/>
            </a:pPr>
            <a:r>
              <a:rPr lang="en-US" altLang="zh-TW" b="1" smtClean="0">
                <a:latin typeface="+mj-ea"/>
                <a:ea typeface="+mj-ea"/>
              </a:rPr>
              <a:t>5.1</a:t>
            </a:r>
            <a:r>
              <a:rPr lang="zh-TW" altLang="en-US" b="1" smtClean="0">
                <a:latin typeface="+mj-ea"/>
                <a:ea typeface="+mj-ea"/>
              </a:rPr>
              <a:t>醫療機構應有適當機制，以定期檢討手術的適當性。</a:t>
            </a:r>
          </a:p>
          <a:p>
            <a:pPr lvl="1" eaLnBrk="1" hangingPunct="1">
              <a:lnSpc>
                <a:spcPct val="176000"/>
              </a:lnSpc>
              <a:defRPr/>
            </a:pPr>
            <a:r>
              <a:rPr lang="en-US" altLang="zh-TW" b="1" smtClean="0">
                <a:latin typeface="+mj-ea"/>
                <a:ea typeface="+mj-ea"/>
              </a:rPr>
              <a:t>5.1.1</a:t>
            </a:r>
            <a:r>
              <a:rPr lang="zh-TW" altLang="en-US" b="1" smtClean="0">
                <a:latin typeface="+mj-ea"/>
                <a:ea typeface="+mj-ea"/>
              </a:rPr>
              <a:t>醫療機構應設置相關組織，如病理組織委員會（</a:t>
            </a:r>
            <a:r>
              <a:rPr lang="en-US" altLang="zh-TW" b="1" smtClean="0">
                <a:latin typeface="+mj-ea"/>
                <a:ea typeface="+mj-ea"/>
              </a:rPr>
              <a:t>Tissue Committee</a:t>
            </a:r>
            <a:r>
              <a:rPr lang="zh-TW" altLang="en-US" b="1" smtClean="0">
                <a:latin typeface="+mj-ea"/>
                <a:ea typeface="+mj-ea"/>
              </a:rPr>
              <a:t>），並有適當機制定期檢討手術之適當性，以避免不當或不必要之手術。</a:t>
            </a:r>
            <a:endParaRPr lang="zh-TW" altLang="en-US" b="1" noProof="1" smtClean="0">
              <a:latin typeface="+mj-ea"/>
              <a:ea typeface="+mj-ea"/>
            </a:endParaRPr>
          </a:p>
        </p:txBody>
      </p:sp>
      <p:sp>
        <p:nvSpPr>
          <p:cNvPr id="63490" name="Rectangle 2"/>
          <p:cNvSpPr>
            <a:spLocks noGrp="1" noChangeArrowheads="1"/>
          </p:cNvSpPr>
          <p:nvPr>
            <p:ph type="title"/>
          </p:nvPr>
        </p:nvSpPr>
        <p:spPr/>
        <p:txBody>
          <a:bodyPr wrap="square" numCol="1" anchorCtr="0" compatLnSpc="1">
            <a:prstTxWarp prst="textNoShape">
              <a:avLst/>
            </a:prstTxWarp>
          </a:bodyPr>
          <a:lstStyle/>
          <a:p>
            <a:pPr eaLnBrk="1" hangingPunct="1">
              <a:lnSpc>
                <a:spcPct val="176000"/>
              </a:lnSpc>
              <a:defRPr/>
            </a:pPr>
            <a:r>
              <a:rPr lang="zh-TW" altLang="en-US" b="1" cap="none" dirty="0" smtClean="0">
                <a:latin typeface="+mj-ea"/>
                <a:ea typeface="+mj-ea"/>
              </a:rPr>
              <a:t>五、建立適當機制，檢討不必要之手術</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69554" y="2222375"/>
            <a:ext cx="6366942" cy="1510201"/>
          </a:xfrm>
        </p:spPr>
        <p:txBody>
          <a:bodyPr/>
          <a:lstStyle/>
          <a:p>
            <a:pPr marL="2060575" indent="-2060575"/>
            <a:r>
              <a:rPr lang="zh-TW" altLang="en-US" sz="4000" dirty="0">
                <a:solidFill>
                  <a:schemeClr val="tx1"/>
                </a:solidFill>
                <a:latin typeface="+mj-ea"/>
                <a:ea typeface="+mj-ea"/>
              </a:rPr>
              <a:t>目標</a:t>
            </a:r>
            <a:r>
              <a:rPr lang="zh-TW" altLang="en-US" sz="4000" dirty="0" smtClean="0">
                <a:solidFill>
                  <a:schemeClr val="tx1"/>
                </a:solidFill>
                <a:latin typeface="+mj-ea"/>
                <a:ea typeface="+mj-ea"/>
              </a:rPr>
              <a:t>四：預防</a:t>
            </a:r>
            <a:r>
              <a:rPr lang="zh-TW" altLang="en-US" sz="4000" dirty="0">
                <a:solidFill>
                  <a:schemeClr val="tx1"/>
                </a:solidFill>
                <a:latin typeface="+mj-ea"/>
                <a:ea typeface="+mj-ea"/>
              </a:rPr>
              <a:t>病人跌倒</a:t>
            </a:r>
            <a:r>
              <a:rPr lang="zh-TW" altLang="en-US" sz="4000" dirty="0" smtClean="0">
                <a:solidFill>
                  <a:schemeClr val="tx1"/>
                </a:solidFill>
                <a:latin typeface="+mj-ea"/>
                <a:ea typeface="+mj-ea"/>
              </a:rPr>
              <a:t>及降低傷害程度</a:t>
            </a:r>
            <a:endParaRPr lang="zh-TW" altLang="en-US" sz="4000" b="1" dirty="0">
              <a:solidFill>
                <a:schemeClr val="tx1"/>
              </a:solidFill>
              <a:latin typeface="+mj-ea"/>
              <a:ea typeface="+mj-ea"/>
            </a:endParaRPr>
          </a:p>
        </p:txBody>
      </p:sp>
      <p:sp>
        <p:nvSpPr>
          <p:cNvPr id="2052" name="Rectangle 4"/>
          <p:cNvSpPr>
            <a:spLocks noGrp="1" noChangeArrowheads="1"/>
          </p:cNvSpPr>
          <p:nvPr>
            <p:ph sz="quarter" idx="1"/>
          </p:nvPr>
        </p:nvSpPr>
        <p:spPr>
          <a:xfrm>
            <a:off x="2706874" y="4077072"/>
            <a:ext cx="6356013" cy="1818306"/>
          </a:xfrm>
        </p:spPr>
        <p:txBody>
          <a:bodyPr>
            <a:normAutofit/>
          </a:bodyPr>
          <a:lstStyle/>
          <a:p>
            <a:pPr marL="0" indent="0" algn="ctr">
              <a:buNone/>
            </a:pPr>
            <a:endParaRPr lang="zh-TW" altLang="en-US" sz="36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1752" y="437800"/>
            <a:ext cx="8534400" cy="758952"/>
          </a:xfrm>
        </p:spPr>
        <p:txBody>
          <a:bodyPr>
            <a:noAutofit/>
          </a:bodyPr>
          <a:lstStyle/>
          <a:p>
            <a:pPr>
              <a:lnSpc>
                <a:spcPct val="176000"/>
              </a:lnSpc>
            </a:pPr>
            <a:r>
              <a:rPr lang="zh-TW" altLang="en-US" sz="4400" dirty="0">
                <a:latin typeface="+mj-ea"/>
                <a:ea typeface="+mj-ea"/>
              </a:rPr>
              <a:t>執行策略</a:t>
            </a:r>
          </a:p>
        </p:txBody>
      </p:sp>
      <p:graphicFrame>
        <p:nvGraphicFramePr>
          <p:cNvPr id="2" name="內容版面配置區 1"/>
          <p:cNvGraphicFramePr>
            <a:graphicFrameLocks noGrp="1"/>
          </p:cNvGraphicFramePr>
          <p:nvPr>
            <p:ph sz="quarter" idx="4294967295"/>
            <p:extLst>
              <p:ext uri="{D42A27DB-BD31-4B8C-83A1-F6EECF244321}">
                <p14:modId xmlns:p14="http://schemas.microsoft.com/office/powerpoint/2010/main" val="1208898680"/>
              </p:ext>
            </p:extLst>
          </p:nvPr>
        </p:nvGraphicFramePr>
        <p:xfrm>
          <a:off x="316234"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1" name="Oval 5"/>
          <p:cNvSpPr>
            <a:spLocks noChangeArrowheads="1"/>
          </p:cNvSpPr>
          <p:nvPr/>
        </p:nvSpPr>
        <p:spPr bwMode="auto">
          <a:xfrm>
            <a:off x="323528" y="4581128"/>
            <a:ext cx="1224010" cy="1224012"/>
          </a:xfrm>
          <a:prstGeom prst="ellipse">
            <a:avLst/>
          </a:prstGeom>
          <a:solidFill>
            <a:srgbClr val="0000FF"/>
          </a:solidFill>
          <a:ln w="9525">
            <a:solidFill>
              <a:schemeClr val="bg1"/>
            </a:solidFill>
            <a:round/>
            <a:headEnd/>
            <a:tailEnd/>
          </a:ln>
        </p:spPr>
        <p:txBody>
          <a:bodyPr wrap="none" anchor="ctr"/>
          <a:lstStyle/>
          <a:p>
            <a:pPr algn="ctr"/>
            <a:r>
              <a:rPr lang="zh-TW" altLang="en-US" sz="4400" b="1" dirty="0">
                <a:solidFill>
                  <a:srgbClr val="FFFF00"/>
                </a:solidFill>
                <a:ea typeface="微軟正黑體" pitchFamily="34" charset="-120"/>
              </a:rPr>
              <a:t>新</a:t>
            </a:r>
          </a:p>
        </p:txBody>
      </p:sp>
      <p:sp>
        <p:nvSpPr>
          <p:cNvPr id="4102" name="Oval 6"/>
          <p:cNvSpPr>
            <a:spLocks noChangeArrowheads="1"/>
          </p:cNvSpPr>
          <p:nvPr/>
        </p:nvSpPr>
        <p:spPr bwMode="auto">
          <a:xfrm>
            <a:off x="323654" y="1772816"/>
            <a:ext cx="1224010" cy="1224010"/>
          </a:xfrm>
          <a:prstGeom prst="ellipse">
            <a:avLst/>
          </a:prstGeom>
          <a:solidFill>
            <a:srgbClr val="006600"/>
          </a:solidFill>
          <a:ln w="9525">
            <a:solidFill>
              <a:schemeClr val="bg1"/>
            </a:solidFill>
            <a:round/>
            <a:headEnd/>
            <a:tailEnd/>
          </a:ln>
        </p:spPr>
        <p:txBody>
          <a:bodyPr wrap="none" anchor="ctr"/>
          <a:lstStyle/>
          <a:p>
            <a:pPr algn="ctr"/>
            <a:r>
              <a:rPr lang="zh-TW" altLang="en-US" sz="4400" b="1" dirty="0">
                <a:solidFill>
                  <a:srgbClr val="FFFF00"/>
                </a:solidFill>
                <a:ea typeface="微軟正黑體" pitchFamily="34" charset="-120"/>
              </a:rPr>
              <a:t>修</a:t>
            </a:r>
          </a:p>
        </p:txBody>
      </p:sp>
      <p:sp>
        <p:nvSpPr>
          <p:cNvPr id="4103" name="Oval 6"/>
          <p:cNvSpPr>
            <a:spLocks noChangeArrowheads="1"/>
          </p:cNvSpPr>
          <p:nvPr/>
        </p:nvSpPr>
        <p:spPr bwMode="auto">
          <a:xfrm>
            <a:off x="611560" y="3182238"/>
            <a:ext cx="1224010" cy="1224010"/>
          </a:xfrm>
          <a:prstGeom prst="ellipse">
            <a:avLst/>
          </a:prstGeom>
          <a:solidFill>
            <a:srgbClr val="006600"/>
          </a:solidFill>
          <a:ln w="9525">
            <a:solidFill>
              <a:schemeClr val="bg1"/>
            </a:solidFill>
            <a:round/>
            <a:headEnd/>
            <a:tailEnd/>
          </a:ln>
        </p:spPr>
        <p:txBody>
          <a:bodyPr wrap="none" anchor="ctr"/>
          <a:lstStyle/>
          <a:p>
            <a:pPr algn="ctr"/>
            <a:r>
              <a:rPr lang="zh-TW" altLang="en-US" sz="4400" b="1" dirty="0">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r>
              <a:rPr lang="zh-TW" altLang="en-US" dirty="0">
                <a:latin typeface="+mj-ea"/>
                <a:ea typeface="+mj-ea"/>
              </a:rPr>
              <a:t>執行策略</a:t>
            </a:r>
            <a:r>
              <a:rPr lang="en-US" altLang="zh-TW" dirty="0">
                <a:latin typeface="+mj-ea"/>
                <a:ea typeface="+mj-ea"/>
              </a:rPr>
              <a:t>--</a:t>
            </a:r>
            <a:r>
              <a:rPr lang="zh-TW" altLang="en-US" dirty="0">
                <a:latin typeface="+mj-ea"/>
                <a:ea typeface="+mj-ea"/>
              </a:rPr>
              <a:t>修訂比較</a:t>
            </a:r>
          </a:p>
        </p:txBody>
      </p:sp>
      <p:graphicFrame>
        <p:nvGraphicFramePr>
          <p:cNvPr id="98316" name="Group 12"/>
          <p:cNvGraphicFramePr>
            <a:graphicFrameLocks noGrp="1"/>
          </p:cNvGraphicFramePr>
          <p:nvPr>
            <p:extLst>
              <p:ext uri="{D42A27DB-BD31-4B8C-83A1-F6EECF244321}">
                <p14:modId xmlns:p14="http://schemas.microsoft.com/office/powerpoint/2010/main" val="3766222033"/>
              </p:ext>
            </p:extLst>
          </p:nvPr>
        </p:nvGraphicFramePr>
        <p:xfrm>
          <a:off x="396875" y="2440137"/>
          <a:ext cx="8351838" cy="3523933"/>
        </p:xfrm>
        <a:graphic>
          <a:graphicData uri="http://schemas.openxmlformats.org/drawingml/2006/table">
            <a:tbl>
              <a:tblPr/>
              <a:tblGrid>
                <a:gridCol w="4137025"/>
                <a:gridCol w="4214813"/>
              </a:tblGrid>
              <a:tr h="555625">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微軟正黑體" pitchFamily="34" charset="-120"/>
                        </a:rPr>
                        <a:t>99-100</a:t>
                      </a:r>
                      <a:r>
                        <a:rPr kumimoji="1" lang="zh-TW" altLang="en-US" sz="20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000" b="1" i="0" u="none" strike="noStrike" cap="none" normalizeH="0" baseline="0" smtClean="0">
                          <a:ln>
                            <a:noFill/>
                          </a:ln>
                          <a:solidFill>
                            <a:schemeClr val="tx1"/>
                          </a:solidFill>
                          <a:effectLst/>
                          <a:latin typeface="Arial" charset="0"/>
                          <a:ea typeface="微軟正黑體" pitchFamily="34" charset="-120"/>
                        </a:rPr>
                        <a:t>101-102</a:t>
                      </a:r>
                      <a:r>
                        <a:rPr kumimoji="1" lang="zh-TW" altLang="en-US" sz="2000" b="1" i="0" u="none" strike="noStrike" cap="none" normalizeH="0" baseline="0" smtClean="0">
                          <a:ln>
                            <a:noFill/>
                          </a:ln>
                          <a:solidFill>
                            <a:schemeClr val="tx1"/>
                          </a:solidFill>
                          <a:effectLst/>
                          <a:latin typeface="Arial" charset="0"/>
                          <a:ea typeface="微軟正黑體" pitchFamily="34" charset="-120"/>
                        </a:rPr>
                        <a:t>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2944813">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chemeClr val="tx1"/>
                          </a:solidFill>
                          <a:effectLst/>
                          <a:latin typeface="Arial" charset="0"/>
                          <a:ea typeface="微軟正黑體" pitchFamily="34" charset="-120"/>
                        </a:rPr>
                        <a:t>落實執行跌倒風險評估及防範措施</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chemeClr val="accent6">
                              <a:lumMod val="75000"/>
                            </a:schemeClr>
                          </a:solidFill>
                          <a:effectLst/>
                          <a:latin typeface="Arial" charset="0"/>
                          <a:ea typeface="微軟正黑體" pitchFamily="34" charset="-120"/>
                        </a:rPr>
                        <a:t>加強監測與通報病人跌倒</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FF3300"/>
                          </a:solidFill>
                          <a:effectLst/>
                          <a:latin typeface="Arial" charset="0"/>
                          <a:ea typeface="微軟正黑體" pitchFamily="34" charset="-120"/>
                        </a:rPr>
                        <a:t>改善</a:t>
                      </a:r>
                      <a:r>
                        <a:rPr kumimoji="1" lang="zh-TW" altLang="en-US" sz="2000" b="1" i="0" u="none" strike="noStrike" cap="none" normalizeH="0" baseline="0" dirty="0" smtClean="0">
                          <a:ln>
                            <a:noFill/>
                          </a:ln>
                          <a:solidFill>
                            <a:schemeClr val="tx1"/>
                          </a:solidFill>
                          <a:effectLst/>
                          <a:latin typeface="Arial" charset="0"/>
                          <a:ea typeface="微軟正黑體" pitchFamily="34" charset="-120"/>
                        </a:rPr>
                        <a:t>照護環境，以降低跌倒傷害程度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chemeClr val="tx1"/>
                          </a:solidFill>
                          <a:effectLst/>
                          <a:latin typeface="Arial" charset="0"/>
                          <a:ea typeface="微軟正黑體" pitchFamily="34" charset="-120"/>
                        </a:rPr>
                        <a:t>落實執行跌倒風險評估及防範措施</a:t>
                      </a:r>
                      <a:r>
                        <a:rPr kumimoji="1" lang="zh-TW" altLang="en-US" sz="2000" b="1" i="0" u="none" strike="noStrike" cap="none" normalizeH="0" baseline="0" dirty="0" smtClean="0">
                          <a:ln>
                            <a:noFill/>
                          </a:ln>
                          <a:solidFill>
                            <a:srgbClr val="FF3300"/>
                          </a:solidFill>
                          <a:effectLst/>
                          <a:latin typeface="Arial" charset="0"/>
                          <a:ea typeface="微軟正黑體" pitchFamily="34" charset="-120"/>
                        </a:rPr>
                        <a:t>，尤其是特定族群如兒童、老人</a:t>
                      </a:r>
                      <a:r>
                        <a:rPr kumimoji="1" lang="en-US" altLang="zh-TW" sz="2000" b="1" i="0" u="none" strike="noStrike" cap="none" normalizeH="0" baseline="0" dirty="0" smtClean="0">
                          <a:ln>
                            <a:noFill/>
                          </a:ln>
                          <a:solidFill>
                            <a:srgbClr val="FF3300"/>
                          </a:solidFill>
                          <a:effectLst/>
                          <a:latin typeface="Arial" charset="0"/>
                          <a:ea typeface="微軟正黑體" pitchFamily="34" charset="-120"/>
                        </a:rPr>
                        <a:t>…</a:t>
                      </a:r>
                      <a:r>
                        <a:rPr kumimoji="1" lang="zh-TW" altLang="en-US" sz="2000" b="1" i="0" u="none" strike="noStrike" cap="none" normalizeH="0" baseline="0" dirty="0" smtClean="0">
                          <a:ln>
                            <a:noFill/>
                          </a:ln>
                          <a:solidFill>
                            <a:srgbClr val="FF3300"/>
                          </a:solidFill>
                          <a:effectLst/>
                          <a:latin typeface="Arial" charset="0"/>
                          <a:ea typeface="微軟正黑體" pitchFamily="34" charset="-120"/>
                        </a:rPr>
                        <a:t>等</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FF3300"/>
                          </a:solidFill>
                          <a:effectLst/>
                          <a:latin typeface="Arial" charset="0"/>
                          <a:ea typeface="微軟正黑體" pitchFamily="34" charset="-120"/>
                        </a:rPr>
                        <a:t>提供安全的</a:t>
                      </a:r>
                      <a:r>
                        <a:rPr kumimoji="1" lang="zh-TW" altLang="en-US" sz="2000" b="1" i="0" u="none" strike="noStrike" cap="none" normalizeH="0" baseline="0" dirty="0" smtClean="0">
                          <a:ln>
                            <a:noFill/>
                          </a:ln>
                          <a:solidFill>
                            <a:schemeClr val="tx1"/>
                          </a:solidFill>
                          <a:effectLst/>
                          <a:latin typeface="Arial" charset="0"/>
                          <a:ea typeface="微軟正黑體" pitchFamily="34" charset="-120"/>
                        </a:rPr>
                        <a:t>照護環境，降低跌倒傷害程度</a:t>
                      </a:r>
                    </a:p>
                    <a:p>
                      <a:pPr marL="263525" marR="0" lvl="0" indent="-263525" algn="l" defTabSz="914400" rtl="0" eaLnBrk="1" fontAlgn="base" latinLnBrk="0" hangingPunct="1">
                        <a:lnSpc>
                          <a:spcPct val="110000"/>
                        </a:lnSpc>
                        <a:spcBef>
                          <a:spcPct val="20000"/>
                        </a:spcBef>
                        <a:spcAft>
                          <a:spcPct val="0"/>
                        </a:spcAft>
                        <a:buClrTx/>
                        <a:buSzTx/>
                        <a:buFont typeface="Wingdings" pitchFamily="2" charset="2"/>
                        <a:buChar char="n"/>
                        <a:tabLst/>
                      </a:pPr>
                      <a:r>
                        <a:rPr kumimoji="1" lang="zh-TW" altLang="en-US" sz="2000" b="1" i="0" u="none" strike="noStrike" cap="none" normalizeH="0" baseline="0" dirty="0" smtClean="0">
                          <a:ln>
                            <a:noFill/>
                          </a:ln>
                          <a:solidFill>
                            <a:srgbClr val="0000FF"/>
                          </a:solidFill>
                          <a:effectLst/>
                          <a:latin typeface="Arial" charset="0"/>
                          <a:ea typeface="微軟正黑體" pitchFamily="34" charset="-120"/>
                        </a:rPr>
                        <a:t>跌倒後檢視及調整照護計畫</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30" name="AutoShape 26"/>
          <p:cNvSpPr>
            <a:spLocks noChangeArrowheads="1"/>
          </p:cNvSpPr>
          <p:nvPr/>
        </p:nvSpPr>
        <p:spPr bwMode="auto">
          <a:xfrm>
            <a:off x="4573588" y="3059262"/>
            <a:ext cx="287337"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微軟正黑體" pitchFamily="34" charset="-120"/>
            </a:endParaRPr>
          </a:p>
        </p:txBody>
      </p:sp>
      <p:sp>
        <p:nvSpPr>
          <p:cNvPr id="8" name="AutoShape 26"/>
          <p:cNvSpPr>
            <a:spLocks noChangeArrowheads="1"/>
          </p:cNvSpPr>
          <p:nvPr/>
        </p:nvSpPr>
        <p:spPr bwMode="auto">
          <a:xfrm>
            <a:off x="4572000" y="4843760"/>
            <a:ext cx="287337"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微軟正黑體" pitchFamily="34" charset="-120"/>
            </a:endParaRPr>
          </a:p>
        </p:txBody>
      </p:sp>
      <p:grpSp>
        <p:nvGrpSpPr>
          <p:cNvPr id="2" name="群組 8"/>
          <p:cNvGrpSpPr/>
          <p:nvPr/>
        </p:nvGrpSpPr>
        <p:grpSpPr>
          <a:xfrm>
            <a:off x="322708" y="1706835"/>
            <a:ext cx="8713788" cy="354013"/>
            <a:chOff x="179512" y="1706835"/>
            <a:chExt cx="8713788" cy="354013"/>
          </a:xfrm>
        </p:grpSpPr>
        <p:sp>
          <p:nvSpPr>
            <p:cNvPr id="10" name="Text Box 41"/>
            <p:cNvSpPr txBox="1">
              <a:spLocks noChangeArrowheads="1"/>
            </p:cNvSpPr>
            <p:nvPr/>
          </p:nvSpPr>
          <p:spPr bwMode="auto">
            <a:xfrm>
              <a:off x="179512" y="1706835"/>
              <a:ext cx="8713788" cy="354013"/>
            </a:xfrm>
            <a:prstGeom prst="rect">
              <a:avLst/>
            </a:prstGeom>
            <a:noFill/>
            <a:ln>
              <a:noFill/>
            </a:ln>
            <a:extLst/>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lang="zh-TW" altLang="en-US" sz="1700" b="1" dirty="0">
                  <a:ea typeface="微軟正黑體" pitchFamily="34" charset="-120"/>
                </a:rPr>
                <a:t>註：</a:t>
              </a:r>
              <a:r>
                <a:rPr lang="zh-TW" altLang="en-US" sz="1700" b="1" dirty="0">
                  <a:solidFill>
                    <a:srgbClr val="FF3300"/>
                  </a:solidFill>
                  <a:ea typeface="微軟正黑體" pitchFamily="34" charset="-120"/>
                </a:rPr>
                <a:t>紅字</a:t>
              </a:r>
              <a:r>
                <a:rPr lang="zh-TW" altLang="en-US" sz="1700" b="1" dirty="0">
                  <a:ea typeface="微軟正黑體" pitchFamily="34" charset="-120"/>
                </a:rPr>
                <a:t>為差異處，</a:t>
              </a:r>
              <a:r>
                <a:rPr lang="zh-TW" altLang="en-US" sz="1700" b="1" dirty="0" smtClean="0">
                  <a:solidFill>
                    <a:srgbClr val="D19049">
                      <a:lumMod val="75000"/>
                    </a:srgbClr>
                  </a:solidFill>
                  <a:ea typeface="微軟正黑體" pitchFamily="34" charset="-120"/>
                </a:rPr>
                <a:t>褐字</a:t>
              </a:r>
              <a:r>
                <a:rPr lang="zh-TW" altLang="en-US" sz="1700" b="1" dirty="0">
                  <a:ea typeface="微軟正黑體" pitchFamily="34" charset="-120"/>
                </a:rPr>
                <a:t>為刪除或整併，</a:t>
              </a:r>
              <a:r>
                <a:rPr lang="zh-TW" altLang="en-US" sz="1700" b="1" dirty="0">
                  <a:solidFill>
                    <a:srgbClr val="0000FF"/>
                  </a:solidFill>
                  <a:ea typeface="微軟正黑體" pitchFamily="34" charset="-120"/>
                </a:rPr>
                <a:t>藍字</a:t>
              </a:r>
              <a:r>
                <a:rPr lang="zh-TW" altLang="en-US" sz="1700" b="1" dirty="0">
                  <a:ea typeface="微軟正黑體" pitchFamily="34" charset="-120"/>
                </a:rPr>
                <a:t>為新增策略，</a:t>
              </a:r>
              <a:r>
                <a:rPr lang="zh-TW" altLang="en-US" sz="1700" b="1" dirty="0">
                  <a:solidFill>
                    <a:srgbClr val="646B86"/>
                  </a:solidFill>
                  <a:ea typeface="微軟正黑體" pitchFamily="34" charset="-120"/>
                </a:rPr>
                <a:t>「　」</a:t>
              </a:r>
              <a:r>
                <a:rPr lang="zh-TW" altLang="en-US" sz="1700" b="1" dirty="0">
                  <a:ea typeface="微軟正黑體" pitchFamily="34" charset="-120"/>
                </a:rPr>
                <a:t>為建議加強的項目。</a:t>
              </a:r>
            </a:p>
          </p:txBody>
        </p:sp>
        <p:sp>
          <p:nvSpPr>
            <p:cNvPr id="11" name="AutoShape 42"/>
            <p:cNvSpPr>
              <a:spLocks noChangeArrowheads="1"/>
            </p:cNvSpPr>
            <p:nvPr/>
          </p:nvSpPr>
          <p:spPr bwMode="auto">
            <a:xfrm>
              <a:off x="6084862" y="1715790"/>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a:solidFill>
                  <a:prstClr val="black"/>
                </a:solidFill>
                <a:ea typeface="微軟正黑體" pitchFamily="34" charset="-120"/>
              </a:endParaRP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971600" y="1772816"/>
            <a:ext cx="7772400" cy="1752600"/>
          </a:xfrm>
        </p:spPr>
        <p:txBody>
          <a:bodyPr>
            <a:normAutofit/>
          </a:bodyPr>
          <a:lstStyle/>
          <a:p>
            <a:r>
              <a:rPr lang="zh-TW" altLang="en-US" sz="5400" b="1" dirty="0">
                <a:latin typeface="+mj-ea"/>
                <a:ea typeface="+mj-ea"/>
              </a:rPr>
              <a:t>一般原則與參考做法</a:t>
            </a:r>
          </a:p>
        </p:txBody>
      </p:sp>
      <p:grpSp>
        <p:nvGrpSpPr>
          <p:cNvPr id="2" name="群組 7"/>
          <p:cNvGrpSpPr/>
          <p:nvPr/>
        </p:nvGrpSpPr>
        <p:grpSpPr>
          <a:xfrm>
            <a:off x="179512" y="159611"/>
            <a:ext cx="2909029" cy="2909029"/>
            <a:chOff x="179512" y="159611"/>
            <a:chExt cx="2909029" cy="2909029"/>
          </a:xfrm>
        </p:grpSpPr>
        <p:grpSp>
          <p:nvGrpSpPr>
            <p:cNvPr id="3" name="群組 6"/>
            <p:cNvGrpSpPr/>
            <p:nvPr/>
          </p:nvGrpSpPr>
          <p:grpSpPr>
            <a:xfrm>
              <a:off x="360000" y="159611"/>
              <a:ext cx="899632" cy="2909029"/>
              <a:chOff x="360000" y="159611"/>
              <a:chExt cx="899632" cy="2909029"/>
            </a:xfrm>
          </p:grpSpPr>
          <p:cxnSp>
            <p:nvCxnSpPr>
              <p:cNvPr id="6" name="直線接點 5"/>
              <p:cNvCxnSpPr/>
              <p:nvPr/>
            </p:nvCxnSpPr>
            <p:spPr>
              <a:xfrm>
                <a:off x="360000" y="188640"/>
                <a:ext cx="0" cy="28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40000" y="188640"/>
                <a:ext cx="0" cy="252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720000" y="188640"/>
                <a:ext cx="0" cy="216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900000" y="159611"/>
                <a:ext cx="0" cy="180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1080000" y="159611"/>
                <a:ext cx="0" cy="144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1259632" y="159611"/>
                <a:ext cx="0" cy="10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4" name="群組 16"/>
            <p:cNvGrpSpPr/>
            <p:nvPr/>
          </p:nvGrpSpPr>
          <p:grpSpPr>
            <a:xfrm rot="16200000" flipH="1">
              <a:off x="1184027" y="-671858"/>
              <a:ext cx="900000" cy="2909029"/>
              <a:chOff x="360000" y="159611"/>
              <a:chExt cx="899632" cy="2909029"/>
            </a:xfrm>
          </p:grpSpPr>
          <p:cxnSp>
            <p:nvCxnSpPr>
              <p:cNvPr id="18" name="直線接點 17"/>
              <p:cNvCxnSpPr/>
              <p:nvPr/>
            </p:nvCxnSpPr>
            <p:spPr>
              <a:xfrm>
                <a:off x="360000" y="188640"/>
                <a:ext cx="0" cy="28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40000" y="188640"/>
                <a:ext cx="0" cy="252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720000" y="188640"/>
                <a:ext cx="0" cy="216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900000" y="159611"/>
                <a:ext cx="0" cy="180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080000" y="159611"/>
                <a:ext cx="0" cy="144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1259632" y="159611"/>
                <a:ext cx="0" cy="10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群組 24"/>
          <p:cNvGrpSpPr/>
          <p:nvPr/>
        </p:nvGrpSpPr>
        <p:grpSpPr>
          <a:xfrm rot="10800000">
            <a:off x="6055459" y="3472298"/>
            <a:ext cx="2909029" cy="2909029"/>
            <a:chOff x="179512" y="159611"/>
            <a:chExt cx="2909029" cy="2909029"/>
          </a:xfrm>
        </p:grpSpPr>
        <p:grpSp>
          <p:nvGrpSpPr>
            <p:cNvPr id="8" name="群組 25"/>
            <p:cNvGrpSpPr/>
            <p:nvPr/>
          </p:nvGrpSpPr>
          <p:grpSpPr>
            <a:xfrm>
              <a:off x="360000" y="159611"/>
              <a:ext cx="899632" cy="2909029"/>
              <a:chOff x="360000" y="159611"/>
              <a:chExt cx="899632" cy="2909029"/>
            </a:xfrm>
          </p:grpSpPr>
          <p:cxnSp>
            <p:nvCxnSpPr>
              <p:cNvPr id="34" name="直線接點 33"/>
              <p:cNvCxnSpPr/>
              <p:nvPr/>
            </p:nvCxnSpPr>
            <p:spPr>
              <a:xfrm>
                <a:off x="360000" y="188640"/>
                <a:ext cx="0" cy="28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40000" y="188640"/>
                <a:ext cx="0" cy="252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720000" y="188640"/>
                <a:ext cx="0" cy="216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900000" y="159611"/>
                <a:ext cx="0" cy="180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1080000" y="159611"/>
                <a:ext cx="0" cy="144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1259632" y="159611"/>
                <a:ext cx="0" cy="10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9" name="群組 26"/>
            <p:cNvGrpSpPr/>
            <p:nvPr/>
          </p:nvGrpSpPr>
          <p:grpSpPr>
            <a:xfrm rot="16200000" flipH="1">
              <a:off x="1184027" y="-671858"/>
              <a:ext cx="900000" cy="2909029"/>
              <a:chOff x="360000" y="159611"/>
              <a:chExt cx="899632" cy="2909029"/>
            </a:xfrm>
          </p:grpSpPr>
          <p:cxnSp>
            <p:nvCxnSpPr>
              <p:cNvPr id="28" name="直線接點 27"/>
              <p:cNvCxnSpPr/>
              <p:nvPr/>
            </p:nvCxnSpPr>
            <p:spPr>
              <a:xfrm>
                <a:off x="360000" y="188640"/>
                <a:ext cx="0" cy="28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540000" y="188640"/>
                <a:ext cx="0" cy="252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720000" y="188640"/>
                <a:ext cx="0" cy="216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900000" y="159611"/>
                <a:ext cx="0" cy="180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080000" y="159611"/>
                <a:ext cx="0" cy="144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159611"/>
                <a:ext cx="0" cy="108000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1752" y="332656"/>
            <a:ext cx="7438600" cy="758952"/>
          </a:xfrm>
        </p:spPr>
        <p:txBody>
          <a:bodyPr>
            <a:noAutofit/>
          </a:bodyPr>
          <a:lstStyle/>
          <a:p>
            <a:pPr marL="723900" indent="-723900" algn="l"/>
            <a:r>
              <a:rPr lang="zh-TW" altLang="en-US" sz="2800" dirty="0" smtClean="0">
                <a:latin typeface="+mj-ea"/>
                <a:ea typeface="+mj-ea"/>
              </a:rPr>
              <a:t>一、落實</a:t>
            </a:r>
            <a:r>
              <a:rPr lang="zh-TW" altLang="en-US" sz="2800" dirty="0">
                <a:latin typeface="+mj-ea"/>
                <a:ea typeface="+mj-ea"/>
              </a:rPr>
              <a:t>執行跌倒風險評估及防範措施，尤其是特定族群如兒童、老人</a:t>
            </a:r>
            <a:r>
              <a:rPr lang="en-US" altLang="zh-TW" sz="2800" dirty="0">
                <a:latin typeface="+mj-ea"/>
                <a:ea typeface="+mj-ea"/>
              </a:rPr>
              <a:t>…</a:t>
            </a:r>
            <a:r>
              <a:rPr lang="zh-TW" altLang="en-US" sz="2800" dirty="0" smtClean="0">
                <a:latin typeface="+mj-ea"/>
                <a:ea typeface="+mj-ea"/>
              </a:rPr>
              <a:t>等</a:t>
            </a:r>
            <a:endParaRPr lang="en-US" altLang="zh-TW" sz="2800" dirty="0">
              <a:latin typeface="+mj-ea"/>
              <a:ea typeface="+mj-ea"/>
            </a:endParaRPr>
          </a:p>
        </p:txBody>
      </p:sp>
      <p:graphicFrame>
        <p:nvGraphicFramePr>
          <p:cNvPr id="2" name="內容版面配置區 1"/>
          <p:cNvGraphicFramePr>
            <a:graphicFrameLocks noGrp="1"/>
          </p:cNvGraphicFramePr>
          <p:nvPr>
            <p:ph sz="quarter" idx="4294967295"/>
            <p:extLst>
              <p:ext uri="{D42A27DB-BD31-4B8C-83A1-F6EECF244321}">
                <p14:modId xmlns:p14="http://schemas.microsoft.com/office/powerpoint/2010/main" val="2771697609"/>
              </p:ext>
            </p:extLst>
          </p:nvPr>
        </p:nvGraphicFramePr>
        <p:xfrm>
          <a:off x="899592" y="1700808"/>
          <a:ext cx="7878413"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9512" y="228600"/>
            <a:ext cx="7560840" cy="968152"/>
          </a:xfrm>
        </p:spPr>
        <p:txBody>
          <a:bodyPr>
            <a:noAutofit/>
          </a:bodyPr>
          <a:lstStyle/>
          <a:p>
            <a:pPr marL="355600" indent="-355600" algn="l"/>
            <a:r>
              <a:rPr lang="en-US" altLang="zh-TW" sz="2000" dirty="0">
                <a:latin typeface="+mj-ea"/>
                <a:ea typeface="+mj-ea"/>
              </a:rPr>
              <a:t>1.1</a:t>
            </a:r>
            <a:r>
              <a:rPr lang="zh-TW" altLang="en-US" sz="2000" dirty="0">
                <a:latin typeface="+mj-ea"/>
                <a:ea typeface="+mj-ea"/>
              </a:rPr>
              <a:t>對醫療機構工作人員、病人、家屬及其照顧者應提供跌倒預防的宣導</a:t>
            </a:r>
            <a:r>
              <a:rPr lang="zh-TW" altLang="en-US" sz="2000" dirty="0" smtClean="0">
                <a:latin typeface="+mj-ea"/>
                <a:ea typeface="+mj-ea"/>
              </a:rPr>
              <a:t>教育</a:t>
            </a:r>
            <a:endParaRPr lang="zh-TW" altLang="en-US" sz="2000" dirty="0">
              <a:latin typeface="+mj-ea"/>
              <a:ea typeface="+mj-ea"/>
            </a:endParaRPr>
          </a:p>
        </p:txBody>
      </p:sp>
      <p:graphicFrame>
        <p:nvGraphicFramePr>
          <p:cNvPr id="3" name="內容版面配置區 2"/>
          <p:cNvGraphicFramePr>
            <a:graphicFrameLocks noGrp="1"/>
          </p:cNvGraphicFramePr>
          <p:nvPr>
            <p:ph sz="quarter" idx="4294967295"/>
            <p:extLst>
              <p:ext uri="{D42A27DB-BD31-4B8C-83A1-F6EECF244321}">
                <p14:modId xmlns:p14="http://schemas.microsoft.com/office/powerpoint/2010/main" val="4046410189"/>
              </p:ext>
            </p:extLst>
          </p:nvPr>
        </p:nvGraphicFramePr>
        <p:xfrm>
          <a:off x="179512" y="1340768"/>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179512" y="158443"/>
            <a:ext cx="5328592" cy="276999"/>
          </a:xfrm>
          <a:prstGeom prst="rect">
            <a:avLst/>
          </a:prstGeom>
        </p:spPr>
        <p:txBody>
          <a:bodyPr wrap="square">
            <a:spAutoFit/>
          </a:bodyPr>
          <a:lstStyle/>
          <a:p>
            <a:r>
              <a:rPr lang="zh-TW" altLang="en-US" sz="1200" dirty="0">
                <a:solidFill>
                  <a:prstClr val="black"/>
                </a:solidFill>
                <a:ea typeface="微軟正黑體" pitchFamily="34" charset="-120"/>
              </a:rPr>
              <a:t>一、落實執行跌倒風險評估及防範措施，尤其是特定族群如兒童、老人</a:t>
            </a:r>
            <a:r>
              <a:rPr lang="en-US" altLang="zh-TW" sz="1200" dirty="0">
                <a:solidFill>
                  <a:prstClr val="black"/>
                </a:solidFill>
                <a:ea typeface="微軟正黑體" pitchFamily="34" charset="-120"/>
              </a:rPr>
              <a:t>…</a:t>
            </a:r>
            <a:r>
              <a:rPr lang="zh-TW" altLang="en-US" sz="1200" dirty="0">
                <a:solidFill>
                  <a:prstClr val="black"/>
                </a:solidFill>
                <a:ea typeface="微軟正黑體" pitchFamily="34" charset="-120"/>
              </a:rPr>
              <a:t>等</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79512" y="476672"/>
            <a:ext cx="7654624" cy="758952"/>
          </a:xfrm>
        </p:spPr>
        <p:txBody>
          <a:bodyPr>
            <a:normAutofit fontScale="90000"/>
          </a:bodyPr>
          <a:lstStyle/>
          <a:p>
            <a:pPr marL="444500" indent="-444500" algn="l"/>
            <a:r>
              <a:rPr lang="en-US" altLang="zh-TW" sz="2400" dirty="0">
                <a:latin typeface="+mj-ea"/>
                <a:ea typeface="+mj-ea"/>
              </a:rPr>
              <a:t>1.2</a:t>
            </a:r>
            <a:r>
              <a:rPr lang="zh-TW" altLang="en-US" sz="2400" dirty="0">
                <a:latin typeface="+mj-ea"/>
                <a:ea typeface="+mj-ea"/>
              </a:rPr>
              <a:t>運用具有信效度的風險評估工具及早發現跌倒高危險群的</a:t>
            </a:r>
            <a:r>
              <a:rPr lang="zh-TW" altLang="en-US" sz="2400" dirty="0" smtClean="0">
                <a:latin typeface="+mj-ea"/>
                <a:ea typeface="+mj-ea"/>
              </a:rPr>
              <a:t>病人</a:t>
            </a:r>
            <a:endParaRPr lang="en-US" altLang="zh-TW" sz="2400" dirty="0">
              <a:latin typeface="+mj-ea"/>
              <a:ea typeface="+mj-ea"/>
            </a:endParaRPr>
          </a:p>
        </p:txBody>
      </p:sp>
      <p:graphicFrame>
        <p:nvGraphicFramePr>
          <p:cNvPr id="2" name="內容版面配置區 1"/>
          <p:cNvGraphicFramePr>
            <a:graphicFrameLocks noGrp="1"/>
          </p:cNvGraphicFramePr>
          <p:nvPr>
            <p:ph sz="quarter" idx="4294967295"/>
            <p:extLst>
              <p:ext uri="{D42A27DB-BD31-4B8C-83A1-F6EECF244321}">
                <p14:modId xmlns:p14="http://schemas.microsoft.com/office/powerpoint/2010/main" val="2387134965"/>
              </p:ext>
            </p:extLst>
          </p:nvPr>
        </p:nvGraphicFramePr>
        <p:xfrm>
          <a:off x="229493" y="1556792"/>
          <a:ext cx="8914507"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179512" y="158443"/>
            <a:ext cx="5328592" cy="276999"/>
          </a:xfrm>
          <a:prstGeom prst="rect">
            <a:avLst/>
          </a:prstGeom>
        </p:spPr>
        <p:txBody>
          <a:bodyPr wrap="square">
            <a:spAutoFit/>
          </a:bodyPr>
          <a:lstStyle/>
          <a:p>
            <a:r>
              <a:rPr lang="zh-TW" altLang="en-US" sz="1200" dirty="0">
                <a:solidFill>
                  <a:prstClr val="black"/>
                </a:solidFill>
                <a:ea typeface="微軟正黑體" pitchFamily="34" charset="-120"/>
              </a:rPr>
              <a:t>一、落實執行跌倒風險評估及防範措施，尤其是特定族群如兒童、老人</a:t>
            </a:r>
            <a:r>
              <a:rPr lang="en-US" altLang="zh-TW" sz="1200" dirty="0">
                <a:solidFill>
                  <a:prstClr val="black"/>
                </a:solidFill>
                <a:ea typeface="微軟正黑體" pitchFamily="34" charset="-120"/>
              </a:rPr>
              <a:t>…</a:t>
            </a:r>
            <a:r>
              <a:rPr lang="zh-TW" altLang="en-US" sz="1200" dirty="0">
                <a:solidFill>
                  <a:prstClr val="black"/>
                </a:solidFill>
                <a:ea typeface="微軟正黑體" pitchFamily="34" charset="-120"/>
              </a:rPr>
              <a:t>等</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79512" y="293784"/>
            <a:ext cx="7726632" cy="758952"/>
          </a:xfrm>
        </p:spPr>
        <p:txBody>
          <a:bodyPr>
            <a:normAutofit fontScale="90000"/>
          </a:bodyPr>
          <a:lstStyle/>
          <a:p>
            <a:r>
              <a:rPr lang="en-US" altLang="zh-TW" sz="2400" dirty="0">
                <a:latin typeface="+mj-ea"/>
                <a:ea typeface="+mj-ea"/>
              </a:rPr>
              <a:t>1.3</a:t>
            </a:r>
            <a:r>
              <a:rPr lang="zh-TW" altLang="en-US" sz="2400" dirty="0">
                <a:latin typeface="+mj-ea"/>
                <a:ea typeface="+mj-ea"/>
              </a:rPr>
              <a:t>針對不同病人屬性提供不同程度與個別性的跌倒防範措施。</a:t>
            </a:r>
          </a:p>
        </p:txBody>
      </p:sp>
      <p:graphicFrame>
        <p:nvGraphicFramePr>
          <p:cNvPr id="8" name="內容版面配置區 7"/>
          <p:cNvGraphicFramePr>
            <a:graphicFrameLocks noGrp="1"/>
          </p:cNvGraphicFramePr>
          <p:nvPr>
            <p:ph sz="quarter" idx="4294967295"/>
            <p:extLst>
              <p:ext uri="{D42A27DB-BD31-4B8C-83A1-F6EECF244321}">
                <p14:modId xmlns:p14="http://schemas.microsoft.com/office/powerpoint/2010/main" val="694336425"/>
              </p:ext>
            </p:extLst>
          </p:nvPr>
        </p:nvGraphicFramePr>
        <p:xfrm>
          <a:off x="35496" y="1628799"/>
          <a:ext cx="9036496" cy="460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79512" y="271681"/>
            <a:ext cx="5328592" cy="276999"/>
          </a:xfrm>
          <a:prstGeom prst="rect">
            <a:avLst/>
          </a:prstGeom>
        </p:spPr>
        <p:txBody>
          <a:bodyPr wrap="square">
            <a:spAutoFit/>
          </a:bodyPr>
          <a:lstStyle/>
          <a:p>
            <a:r>
              <a:rPr lang="zh-TW" altLang="en-US" sz="1200" dirty="0">
                <a:solidFill>
                  <a:prstClr val="black"/>
                </a:solidFill>
                <a:ea typeface="微軟正黑體" pitchFamily="34" charset="-120"/>
              </a:rPr>
              <a:t>一、落實執行跌倒風險評估及防範措施，尤其是特定族群如兒童、老人</a:t>
            </a:r>
            <a:r>
              <a:rPr lang="en-US" altLang="zh-TW" sz="1200" dirty="0">
                <a:solidFill>
                  <a:prstClr val="black"/>
                </a:solidFill>
                <a:ea typeface="微軟正黑體" pitchFamily="34" charset="-120"/>
              </a:rPr>
              <a:t>…</a:t>
            </a:r>
            <a:r>
              <a:rPr lang="zh-TW" altLang="en-US" sz="1200" dirty="0">
                <a:solidFill>
                  <a:prstClr val="black"/>
                </a:solidFill>
                <a:ea typeface="微軟正黑體" pitchFamily="34" charset="-120"/>
              </a:rPr>
              <a:t>等</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zh-TW" dirty="0" smtClean="0">
                <a:latin typeface="+mj-ea"/>
                <a:ea typeface="+mj-ea"/>
              </a:rPr>
              <a:t>101-102</a:t>
            </a:r>
            <a:r>
              <a:rPr lang="zh-TW" altLang="en-US" dirty="0" smtClean="0">
                <a:latin typeface="+mj-ea"/>
                <a:ea typeface="+mj-ea"/>
              </a:rPr>
              <a:t>年度目標修訂概要</a:t>
            </a:r>
            <a:r>
              <a:rPr lang="en-US" altLang="zh-TW" dirty="0" smtClean="0">
                <a:latin typeface="+mj-ea"/>
                <a:ea typeface="+mj-ea"/>
              </a:rPr>
              <a:t>  </a:t>
            </a:r>
            <a:r>
              <a:rPr lang="en-US" altLang="zh-TW" sz="2800" dirty="0" smtClean="0">
                <a:latin typeface="+mj-ea"/>
                <a:ea typeface="+mj-ea"/>
              </a:rPr>
              <a:t>1/2</a:t>
            </a:r>
          </a:p>
        </p:txBody>
      </p:sp>
      <p:graphicFrame>
        <p:nvGraphicFramePr>
          <p:cNvPr id="3" name="資料庫圖表 2"/>
          <p:cNvGraphicFramePr/>
          <p:nvPr>
            <p:extLst>
              <p:ext uri="{D42A27DB-BD31-4B8C-83A1-F6EECF244321}">
                <p14:modId xmlns:p14="http://schemas.microsoft.com/office/powerpoint/2010/main" val="1965483136"/>
              </p:ext>
            </p:extLst>
          </p:nvPr>
        </p:nvGraphicFramePr>
        <p:xfrm>
          <a:off x="108520" y="764704"/>
          <a:ext cx="91440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9512" y="228600"/>
            <a:ext cx="8534400" cy="758952"/>
          </a:xfrm>
        </p:spPr>
        <p:txBody>
          <a:bodyPr>
            <a:normAutofit/>
          </a:bodyPr>
          <a:lstStyle/>
          <a:p>
            <a:pPr algn="l"/>
            <a:r>
              <a:rPr lang="zh-TW" altLang="en-US" sz="2800" dirty="0" smtClean="0">
                <a:latin typeface="+mj-ea"/>
                <a:ea typeface="+mj-ea"/>
              </a:rPr>
              <a:t>二、提供</a:t>
            </a:r>
            <a:r>
              <a:rPr lang="zh-TW" altLang="en-US" sz="2800" dirty="0">
                <a:latin typeface="+mj-ea"/>
                <a:ea typeface="+mj-ea"/>
              </a:rPr>
              <a:t>安全的照護環境，降低跌倒傷害程度</a:t>
            </a:r>
          </a:p>
        </p:txBody>
      </p:sp>
      <p:graphicFrame>
        <p:nvGraphicFramePr>
          <p:cNvPr id="3" name="內容版面配置區 2"/>
          <p:cNvGraphicFramePr>
            <a:graphicFrameLocks noGrp="1"/>
          </p:cNvGraphicFramePr>
          <p:nvPr>
            <p:ph sz="quarter" idx="4294967295"/>
            <p:extLst>
              <p:ext uri="{D42A27DB-BD31-4B8C-83A1-F6EECF244321}">
                <p14:modId xmlns:p14="http://schemas.microsoft.com/office/powerpoint/2010/main" val="3504353098"/>
              </p:ext>
            </p:extLst>
          </p:nvPr>
        </p:nvGraphicFramePr>
        <p:xfrm>
          <a:off x="-36513" y="908720"/>
          <a:ext cx="9577065" cy="691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Files\品質組\4.公用病人安全\3.病人安全週\000-相關圖檔(心寶圖檔及簡介、logo、其他造型）\心寶圖檔\心寶-打掃(預防跌倒).g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64288" y="4802615"/>
            <a:ext cx="1728192" cy="1528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lnSpc>
                <a:spcPct val="176000"/>
              </a:lnSpc>
            </a:pPr>
            <a:r>
              <a:rPr lang="zh-TW" altLang="en-US" sz="3200" dirty="0" smtClean="0">
                <a:latin typeface="+mj-ea"/>
                <a:ea typeface="+mj-ea"/>
              </a:rPr>
              <a:t>三、跌倒</a:t>
            </a:r>
            <a:r>
              <a:rPr lang="zh-TW" altLang="en-US" sz="3200" dirty="0">
                <a:latin typeface="+mj-ea"/>
                <a:ea typeface="+mj-ea"/>
              </a:rPr>
              <a:t>後檢視及調整照護計畫</a:t>
            </a:r>
          </a:p>
        </p:txBody>
      </p:sp>
      <p:sp>
        <p:nvSpPr>
          <p:cNvPr id="34819" name="Rectangle 3"/>
          <p:cNvSpPr>
            <a:spLocks noGrp="1" noChangeArrowheads="1"/>
          </p:cNvSpPr>
          <p:nvPr>
            <p:ph sz="quarter" idx="4294967295"/>
          </p:nvPr>
        </p:nvSpPr>
        <p:spPr>
          <a:xfrm>
            <a:off x="179512" y="1412776"/>
            <a:ext cx="8784976" cy="4572000"/>
          </a:xfrm>
        </p:spPr>
        <p:txBody>
          <a:bodyPr>
            <a:normAutofit/>
          </a:bodyPr>
          <a:lstStyle/>
          <a:p>
            <a:pPr>
              <a:lnSpc>
                <a:spcPct val="150000"/>
              </a:lnSpc>
            </a:pPr>
            <a:r>
              <a:rPr lang="en-US" altLang="zh-TW" dirty="0">
                <a:latin typeface="+mj-ea"/>
                <a:ea typeface="+mj-ea"/>
              </a:rPr>
              <a:t>3.1</a:t>
            </a:r>
            <a:r>
              <a:rPr lang="zh-TW" altLang="en-US" dirty="0">
                <a:latin typeface="+mj-ea"/>
                <a:ea typeface="+mj-ea"/>
              </a:rPr>
              <a:t>跌倒後重新檢視照護計畫並適時調整計畫</a:t>
            </a:r>
          </a:p>
          <a:p>
            <a:pPr lvl="1">
              <a:lnSpc>
                <a:spcPct val="150000"/>
              </a:lnSpc>
            </a:pPr>
            <a:r>
              <a:rPr lang="en-US" altLang="zh-TW" dirty="0">
                <a:latin typeface="+mj-ea"/>
                <a:ea typeface="+mj-ea"/>
              </a:rPr>
              <a:t>3.1.1</a:t>
            </a:r>
            <a:r>
              <a:rPr lang="zh-TW" altLang="en-US" dirty="0">
                <a:latin typeface="+mj-ea"/>
                <a:ea typeface="+mj-ea"/>
              </a:rPr>
              <a:t>將高危險跌倒病人列入交班事項，並提供個別性衛教指導及衛教單張予病人及照顧者。</a:t>
            </a:r>
          </a:p>
          <a:p>
            <a:pPr lvl="1">
              <a:lnSpc>
                <a:spcPct val="150000"/>
              </a:lnSpc>
            </a:pPr>
            <a:r>
              <a:rPr lang="en-US" altLang="zh-TW" dirty="0">
                <a:latin typeface="+mj-ea"/>
                <a:ea typeface="+mj-ea"/>
              </a:rPr>
              <a:t>3.1.2 </a:t>
            </a:r>
            <a:r>
              <a:rPr lang="zh-TW" altLang="en-US" dirty="0">
                <a:latin typeface="+mj-ea"/>
                <a:ea typeface="+mj-ea"/>
              </a:rPr>
              <a:t>分析造成跌倒之主要影響因素，以適時調整照護計畫</a:t>
            </a:r>
            <a:r>
              <a:rPr lang="zh-TW" altLang="en-US" dirty="0" smtClean="0">
                <a:latin typeface="+mj-ea"/>
                <a:ea typeface="+mj-ea"/>
              </a:rPr>
              <a:t>。</a:t>
            </a:r>
            <a:endParaRPr lang="en-US" altLang="zh-TW" dirty="0" smtClean="0">
              <a:latin typeface="+mj-ea"/>
              <a:ea typeface="+mj-ea"/>
            </a:endParaRPr>
          </a:p>
        </p:txBody>
      </p:sp>
      <p:graphicFrame>
        <p:nvGraphicFramePr>
          <p:cNvPr id="4" name="資料庫圖表 3"/>
          <p:cNvGraphicFramePr/>
          <p:nvPr>
            <p:extLst>
              <p:ext uri="{D42A27DB-BD31-4B8C-83A1-F6EECF244321}">
                <p14:modId xmlns:p14="http://schemas.microsoft.com/office/powerpoint/2010/main" val="3968281352"/>
              </p:ext>
            </p:extLst>
          </p:nvPr>
        </p:nvGraphicFramePr>
        <p:xfrm>
          <a:off x="539552" y="2420888"/>
          <a:ext cx="90010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95736" y="3200400"/>
            <a:ext cx="6614100" cy="1600200"/>
          </a:xfrm>
        </p:spPr>
        <p:txBody>
          <a:bodyPr/>
          <a:lstStyle/>
          <a:p>
            <a:endParaRPr lang="zh-TW" altLang="en-US" b="1" dirty="0"/>
          </a:p>
        </p:txBody>
      </p:sp>
      <p:sp>
        <p:nvSpPr>
          <p:cNvPr id="2050" name="Rectangle 2"/>
          <p:cNvSpPr>
            <a:spLocks noGrp="1" noChangeArrowheads="1"/>
          </p:cNvSpPr>
          <p:nvPr>
            <p:ph type="ctrTitle"/>
          </p:nvPr>
        </p:nvSpPr>
        <p:spPr>
          <a:xfrm>
            <a:off x="2191882" y="1505930"/>
            <a:ext cx="6628590" cy="1470025"/>
          </a:xfrm>
        </p:spPr>
        <p:txBody>
          <a:bodyPr>
            <a:normAutofit/>
          </a:bodyPr>
          <a:lstStyle/>
          <a:p>
            <a:pPr algn="l"/>
            <a:r>
              <a:rPr lang="zh-TW" altLang="en-US" sz="2800" b="1" dirty="0">
                <a:latin typeface="+mj-ea"/>
                <a:ea typeface="+mj-ea"/>
              </a:rPr>
              <a:t>目標五：落實病人安全異常事件管理</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5122863" cy="1143000"/>
          </a:xfrm>
        </p:spPr>
        <p:txBody>
          <a:bodyPr/>
          <a:lstStyle/>
          <a:p>
            <a:r>
              <a:rPr lang="zh-TW" altLang="en-US" sz="4000" smtClean="0">
                <a:latin typeface="+mj-ea"/>
                <a:ea typeface="+mj-ea"/>
              </a:rPr>
              <a:t>醫療錯誤發生的模式</a:t>
            </a:r>
          </a:p>
        </p:txBody>
      </p:sp>
      <p:grpSp>
        <p:nvGrpSpPr>
          <p:cNvPr id="2" name="Group 3"/>
          <p:cNvGrpSpPr>
            <a:grpSpLocks/>
          </p:cNvGrpSpPr>
          <p:nvPr/>
        </p:nvGrpSpPr>
        <p:grpSpPr bwMode="auto">
          <a:xfrm>
            <a:off x="323850" y="2420938"/>
            <a:ext cx="8569325" cy="2998787"/>
            <a:chOff x="249" y="1691"/>
            <a:chExt cx="5398" cy="1889"/>
          </a:xfrm>
        </p:grpSpPr>
        <p:sp>
          <p:nvSpPr>
            <p:cNvPr id="6157" name="Text Box 4"/>
            <p:cNvSpPr txBox="1">
              <a:spLocks noChangeArrowheads="1"/>
            </p:cNvSpPr>
            <p:nvPr/>
          </p:nvSpPr>
          <p:spPr bwMode="auto">
            <a:xfrm>
              <a:off x="249" y="2084"/>
              <a:ext cx="1089" cy="4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50000"/>
                </a:spcBef>
              </a:pPr>
              <a:r>
                <a:rPr kumimoji="0" lang="en-US" altLang="zh-TW" sz="2000" b="1" dirty="0">
                  <a:solidFill>
                    <a:prstClr val="black"/>
                  </a:solidFill>
                  <a:latin typeface="微軟正黑體"/>
                  <a:ea typeface="微軟正黑體"/>
                </a:rPr>
                <a:t>Situational Factors</a:t>
              </a:r>
            </a:p>
          </p:txBody>
        </p:sp>
        <p:sp>
          <p:nvSpPr>
            <p:cNvPr id="6158" name="Oval 5"/>
            <p:cNvSpPr>
              <a:spLocks noChangeArrowheads="1"/>
            </p:cNvSpPr>
            <p:nvPr/>
          </p:nvSpPr>
          <p:spPr bwMode="auto">
            <a:xfrm>
              <a:off x="1610" y="1979"/>
              <a:ext cx="861" cy="771"/>
            </a:xfrm>
            <a:prstGeom prst="ellipse">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solidFill>
                  <a:prstClr val="black"/>
                </a:solidFill>
                <a:latin typeface="微軟正黑體"/>
                <a:ea typeface="微軟正黑體"/>
              </a:endParaRPr>
            </a:p>
          </p:txBody>
        </p:sp>
        <p:sp>
          <p:nvSpPr>
            <p:cNvPr id="6159" name="Text Box 6"/>
            <p:cNvSpPr txBox="1">
              <a:spLocks noChangeArrowheads="1"/>
            </p:cNvSpPr>
            <p:nvPr/>
          </p:nvSpPr>
          <p:spPr bwMode="auto">
            <a:xfrm>
              <a:off x="1700" y="2069"/>
              <a:ext cx="72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50000"/>
                </a:spcBef>
              </a:pPr>
              <a:r>
                <a:rPr kumimoji="0" lang="en-US" altLang="zh-TW" sz="2000" b="1" dirty="0">
                  <a:solidFill>
                    <a:prstClr val="black"/>
                  </a:solidFill>
                  <a:latin typeface="微軟正黑體"/>
                  <a:ea typeface="微軟正黑體"/>
                </a:rPr>
                <a:t>Latent Failure</a:t>
              </a:r>
            </a:p>
          </p:txBody>
        </p:sp>
        <p:sp>
          <p:nvSpPr>
            <p:cNvPr id="6160" name="Oval 7"/>
            <p:cNvSpPr>
              <a:spLocks noChangeArrowheads="1"/>
            </p:cNvSpPr>
            <p:nvPr/>
          </p:nvSpPr>
          <p:spPr bwMode="auto">
            <a:xfrm>
              <a:off x="2744" y="2114"/>
              <a:ext cx="1406" cy="454"/>
            </a:xfrm>
            <a:prstGeom prst="ellipse">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solidFill>
                  <a:prstClr val="black"/>
                </a:solidFill>
                <a:latin typeface="微軟正黑體"/>
                <a:ea typeface="微軟正黑體"/>
              </a:endParaRPr>
            </a:p>
          </p:txBody>
        </p:sp>
        <p:sp>
          <p:nvSpPr>
            <p:cNvPr id="6161" name="Text Box 8"/>
            <p:cNvSpPr txBox="1">
              <a:spLocks noChangeArrowheads="1"/>
            </p:cNvSpPr>
            <p:nvPr/>
          </p:nvSpPr>
          <p:spPr bwMode="auto">
            <a:xfrm>
              <a:off x="2790" y="2190"/>
              <a:ext cx="13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50000"/>
                </a:spcBef>
              </a:pPr>
              <a:r>
                <a:rPr kumimoji="0" lang="en-US" altLang="zh-TW" sz="2000" b="1">
                  <a:solidFill>
                    <a:prstClr val="black"/>
                  </a:solidFill>
                  <a:latin typeface="微軟正黑體"/>
                  <a:ea typeface="微軟正黑體"/>
                </a:rPr>
                <a:t>Active Failure</a:t>
              </a:r>
            </a:p>
          </p:txBody>
        </p:sp>
        <p:sp>
          <p:nvSpPr>
            <p:cNvPr id="6162" name="Rectangle 9"/>
            <p:cNvSpPr>
              <a:spLocks noChangeArrowheads="1"/>
            </p:cNvSpPr>
            <p:nvPr/>
          </p:nvSpPr>
          <p:spPr bwMode="auto">
            <a:xfrm>
              <a:off x="4332" y="1706"/>
              <a:ext cx="182" cy="13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solidFill>
                  <a:prstClr val="black"/>
                </a:solidFill>
                <a:latin typeface="微軟正黑體"/>
                <a:ea typeface="微軟正黑體"/>
              </a:endParaRPr>
            </a:p>
          </p:txBody>
        </p:sp>
        <p:sp>
          <p:nvSpPr>
            <p:cNvPr id="6163" name="AutoShape 10"/>
            <p:cNvSpPr>
              <a:spLocks noChangeArrowheads="1"/>
            </p:cNvSpPr>
            <p:nvPr/>
          </p:nvSpPr>
          <p:spPr bwMode="auto">
            <a:xfrm>
              <a:off x="4876" y="2024"/>
              <a:ext cx="635" cy="635"/>
            </a:xfrm>
            <a:prstGeom prst="star32">
              <a:avLst>
                <a:gd name="adj" fmla="val 375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kumimoji="0" lang="zh-TW" altLang="en-US" sz="2400">
                <a:solidFill>
                  <a:prstClr val="black"/>
                </a:solidFill>
                <a:latin typeface="微軟正黑體"/>
                <a:ea typeface="微軟正黑體"/>
              </a:endParaRPr>
            </a:p>
          </p:txBody>
        </p:sp>
        <p:sp>
          <p:nvSpPr>
            <p:cNvPr id="6164" name="Line 11"/>
            <p:cNvSpPr>
              <a:spLocks noChangeShapeType="1"/>
            </p:cNvSpPr>
            <p:nvPr/>
          </p:nvSpPr>
          <p:spPr bwMode="auto">
            <a:xfrm>
              <a:off x="1383" y="2341"/>
              <a:ext cx="181" cy="0"/>
            </a:xfrm>
            <a:prstGeom prst="line">
              <a:avLst/>
            </a:prstGeom>
            <a:noFill/>
            <a:ln w="31750">
              <a:solidFill>
                <a:srgbClr val="FF0000"/>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zh-TW" altLang="en-US">
                <a:solidFill>
                  <a:prstClr val="black"/>
                </a:solidFill>
                <a:latin typeface="微軟正黑體"/>
                <a:ea typeface="微軟正黑體"/>
              </a:endParaRPr>
            </a:p>
          </p:txBody>
        </p:sp>
        <p:sp>
          <p:nvSpPr>
            <p:cNvPr id="6165" name="Line 12"/>
            <p:cNvSpPr>
              <a:spLocks noChangeShapeType="1"/>
            </p:cNvSpPr>
            <p:nvPr/>
          </p:nvSpPr>
          <p:spPr bwMode="auto">
            <a:xfrm>
              <a:off x="2517" y="2341"/>
              <a:ext cx="181" cy="0"/>
            </a:xfrm>
            <a:prstGeom prst="line">
              <a:avLst/>
            </a:prstGeom>
            <a:noFill/>
            <a:ln w="31750">
              <a:solidFill>
                <a:srgbClr val="FF0000"/>
              </a:solidFill>
              <a:miter lim="800000"/>
              <a:headEnd/>
              <a:tailEnd type="triangle" w="lg" len="med"/>
            </a:ln>
            <a:extLst>
              <a:ext uri="{909E8E84-426E-40DD-AFC4-6F175D3DCCD1}">
                <a14:hiddenFill xmlns:a14="http://schemas.microsoft.com/office/drawing/2010/main">
                  <a:noFill/>
                </a14:hiddenFill>
              </a:ext>
            </a:extLst>
          </p:spPr>
          <p:txBody>
            <a:bodyPr wrap="none"/>
            <a:lstStyle/>
            <a:p>
              <a:endParaRPr lang="zh-TW" altLang="en-US">
                <a:solidFill>
                  <a:prstClr val="black"/>
                </a:solidFill>
                <a:latin typeface="微軟正黑體"/>
                <a:ea typeface="微軟正黑體"/>
              </a:endParaRPr>
            </a:p>
          </p:txBody>
        </p:sp>
        <p:sp>
          <p:nvSpPr>
            <p:cNvPr id="6166" name="AutoShape 13"/>
            <p:cNvSpPr>
              <a:spLocks noChangeArrowheads="1"/>
            </p:cNvSpPr>
            <p:nvPr/>
          </p:nvSpPr>
          <p:spPr bwMode="auto">
            <a:xfrm>
              <a:off x="4195" y="2297"/>
              <a:ext cx="590" cy="90"/>
            </a:xfrm>
            <a:prstGeom prst="rightArrow">
              <a:avLst>
                <a:gd name="adj1" fmla="val 50000"/>
                <a:gd name="adj2" fmla="val 163889"/>
              </a:avLst>
            </a:prstGeom>
            <a:solidFill>
              <a:srgbClr val="FF0000"/>
            </a:solidFill>
            <a:ln w="22225">
              <a:solidFill>
                <a:srgbClr val="FF0000"/>
              </a:solidFill>
              <a:miter lim="800000"/>
              <a:headEnd/>
              <a:tailEnd/>
            </a:ln>
          </p:spPr>
          <p:txBody>
            <a:bodyPr wrap="none" anchor="ctr"/>
            <a:lstStyle/>
            <a:p>
              <a:endParaRPr lang="zh-TW" altLang="en-US">
                <a:solidFill>
                  <a:prstClr val="black"/>
                </a:solidFill>
                <a:latin typeface="微軟正黑體"/>
                <a:ea typeface="微軟正黑體"/>
              </a:endParaRPr>
            </a:p>
          </p:txBody>
        </p:sp>
        <p:sp>
          <p:nvSpPr>
            <p:cNvPr id="6167" name="Text Box 14"/>
            <p:cNvSpPr txBox="1">
              <a:spLocks noChangeArrowheads="1"/>
            </p:cNvSpPr>
            <p:nvPr/>
          </p:nvSpPr>
          <p:spPr bwMode="auto">
            <a:xfrm>
              <a:off x="3969" y="3022"/>
              <a:ext cx="99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50000"/>
                </a:spcBef>
              </a:pPr>
              <a:r>
                <a:rPr kumimoji="0" lang="en-US" altLang="zh-TW" sz="2600" b="1">
                  <a:solidFill>
                    <a:prstClr val="black"/>
                  </a:solidFill>
                  <a:latin typeface="微軟正黑體"/>
                  <a:ea typeface="微軟正黑體"/>
                </a:rPr>
                <a:t>Safety Barrier</a:t>
              </a:r>
            </a:p>
          </p:txBody>
        </p:sp>
        <p:sp>
          <p:nvSpPr>
            <p:cNvPr id="6168" name="Text Box 15"/>
            <p:cNvSpPr txBox="1">
              <a:spLocks noChangeArrowheads="1"/>
            </p:cNvSpPr>
            <p:nvPr/>
          </p:nvSpPr>
          <p:spPr bwMode="auto">
            <a:xfrm>
              <a:off x="4603" y="1691"/>
              <a:ext cx="104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50000"/>
                </a:spcBef>
              </a:pPr>
              <a:r>
                <a:rPr kumimoji="0" lang="en-US" altLang="zh-TW" sz="2600" b="1" dirty="0">
                  <a:solidFill>
                    <a:prstClr val="black"/>
                  </a:solidFill>
                  <a:latin typeface="微軟正黑體"/>
                  <a:ea typeface="微軟正黑體"/>
                </a:rPr>
                <a:t>Accident</a:t>
              </a:r>
            </a:p>
          </p:txBody>
        </p:sp>
      </p:grpSp>
      <p:grpSp>
        <p:nvGrpSpPr>
          <p:cNvPr id="3" name="Group 16"/>
          <p:cNvGrpSpPr>
            <a:grpSpLocks/>
          </p:cNvGrpSpPr>
          <p:nvPr/>
        </p:nvGrpSpPr>
        <p:grpSpPr bwMode="auto">
          <a:xfrm>
            <a:off x="323850" y="4221163"/>
            <a:ext cx="7848600" cy="2017712"/>
            <a:chOff x="204" y="2795"/>
            <a:chExt cx="4944" cy="1271"/>
          </a:xfrm>
        </p:grpSpPr>
        <p:sp>
          <p:nvSpPr>
            <p:cNvPr id="6153" name="Text Box 17"/>
            <p:cNvSpPr txBox="1">
              <a:spLocks noChangeArrowheads="1"/>
            </p:cNvSpPr>
            <p:nvPr/>
          </p:nvSpPr>
          <p:spPr bwMode="auto">
            <a:xfrm>
              <a:off x="204" y="2795"/>
              <a:ext cx="1225"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50000"/>
                </a:spcBef>
                <a:buFontTx/>
                <a:buChar char="•"/>
              </a:pPr>
              <a:r>
                <a:rPr kumimoji="0" lang="zh-TW" altLang="en-US" b="1">
                  <a:solidFill>
                    <a:srgbClr val="FF0000"/>
                  </a:solidFill>
                  <a:latin typeface="微軟正黑體"/>
                  <a:ea typeface="微軟正黑體"/>
                </a:rPr>
                <a:t>工作性質</a:t>
              </a:r>
            </a:p>
            <a:p>
              <a:pPr>
                <a:spcBef>
                  <a:spcPct val="50000"/>
                </a:spcBef>
                <a:buFontTx/>
                <a:buChar char="•"/>
              </a:pPr>
              <a:r>
                <a:rPr kumimoji="0" lang="zh-TW" altLang="en-US" b="1">
                  <a:solidFill>
                    <a:srgbClr val="FF0000"/>
                  </a:solidFill>
                  <a:latin typeface="微軟正黑體"/>
                  <a:ea typeface="微軟正黑體"/>
                </a:rPr>
                <a:t>工作環境</a:t>
              </a:r>
            </a:p>
            <a:p>
              <a:pPr>
                <a:spcBef>
                  <a:spcPct val="50000"/>
                </a:spcBef>
                <a:buFontTx/>
                <a:buChar char="•"/>
              </a:pPr>
              <a:r>
                <a:rPr kumimoji="0" lang="zh-TW" altLang="en-US" b="1">
                  <a:solidFill>
                    <a:srgbClr val="FF0000"/>
                  </a:solidFill>
                  <a:latin typeface="微軟正黑體"/>
                  <a:ea typeface="微軟正黑體"/>
                </a:rPr>
                <a:t>個人因素</a:t>
              </a:r>
            </a:p>
            <a:p>
              <a:pPr>
                <a:spcBef>
                  <a:spcPct val="50000"/>
                </a:spcBef>
                <a:buFontTx/>
                <a:buChar char="•"/>
              </a:pPr>
              <a:r>
                <a:rPr kumimoji="0" lang="zh-TW" altLang="en-US" b="1">
                  <a:solidFill>
                    <a:srgbClr val="FF0000"/>
                  </a:solidFill>
                  <a:latin typeface="微軟正黑體"/>
                  <a:ea typeface="微軟正黑體"/>
                </a:rPr>
                <a:t>病人因素</a:t>
              </a:r>
            </a:p>
            <a:p>
              <a:pPr>
                <a:spcBef>
                  <a:spcPct val="50000"/>
                </a:spcBef>
              </a:pPr>
              <a:endParaRPr kumimoji="0" lang="zh-TW" altLang="en-US" b="1">
                <a:solidFill>
                  <a:srgbClr val="FF0000"/>
                </a:solidFill>
                <a:latin typeface="微軟正黑體"/>
                <a:ea typeface="微軟正黑體"/>
              </a:endParaRPr>
            </a:p>
          </p:txBody>
        </p:sp>
        <p:sp>
          <p:nvSpPr>
            <p:cNvPr id="6154" name="Text Box 18"/>
            <p:cNvSpPr txBox="1">
              <a:spLocks noChangeArrowheads="1"/>
            </p:cNvSpPr>
            <p:nvPr/>
          </p:nvSpPr>
          <p:spPr bwMode="auto">
            <a:xfrm>
              <a:off x="1338" y="2795"/>
              <a:ext cx="1406"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50000"/>
                </a:spcBef>
                <a:buFontTx/>
                <a:buChar char="•"/>
              </a:pPr>
              <a:r>
                <a:rPr kumimoji="0" lang="zh-TW" altLang="en-US" b="1">
                  <a:solidFill>
                    <a:srgbClr val="FF0000"/>
                  </a:solidFill>
                  <a:latin typeface="微軟正黑體"/>
                  <a:ea typeface="微軟正黑體"/>
                </a:rPr>
                <a:t>醫療體系</a:t>
              </a:r>
            </a:p>
            <a:p>
              <a:pPr>
                <a:spcBef>
                  <a:spcPct val="50000"/>
                </a:spcBef>
                <a:buFontTx/>
                <a:buChar char="•"/>
              </a:pPr>
              <a:r>
                <a:rPr kumimoji="0" lang="zh-TW" altLang="en-US" b="1">
                  <a:solidFill>
                    <a:srgbClr val="FF0000"/>
                  </a:solidFill>
                  <a:latin typeface="微軟正黑體"/>
                  <a:ea typeface="微軟正黑體"/>
                </a:rPr>
                <a:t>醫院管理</a:t>
              </a:r>
            </a:p>
            <a:p>
              <a:pPr>
                <a:spcBef>
                  <a:spcPct val="50000"/>
                </a:spcBef>
                <a:buFontTx/>
                <a:buChar char="•"/>
              </a:pPr>
              <a:r>
                <a:rPr kumimoji="0" lang="zh-TW" altLang="en-US" b="1">
                  <a:solidFill>
                    <a:srgbClr val="FF0000"/>
                  </a:solidFill>
                  <a:latin typeface="微軟正黑體"/>
                  <a:ea typeface="微軟正黑體"/>
                </a:rPr>
                <a:t>工作環境</a:t>
              </a:r>
            </a:p>
            <a:p>
              <a:pPr>
                <a:spcBef>
                  <a:spcPct val="50000"/>
                </a:spcBef>
                <a:buFontTx/>
                <a:buChar char="•"/>
              </a:pPr>
              <a:r>
                <a:rPr kumimoji="0" lang="zh-TW" altLang="en-US" b="1">
                  <a:solidFill>
                    <a:srgbClr val="FF0000"/>
                  </a:solidFill>
                  <a:latin typeface="微軟正黑體"/>
                  <a:ea typeface="微軟正黑體"/>
                </a:rPr>
                <a:t>團隊因素</a:t>
              </a:r>
            </a:p>
            <a:p>
              <a:pPr>
                <a:spcBef>
                  <a:spcPct val="50000"/>
                </a:spcBef>
                <a:buFontTx/>
                <a:buChar char="•"/>
              </a:pPr>
              <a:endParaRPr kumimoji="0" lang="zh-TW" altLang="en-US" b="1">
                <a:solidFill>
                  <a:srgbClr val="FF0000"/>
                </a:solidFill>
                <a:latin typeface="微軟正黑體"/>
                <a:ea typeface="微軟正黑體"/>
              </a:endParaRPr>
            </a:p>
          </p:txBody>
        </p:sp>
        <p:sp>
          <p:nvSpPr>
            <p:cNvPr id="6155" name="Text Box 19"/>
            <p:cNvSpPr txBox="1">
              <a:spLocks noChangeArrowheads="1"/>
            </p:cNvSpPr>
            <p:nvPr/>
          </p:nvSpPr>
          <p:spPr bwMode="auto">
            <a:xfrm>
              <a:off x="2971" y="2795"/>
              <a:ext cx="907"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50000"/>
                </a:spcBef>
                <a:buFontTx/>
                <a:buChar char="•"/>
              </a:pPr>
              <a:r>
                <a:rPr kumimoji="0" lang="zh-TW" altLang="en-US" b="1">
                  <a:solidFill>
                    <a:srgbClr val="FF0000"/>
                  </a:solidFill>
                  <a:latin typeface="微軟正黑體"/>
                  <a:ea typeface="微軟正黑體"/>
                </a:rPr>
                <a:t>人為錯誤</a:t>
              </a:r>
            </a:p>
            <a:p>
              <a:pPr>
                <a:spcBef>
                  <a:spcPct val="50000"/>
                </a:spcBef>
                <a:buFontTx/>
                <a:buChar char="•"/>
              </a:pPr>
              <a:r>
                <a:rPr kumimoji="0" lang="zh-TW" altLang="en-US" b="1">
                  <a:solidFill>
                    <a:srgbClr val="FF0000"/>
                  </a:solidFill>
                  <a:latin typeface="微軟正黑體"/>
                  <a:ea typeface="微軟正黑體"/>
                </a:rPr>
                <a:t>設備失常</a:t>
              </a:r>
            </a:p>
          </p:txBody>
        </p:sp>
        <p:sp>
          <p:nvSpPr>
            <p:cNvPr id="6156" name="Text Box 20"/>
            <p:cNvSpPr txBox="1">
              <a:spLocks noChangeArrowheads="1"/>
            </p:cNvSpPr>
            <p:nvPr/>
          </p:nvSpPr>
          <p:spPr bwMode="auto">
            <a:xfrm>
              <a:off x="3787" y="3612"/>
              <a:ext cx="1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spcBef>
                  <a:spcPct val="50000"/>
                </a:spcBef>
              </a:pPr>
              <a:r>
                <a:rPr kumimoji="0" lang="zh-TW" altLang="en-US" sz="2400" b="1">
                  <a:solidFill>
                    <a:srgbClr val="FF0000"/>
                  </a:solidFill>
                  <a:latin typeface="微軟正黑體"/>
                  <a:ea typeface="微軟正黑體"/>
                </a:rPr>
                <a:t>品質管控</a:t>
              </a:r>
            </a:p>
          </p:txBody>
        </p:sp>
      </p:grpSp>
      <p:sp>
        <p:nvSpPr>
          <p:cNvPr id="6149" name="Text Box 21"/>
          <p:cNvSpPr txBox="1">
            <a:spLocks noChangeArrowheads="1"/>
          </p:cNvSpPr>
          <p:nvPr/>
        </p:nvSpPr>
        <p:spPr bwMode="auto">
          <a:xfrm>
            <a:off x="303213" y="2370138"/>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400">
                <a:solidFill>
                  <a:prstClr val="black"/>
                </a:solidFill>
                <a:latin typeface="微軟正黑體"/>
                <a:ea typeface="微軟正黑體"/>
              </a:rPr>
              <a:t>情境因素</a:t>
            </a:r>
          </a:p>
        </p:txBody>
      </p:sp>
      <p:sp>
        <p:nvSpPr>
          <p:cNvPr id="6150" name="Text Box 22"/>
          <p:cNvSpPr txBox="1">
            <a:spLocks noChangeArrowheads="1"/>
          </p:cNvSpPr>
          <p:nvPr/>
        </p:nvSpPr>
        <p:spPr bwMode="auto">
          <a:xfrm>
            <a:off x="2463800" y="22987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400">
                <a:solidFill>
                  <a:prstClr val="black"/>
                </a:solidFill>
                <a:latin typeface="微軟正黑體"/>
                <a:ea typeface="微軟正黑體"/>
              </a:rPr>
              <a:t>潛在失誤</a:t>
            </a:r>
          </a:p>
        </p:txBody>
      </p:sp>
      <p:sp>
        <p:nvSpPr>
          <p:cNvPr id="6151" name="Text Box 23"/>
          <p:cNvSpPr txBox="1">
            <a:spLocks noChangeArrowheads="1"/>
          </p:cNvSpPr>
          <p:nvPr/>
        </p:nvSpPr>
        <p:spPr bwMode="auto">
          <a:xfrm>
            <a:off x="4624388" y="2370138"/>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2400">
                <a:solidFill>
                  <a:prstClr val="black"/>
                </a:solidFill>
                <a:latin typeface="微軟正黑體"/>
                <a:ea typeface="微軟正黑體"/>
              </a:rPr>
              <a:t>誘發失誤</a:t>
            </a:r>
          </a:p>
        </p:txBody>
      </p:sp>
      <p:pic>
        <p:nvPicPr>
          <p:cNvPr id="6152" name="Picture 24" descr="swisscheese"/>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5724525" y="404813"/>
            <a:ext cx="2376488" cy="1779587"/>
          </a:xfrm>
          <a:noFill/>
        </p:spPr>
      </p:pic>
    </p:spTree>
    <p:extLst>
      <p:ext uri="{BB962C8B-B14F-4D97-AF65-F5344CB8AC3E}">
        <p14:creationId xmlns:p14="http://schemas.microsoft.com/office/powerpoint/2010/main" val="39993341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33375"/>
            <a:ext cx="9144000" cy="927100"/>
          </a:xfrm>
        </p:spPr>
        <p:txBody>
          <a:bodyPr/>
          <a:lstStyle/>
          <a:p>
            <a:pPr algn="ctr"/>
            <a:r>
              <a:rPr lang="zh-TW" altLang="en-US" dirty="0" smtClean="0">
                <a:latin typeface="+mj-ea"/>
                <a:ea typeface="+mj-ea"/>
              </a:rPr>
              <a:t>異常事件管理</a:t>
            </a:r>
            <a:endParaRPr lang="zh-TW" altLang="en-GB" dirty="0" smtClean="0">
              <a:latin typeface="+mj-ea"/>
              <a:ea typeface="+mj-ea"/>
            </a:endParaRPr>
          </a:p>
        </p:txBody>
      </p:sp>
      <p:sp>
        <p:nvSpPr>
          <p:cNvPr id="14344" name="Text Box 8"/>
          <p:cNvSpPr txBox="1">
            <a:spLocks noChangeArrowheads="1"/>
          </p:cNvSpPr>
          <p:nvPr/>
        </p:nvSpPr>
        <p:spPr bwMode="auto">
          <a:xfrm>
            <a:off x="250825" y="5838363"/>
            <a:ext cx="8713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lang="en-GB" altLang="zh-TW" sz="2400" i="1" dirty="0">
                <a:solidFill>
                  <a:prstClr val="black"/>
                </a:solidFill>
                <a:latin typeface="微軟正黑體"/>
                <a:ea typeface="微軟正黑體"/>
              </a:rPr>
              <a:t>to improve patient safety by reducing the risk of harm through errors!</a:t>
            </a:r>
            <a:endParaRPr lang="en-US" altLang="zh-TW" sz="2400" i="1" dirty="0">
              <a:solidFill>
                <a:prstClr val="black"/>
              </a:solidFill>
              <a:latin typeface="微軟正黑體"/>
              <a:ea typeface="微軟正黑體"/>
            </a:endParaRPr>
          </a:p>
        </p:txBody>
      </p:sp>
      <p:graphicFrame>
        <p:nvGraphicFramePr>
          <p:cNvPr id="3" name="內容版面配置區 2"/>
          <p:cNvGraphicFramePr>
            <a:graphicFrameLocks noGrp="1"/>
          </p:cNvGraphicFramePr>
          <p:nvPr>
            <p:ph sz="quarter" idx="1"/>
            <p:extLst>
              <p:ext uri="{D42A27DB-BD31-4B8C-83A1-F6EECF244321}">
                <p14:modId xmlns:p14="http://schemas.microsoft.com/office/powerpoint/2010/main" val="484847011"/>
              </p:ext>
            </p:extLst>
          </p:nvPr>
        </p:nvGraphicFramePr>
        <p:xfrm>
          <a:off x="250825" y="1340768"/>
          <a:ext cx="871378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33476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16632"/>
            <a:ext cx="7772400" cy="1143000"/>
          </a:xfrm>
        </p:spPr>
        <p:txBody>
          <a:bodyPr>
            <a:normAutofit fontScale="90000"/>
          </a:bodyPr>
          <a:lstStyle/>
          <a:p>
            <a:pPr algn="ctr">
              <a:lnSpc>
                <a:spcPct val="176000"/>
              </a:lnSpc>
            </a:pPr>
            <a:r>
              <a:rPr lang="zh-TW" altLang="en-US" dirty="0">
                <a:latin typeface="+mj-ea"/>
                <a:ea typeface="+mj-ea"/>
              </a:rPr>
              <a:t>執行策略</a:t>
            </a: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3831464609"/>
              </p:ext>
            </p:extLst>
          </p:nvPr>
        </p:nvGraphicFramePr>
        <p:xfrm>
          <a:off x="1320648" y="1447800"/>
          <a:ext cx="736615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Oval 5"/>
          <p:cNvSpPr>
            <a:spLocks noChangeArrowheads="1"/>
          </p:cNvSpPr>
          <p:nvPr/>
        </p:nvSpPr>
        <p:spPr bwMode="auto">
          <a:xfrm>
            <a:off x="302667" y="4725144"/>
            <a:ext cx="1017982" cy="1017984"/>
          </a:xfrm>
          <a:prstGeom prst="ellipse">
            <a:avLst/>
          </a:prstGeom>
          <a:solidFill>
            <a:srgbClr val="0000FF"/>
          </a:solidFill>
          <a:ln w="9525">
            <a:solidFill>
              <a:schemeClr val="bg1"/>
            </a:solidFill>
            <a:round/>
            <a:headEnd/>
            <a:tailEnd/>
          </a:ln>
        </p:spPr>
        <p:txBody>
          <a:bodyPr wrap="none" anchor="ctr"/>
          <a:lstStyle/>
          <a:p>
            <a:pPr algn="ctr"/>
            <a:r>
              <a:rPr lang="zh-TW" altLang="en-US" sz="4800" b="1" dirty="0">
                <a:solidFill>
                  <a:srgbClr val="FFFF00"/>
                </a:solidFill>
                <a:ea typeface="微軟正黑體" pitchFamily="34" charset="-120"/>
              </a:rPr>
              <a:t>新</a:t>
            </a:r>
          </a:p>
        </p:txBody>
      </p:sp>
      <p:sp>
        <p:nvSpPr>
          <p:cNvPr id="5125" name="Oval 7"/>
          <p:cNvSpPr>
            <a:spLocks noChangeArrowheads="1"/>
          </p:cNvSpPr>
          <p:nvPr/>
        </p:nvSpPr>
        <p:spPr bwMode="auto">
          <a:xfrm>
            <a:off x="302667" y="3275112"/>
            <a:ext cx="1017982" cy="1017984"/>
          </a:xfrm>
          <a:prstGeom prst="ellipse">
            <a:avLst/>
          </a:prstGeom>
          <a:solidFill>
            <a:srgbClr val="006600"/>
          </a:solidFill>
          <a:ln w="9525">
            <a:solidFill>
              <a:schemeClr val="bg1"/>
            </a:solidFill>
            <a:round/>
            <a:headEnd/>
            <a:tailEnd/>
          </a:ln>
        </p:spPr>
        <p:txBody>
          <a:bodyPr wrap="none" anchor="ctr"/>
          <a:lstStyle/>
          <a:p>
            <a:pPr algn="ctr"/>
            <a:r>
              <a:rPr lang="zh-TW" altLang="en-US" sz="4800" b="1" dirty="0">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a:xfrm>
            <a:off x="0" y="274638"/>
            <a:ext cx="9036496" cy="1143000"/>
          </a:xfrm>
        </p:spPr>
        <p:txBody>
          <a:bodyPr>
            <a:normAutofit/>
          </a:bodyPr>
          <a:lstStyle/>
          <a:p>
            <a:pPr algn="ctr"/>
            <a:r>
              <a:rPr lang="zh-TW" altLang="en-US" b="1" dirty="0">
                <a:latin typeface="+mj-ea"/>
                <a:ea typeface="+mj-ea"/>
              </a:rPr>
              <a:t>執行策略</a:t>
            </a:r>
            <a:r>
              <a:rPr lang="en-US" altLang="zh-TW" b="1" dirty="0">
                <a:latin typeface="+mj-ea"/>
                <a:ea typeface="+mj-ea"/>
              </a:rPr>
              <a:t>--</a:t>
            </a:r>
            <a:r>
              <a:rPr lang="zh-TW" altLang="en-US" b="1" dirty="0">
                <a:latin typeface="+mj-ea"/>
                <a:ea typeface="+mj-ea"/>
              </a:rPr>
              <a:t>修訂</a:t>
            </a:r>
            <a:r>
              <a:rPr lang="zh-TW" altLang="en-US" b="1" dirty="0" smtClean="0">
                <a:latin typeface="+mj-ea"/>
                <a:ea typeface="+mj-ea"/>
              </a:rPr>
              <a:t>比較</a:t>
            </a:r>
            <a:endParaRPr lang="zh-TW" altLang="en-US" b="1" dirty="0">
              <a:latin typeface="+mj-ea"/>
              <a:ea typeface="+mj-ea"/>
            </a:endParaRPr>
          </a:p>
        </p:txBody>
      </p:sp>
      <p:graphicFrame>
        <p:nvGraphicFramePr>
          <p:cNvPr id="39966" name="Group 30"/>
          <p:cNvGraphicFramePr>
            <a:graphicFrameLocks noGrp="1"/>
          </p:cNvGraphicFramePr>
          <p:nvPr>
            <p:extLst>
              <p:ext uri="{D42A27DB-BD31-4B8C-83A1-F6EECF244321}">
                <p14:modId xmlns:p14="http://schemas.microsoft.com/office/powerpoint/2010/main" val="1043096514"/>
              </p:ext>
            </p:extLst>
          </p:nvPr>
        </p:nvGraphicFramePr>
        <p:xfrm>
          <a:off x="373955" y="2234208"/>
          <a:ext cx="8496300" cy="3966845"/>
        </p:xfrm>
        <a:graphic>
          <a:graphicData uri="http://schemas.openxmlformats.org/drawingml/2006/table">
            <a:tbl>
              <a:tblPr/>
              <a:tblGrid>
                <a:gridCol w="4225925"/>
                <a:gridCol w="4270375"/>
              </a:tblGrid>
              <a:tr h="542925">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微軟正黑體" pitchFamily="34" charset="-120"/>
                        </a:rPr>
                        <a:t>99-100</a:t>
                      </a:r>
                      <a:r>
                        <a:rPr kumimoji="1" lang="zh-TW" altLang="en-US" sz="20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000" b="1" i="0" u="none" strike="noStrike" cap="none" normalizeH="0" baseline="0" smtClean="0">
                          <a:ln>
                            <a:noFill/>
                          </a:ln>
                          <a:solidFill>
                            <a:schemeClr val="tx1"/>
                          </a:solidFill>
                          <a:effectLst/>
                          <a:latin typeface="Arial" charset="0"/>
                          <a:ea typeface="微軟正黑體" pitchFamily="34" charset="-120"/>
                        </a:rPr>
                        <a:t>101-102</a:t>
                      </a:r>
                      <a:r>
                        <a:rPr kumimoji="1" lang="zh-TW" altLang="en-US" sz="2000" b="1" i="0" u="none" strike="noStrike" cap="none" normalizeH="0" baseline="0" smtClean="0">
                          <a:ln>
                            <a:noFill/>
                          </a:ln>
                          <a:solidFill>
                            <a:schemeClr val="tx1"/>
                          </a:solidFill>
                          <a:effectLst/>
                          <a:latin typeface="Arial" charset="0"/>
                          <a:ea typeface="微軟正黑體" pitchFamily="34" charset="-120"/>
                        </a:rPr>
                        <a:t>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3387725">
                <a:tc>
                  <a:txBody>
                    <a:bodyPr/>
                    <a:lstStyle/>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營造異常事件通報文化，並參與全國性病人安全通報系統</a:t>
                      </a:r>
                    </a:p>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rgbClr val="996633"/>
                          </a:solidFill>
                          <a:effectLst/>
                          <a:latin typeface="Arial" charset="0"/>
                          <a:ea typeface="微軟正黑體" pitchFamily="34" charset="-120"/>
                        </a:rPr>
                        <a:t>落實院內病人安全通報標準作業程序</a:t>
                      </a:r>
                    </a:p>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對</a:t>
                      </a:r>
                      <a:r>
                        <a:rPr kumimoji="1" lang="zh-TW" altLang="en-US" sz="1800" b="1" i="0" u="none" strike="noStrike" cap="none" normalizeH="0" baseline="0" dirty="0" smtClean="0">
                          <a:ln>
                            <a:noFill/>
                          </a:ln>
                          <a:solidFill>
                            <a:srgbClr val="8A5C00"/>
                          </a:solidFill>
                          <a:effectLst/>
                          <a:latin typeface="Arial" charset="0"/>
                          <a:ea typeface="微軟正黑體" pitchFamily="34" charset="-120"/>
                        </a:rPr>
                        <a:t>重大</a:t>
                      </a:r>
                      <a:r>
                        <a:rPr kumimoji="1" lang="zh-TW" altLang="en-US" sz="1800" b="1" i="0" u="none" strike="noStrike" cap="none" normalizeH="0" baseline="0" dirty="0" smtClean="0">
                          <a:ln>
                            <a:noFill/>
                          </a:ln>
                          <a:solidFill>
                            <a:schemeClr val="tx1"/>
                          </a:solidFill>
                          <a:effectLst/>
                          <a:latin typeface="Arial" charset="0"/>
                          <a:ea typeface="微軟正黑體" pitchFamily="34" charset="-120"/>
                        </a:rPr>
                        <a:t>異常事件進行</a:t>
                      </a:r>
                      <a:r>
                        <a:rPr kumimoji="1" lang="zh-TW" altLang="en-US" sz="1800" b="1" i="0" u="none" strike="noStrike" cap="none" normalizeH="0" baseline="0" dirty="0" smtClean="0">
                          <a:ln>
                            <a:noFill/>
                          </a:ln>
                          <a:solidFill>
                            <a:schemeClr val="accent6">
                              <a:lumMod val="75000"/>
                            </a:schemeClr>
                          </a:solidFill>
                          <a:effectLst/>
                          <a:latin typeface="Arial" charset="0"/>
                          <a:ea typeface="微軟正黑體" pitchFamily="34" charset="-120"/>
                        </a:rPr>
                        <a:t>根本原因</a:t>
                      </a:r>
                      <a:r>
                        <a:rPr kumimoji="1" lang="zh-TW" altLang="en-US" sz="1800" b="1" i="0" u="none" strike="noStrike" cap="none" normalizeH="0" baseline="0" dirty="0" smtClean="0">
                          <a:ln>
                            <a:noFill/>
                          </a:ln>
                          <a:solidFill>
                            <a:schemeClr val="tx1"/>
                          </a:solidFill>
                          <a:effectLst/>
                          <a:latin typeface="Arial" charset="0"/>
                          <a:ea typeface="微軟正黑體" pitchFamily="34" charset="-120"/>
                        </a:rPr>
                        <a:t>分析</a:t>
                      </a:r>
                    </a:p>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rgbClr val="996633"/>
                          </a:solidFill>
                          <a:effectLst/>
                          <a:latin typeface="Arial" charset="0"/>
                          <a:ea typeface="微軟正黑體" pitchFamily="34" charset="-120"/>
                        </a:rPr>
                        <a:t>定期分析通報資料，採取適當預防及改善措施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營造異常事件通報文化，並參與全國性病人安全通報系統</a:t>
                      </a:r>
                    </a:p>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rgbClr val="FF3300"/>
                          </a:solidFill>
                          <a:effectLst/>
                          <a:latin typeface="Arial" charset="0"/>
                          <a:ea typeface="微軟正黑體" pitchFamily="34" charset="-120"/>
                        </a:rPr>
                        <a:t>對異常事件進行分析</a:t>
                      </a:r>
                    </a:p>
                    <a:p>
                      <a:pPr marL="263525" marR="0" lvl="0" indent="-263525" algn="l" defTabSz="914400" rtl="0" eaLnBrk="1" fontAlgn="base" latinLnBrk="0" hangingPunct="1">
                        <a:lnSpc>
                          <a:spcPct val="160000"/>
                        </a:lnSpc>
                        <a:spcBef>
                          <a:spcPct val="3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rgbClr val="0000FF"/>
                          </a:solidFill>
                          <a:effectLst/>
                          <a:latin typeface="Arial" charset="0"/>
                          <a:ea typeface="微軟正黑體" pitchFamily="34" charset="-120"/>
                        </a:rPr>
                        <a:t>營造正向病安文化，建立異常事件相關人員支持系統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62" name="AutoShape 26"/>
          <p:cNvSpPr>
            <a:spLocks noChangeArrowheads="1"/>
          </p:cNvSpPr>
          <p:nvPr/>
        </p:nvSpPr>
        <p:spPr bwMode="auto">
          <a:xfrm>
            <a:off x="4618608" y="3894956"/>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新細明體" pitchFamily="18" charset="-120"/>
            </a:endParaRPr>
          </a:p>
        </p:txBody>
      </p:sp>
      <p:sp>
        <p:nvSpPr>
          <p:cNvPr id="8" name="AutoShape 26"/>
          <p:cNvSpPr>
            <a:spLocks noChangeArrowheads="1"/>
          </p:cNvSpPr>
          <p:nvPr/>
        </p:nvSpPr>
        <p:spPr bwMode="auto">
          <a:xfrm>
            <a:off x="4631308" y="4437112"/>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prstClr val="black"/>
              </a:solidFill>
              <a:ea typeface="新細明體" pitchFamily="18" charset="-120"/>
            </a:endParaRPr>
          </a:p>
        </p:txBody>
      </p:sp>
      <p:grpSp>
        <p:nvGrpSpPr>
          <p:cNvPr id="2" name="群組 8"/>
          <p:cNvGrpSpPr/>
          <p:nvPr/>
        </p:nvGrpSpPr>
        <p:grpSpPr>
          <a:xfrm>
            <a:off x="215106" y="1556792"/>
            <a:ext cx="8713788" cy="353943"/>
            <a:chOff x="250825" y="1066800"/>
            <a:chExt cx="8713788" cy="353943"/>
          </a:xfrm>
        </p:grpSpPr>
        <p:sp>
          <p:nvSpPr>
            <p:cNvPr id="10" name="Text Box 41"/>
            <p:cNvSpPr txBox="1">
              <a:spLocks noChangeArrowheads="1"/>
            </p:cNvSpPr>
            <p:nvPr/>
          </p:nvSpPr>
          <p:spPr bwMode="auto">
            <a:xfrm>
              <a:off x="250825" y="1066800"/>
              <a:ext cx="8713788" cy="353943"/>
            </a:xfrm>
            <a:prstGeom prst="rect">
              <a:avLst/>
            </a:prstGeom>
            <a:solidFill>
              <a:srgbClr val="FFDDFF"/>
            </a:solidFill>
            <a:ln>
              <a:noFill/>
            </a:ln>
            <a:extLst/>
          </p:spPr>
          <p:txBody>
            <a:bodyPr>
              <a:spAutoFit/>
            </a:bodyPr>
            <a:lstStyle>
              <a:lvl1pPr eaLnBrk="0" hangingPunct="0">
                <a:defRPr>
                  <a:solidFill>
                    <a:schemeClr val="tx1"/>
                  </a:solidFill>
                  <a:latin typeface="Arial" pitchFamily="34" charset="0"/>
                  <a:ea typeface="新細明體" pitchFamily="18" charset="-120"/>
                </a:defRPr>
              </a:lvl1pPr>
              <a:lvl2pPr marL="742950" indent="-285750" eaLnBrk="0" hangingPunct="0">
                <a:defRPr>
                  <a:solidFill>
                    <a:schemeClr val="tx1"/>
                  </a:solidFill>
                  <a:latin typeface="Arial" pitchFamily="34" charset="0"/>
                  <a:ea typeface="新細明體" pitchFamily="18" charset="-120"/>
                </a:defRPr>
              </a:lvl2pPr>
              <a:lvl3pPr marL="1143000" indent="-228600" eaLnBrk="0" hangingPunct="0">
                <a:defRPr>
                  <a:solidFill>
                    <a:schemeClr val="tx1"/>
                  </a:solidFill>
                  <a:latin typeface="Arial" pitchFamily="34" charset="0"/>
                  <a:ea typeface="新細明體" pitchFamily="18" charset="-120"/>
                </a:defRPr>
              </a:lvl3pPr>
              <a:lvl4pPr marL="1600200" indent="-228600" eaLnBrk="0" hangingPunct="0">
                <a:defRPr>
                  <a:solidFill>
                    <a:schemeClr val="tx1"/>
                  </a:solidFill>
                  <a:latin typeface="Arial" pitchFamily="34" charset="0"/>
                  <a:ea typeface="新細明體" pitchFamily="18" charset="-120"/>
                </a:defRPr>
              </a:lvl4pPr>
              <a:lvl5pPr marL="2057400" indent="-228600" eaLnBrk="0" hangingPunct="0">
                <a:defRPr>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Arial" pitchFamily="34" charset="0"/>
                  <a:ea typeface="新細明體" pitchFamily="18" charset="-120"/>
                </a:defRPr>
              </a:lvl9pPr>
            </a:lstStyle>
            <a:p>
              <a:pPr eaLnBrk="1" hangingPunct="1"/>
              <a:r>
                <a:rPr lang="zh-TW" altLang="en-US" sz="1700" b="1" dirty="0">
                  <a:ea typeface="微軟正黑體" pitchFamily="34" charset="-120"/>
                </a:rPr>
                <a:t>註：</a:t>
              </a:r>
              <a:r>
                <a:rPr lang="zh-TW" altLang="en-US" sz="1700" b="1" dirty="0">
                  <a:solidFill>
                    <a:srgbClr val="FF3300"/>
                  </a:solidFill>
                  <a:ea typeface="微軟正黑體" pitchFamily="34" charset="-120"/>
                </a:rPr>
                <a:t>紅字</a:t>
              </a:r>
              <a:r>
                <a:rPr lang="zh-TW" altLang="en-US" sz="1700" b="1" dirty="0">
                  <a:ea typeface="微軟正黑體" pitchFamily="34" charset="-120"/>
                </a:rPr>
                <a:t>為差異處，</a:t>
              </a:r>
              <a:r>
                <a:rPr lang="zh-TW" altLang="en-US" sz="1700" b="1" dirty="0" smtClean="0">
                  <a:solidFill>
                    <a:srgbClr val="8A5C00"/>
                  </a:solidFill>
                  <a:ea typeface="微軟正黑體" pitchFamily="34" charset="-120"/>
                </a:rPr>
                <a:t>褐字</a:t>
              </a:r>
              <a:r>
                <a:rPr lang="zh-TW" altLang="en-US" sz="1700" b="1" dirty="0">
                  <a:ea typeface="微軟正黑體" pitchFamily="34" charset="-120"/>
                </a:rPr>
                <a:t>為刪除或整併，</a:t>
              </a:r>
              <a:r>
                <a:rPr lang="zh-TW" altLang="en-US" sz="1600" b="1" dirty="0">
                  <a:solidFill>
                    <a:srgbClr val="0000FF"/>
                  </a:solidFill>
                  <a:latin typeface="Arial" charset="0"/>
                  <a:ea typeface="微軟正黑體" pitchFamily="34" charset="-120"/>
                </a:rPr>
                <a:t>藍字</a:t>
              </a:r>
              <a:r>
                <a:rPr lang="zh-TW" altLang="en-US" sz="1700" b="1" dirty="0">
                  <a:ea typeface="微軟正黑體" pitchFamily="34" charset="-120"/>
                </a:rPr>
                <a:t>為新增策略，「　」為建議加強的項目。</a:t>
              </a:r>
            </a:p>
          </p:txBody>
        </p:sp>
        <p:sp>
          <p:nvSpPr>
            <p:cNvPr id="11" name="AutoShape 42"/>
            <p:cNvSpPr>
              <a:spLocks noChangeArrowheads="1"/>
            </p:cNvSpPr>
            <p:nvPr/>
          </p:nvSpPr>
          <p:spPr bwMode="auto">
            <a:xfrm>
              <a:off x="6119887" y="1081088"/>
              <a:ext cx="287338" cy="273050"/>
            </a:xfrm>
            <a:prstGeom prst="star5">
              <a:avLst/>
            </a:prstGeom>
            <a:solidFill>
              <a:srgbClr val="FFFF00"/>
            </a:solidFill>
            <a:ln w="12700" cap="sq">
              <a:solidFill>
                <a:schemeClr val="tx1"/>
              </a:solidFill>
              <a:miter lim="800000"/>
              <a:headEnd type="none" w="sm" len="sm"/>
              <a:tailEnd type="none" w="sm" len="sm"/>
            </a:ln>
            <a:effectLst/>
          </p:spPr>
          <p:txBody>
            <a:bodyPr wrap="none" anchor="ctr"/>
            <a:lstStyle/>
            <a:p>
              <a:pPr>
                <a:defRPr/>
              </a:pPr>
              <a:endParaRPr lang="zh-TW" altLang="en-US">
                <a:solidFill>
                  <a:prstClr val="black"/>
                </a:solidFill>
                <a:ea typeface="新細明體" pitchFamily="18" charset="-120"/>
              </a:endParaRP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subTitle" idx="1"/>
          </p:nvPr>
        </p:nvSpPr>
        <p:spPr/>
        <p:txBody>
          <a:bodyPr/>
          <a:lstStyle/>
          <a:p>
            <a:endParaRPr lang="zh-TW" altLang="zh-TW"/>
          </a:p>
        </p:txBody>
      </p:sp>
      <p:sp>
        <p:nvSpPr>
          <p:cNvPr id="9218" name="Rectangle 2"/>
          <p:cNvSpPr>
            <a:spLocks noGrp="1" noChangeArrowheads="1"/>
          </p:cNvSpPr>
          <p:nvPr>
            <p:ph type="ctrTitle"/>
          </p:nvPr>
        </p:nvSpPr>
        <p:spPr/>
        <p:txBody>
          <a:bodyPr/>
          <a:lstStyle/>
          <a:p>
            <a:r>
              <a:rPr lang="zh-TW" altLang="en-US" b="1" dirty="0">
                <a:latin typeface="+mj-ea"/>
                <a:ea typeface="+mj-ea"/>
              </a:rPr>
              <a:t>一般原則與參考做法</a:t>
            </a:r>
          </a:p>
        </p:txBody>
      </p:sp>
      <p:sp>
        <p:nvSpPr>
          <p:cNvPr id="5" name="矩形 4"/>
          <p:cNvSpPr/>
          <p:nvPr/>
        </p:nvSpPr>
        <p:spPr>
          <a:xfrm>
            <a:off x="323528" y="44624"/>
            <a:ext cx="2592288" cy="246221"/>
          </a:xfrm>
          <a:prstGeom prst="rect">
            <a:avLst/>
          </a:prstGeom>
        </p:spPr>
        <p:txBody>
          <a:bodyPr wrap="square">
            <a:spAutoFit/>
          </a:bodyPr>
          <a:lstStyle/>
          <a:p>
            <a:r>
              <a:rPr kumimoji="0" lang="zh-TW" altLang="en-US" sz="1000" b="1" dirty="0">
                <a:latin typeface="Arial"/>
                <a:ea typeface="微軟正黑體"/>
                <a:cs typeface="+mj-cs"/>
              </a:rPr>
              <a:t>目標五：落實病人安全異常事件管理</a:t>
            </a:r>
            <a:endParaRPr lang="zh-TW" altLang="en-US" sz="7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7504" y="197768"/>
            <a:ext cx="8784976" cy="1143000"/>
          </a:xfrm>
        </p:spPr>
        <p:txBody>
          <a:bodyPr anchor="ctr" anchorCtr="0">
            <a:normAutofit/>
          </a:bodyPr>
          <a:lstStyle/>
          <a:p>
            <a:pPr marL="723900" indent="-723900"/>
            <a:r>
              <a:rPr lang="zh-TW" altLang="en-US" sz="2700" dirty="0" smtClean="0">
                <a:latin typeface="+mj-ea"/>
                <a:ea typeface="+mj-ea"/>
              </a:rPr>
              <a:t>一、營造</a:t>
            </a:r>
            <a:r>
              <a:rPr lang="zh-TW" altLang="en-US" sz="2700" dirty="0">
                <a:latin typeface="+mj-ea"/>
                <a:ea typeface="+mj-ea"/>
              </a:rPr>
              <a:t>異常事件通報文化，並參與全國性病人</a:t>
            </a:r>
            <a:r>
              <a:rPr lang="zh-TW" altLang="en-US" sz="2700" dirty="0" smtClean="0">
                <a:latin typeface="+mj-ea"/>
                <a:ea typeface="+mj-ea"/>
              </a:rPr>
              <a:t>安全</a:t>
            </a:r>
            <a:r>
              <a:rPr lang="en-US" altLang="zh-TW" sz="2700" dirty="0" smtClean="0">
                <a:latin typeface="+mj-ea"/>
                <a:ea typeface="+mj-ea"/>
              </a:rPr>
              <a:t/>
            </a:r>
            <a:br>
              <a:rPr lang="en-US" altLang="zh-TW" sz="2700" dirty="0" smtClean="0">
                <a:latin typeface="+mj-ea"/>
                <a:ea typeface="+mj-ea"/>
              </a:rPr>
            </a:br>
            <a:r>
              <a:rPr lang="zh-TW" altLang="en-US" sz="2700" dirty="0" smtClean="0">
                <a:latin typeface="+mj-ea"/>
                <a:ea typeface="+mj-ea"/>
              </a:rPr>
              <a:t>通報系統</a:t>
            </a:r>
            <a:endParaRPr lang="en-US" altLang="zh-TW" sz="2700" dirty="0">
              <a:latin typeface="+mj-ea"/>
              <a:ea typeface="+mj-ea"/>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483226600"/>
              </p:ext>
            </p:extLst>
          </p:nvPr>
        </p:nvGraphicFramePr>
        <p:xfrm>
          <a:off x="683568" y="1340768"/>
          <a:ext cx="813690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5339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11560" y="505545"/>
            <a:ext cx="7772400" cy="1143000"/>
          </a:xfrm>
        </p:spPr>
        <p:txBody>
          <a:bodyPr>
            <a:normAutofit fontScale="90000"/>
          </a:bodyPr>
          <a:lstStyle/>
          <a:p>
            <a:pPr lvl="0" algn="ctr" fontAlgn="base">
              <a:spcAft>
                <a:spcPct val="0"/>
              </a:spcAft>
              <a:defRPr/>
            </a:pPr>
            <a:r>
              <a:rPr lang="zh-TW" altLang="en-US" dirty="0" smtClean="0">
                <a:latin typeface="+mj-ea"/>
                <a:ea typeface="+mj-ea"/>
                <a:cs typeface="Times New Roman" pitchFamily="18" charset="0"/>
              </a:rPr>
              <a:t>台灣病人安全通報系統</a:t>
            </a:r>
            <a:r>
              <a:rPr lang="en-US" altLang="zh-TW" dirty="0" smtClean="0">
                <a:latin typeface="+mj-ea"/>
                <a:ea typeface="+mj-ea"/>
                <a:cs typeface="Times New Roman" pitchFamily="18" charset="0"/>
              </a:rPr>
              <a:t/>
            </a:r>
            <a:br>
              <a:rPr lang="en-US" altLang="zh-TW" dirty="0" smtClean="0">
                <a:latin typeface="+mj-ea"/>
                <a:ea typeface="+mj-ea"/>
                <a:cs typeface="Times New Roman" pitchFamily="18" charset="0"/>
              </a:rPr>
            </a:br>
            <a:r>
              <a:rPr kumimoji="1" lang="en-US" altLang="zh-TW" sz="3100" b="1" dirty="0">
                <a:solidFill>
                  <a:srgbClr val="CC0000"/>
                </a:solidFill>
                <a:effectLst>
                  <a:outerShdw blurRad="38100" dist="38100" dir="2700000" algn="tl">
                    <a:srgbClr val="C0C0C0"/>
                  </a:outerShdw>
                </a:effectLst>
                <a:latin typeface="+mj-ea"/>
                <a:ea typeface="+mj-ea"/>
                <a:cs typeface="+mn-cs"/>
              </a:rPr>
              <a:t>TPR </a:t>
            </a:r>
            <a:r>
              <a:rPr kumimoji="1" lang="en-US" altLang="zh-TW" sz="1800" dirty="0">
                <a:solidFill>
                  <a:prstClr val="black"/>
                </a:solidFill>
                <a:effectLst>
                  <a:outerShdw blurRad="38100" dist="38100" dir="2700000" algn="tl">
                    <a:srgbClr val="C0C0C0"/>
                  </a:outerShdw>
                </a:effectLst>
                <a:latin typeface="+mj-ea"/>
                <a:ea typeface="+mj-ea"/>
                <a:cs typeface="+mn-cs"/>
              </a:rPr>
              <a:t>(</a:t>
            </a:r>
            <a:r>
              <a:rPr kumimoji="1" lang="en-US" altLang="zh-TW" sz="3100" b="1" dirty="0">
                <a:solidFill>
                  <a:srgbClr val="CC0000"/>
                </a:solidFill>
                <a:effectLst>
                  <a:outerShdw blurRad="38100" dist="38100" dir="2700000" algn="tl">
                    <a:srgbClr val="C0C0C0"/>
                  </a:outerShdw>
                </a:effectLst>
                <a:latin typeface="+mj-ea"/>
                <a:ea typeface="+mj-ea"/>
                <a:cs typeface="+mn-cs"/>
              </a:rPr>
              <a:t>T</a:t>
            </a:r>
            <a:r>
              <a:rPr kumimoji="1" lang="en-US" altLang="zh-TW" sz="1800" dirty="0">
                <a:solidFill>
                  <a:prstClr val="black"/>
                </a:solidFill>
                <a:effectLst>
                  <a:outerShdw blurRad="38100" dist="38100" dir="2700000" algn="tl">
                    <a:srgbClr val="C0C0C0"/>
                  </a:outerShdw>
                </a:effectLst>
                <a:latin typeface="+mj-ea"/>
                <a:ea typeface="+mj-ea"/>
                <a:cs typeface="+mn-cs"/>
              </a:rPr>
              <a:t>aiwan </a:t>
            </a:r>
            <a:r>
              <a:rPr kumimoji="1" lang="en-US" altLang="zh-TW" sz="3100" b="1" dirty="0">
                <a:solidFill>
                  <a:srgbClr val="CC0000"/>
                </a:solidFill>
                <a:effectLst>
                  <a:outerShdw blurRad="38100" dist="38100" dir="2700000" algn="tl">
                    <a:srgbClr val="C0C0C0"/>
                  </a:outerShdw>
                </a:effectLst>
                <a:latin typeface="+mj-ea"/>
                <a:ea typeface="+mj-ea"/>
                <a:cs typeface="+mn-cs"/>
              </a:rPr>
              <a:t>P</a:t>
            </a:r>
            <a:r>
              <a:rPr kumimoji="1" lang="en-US" altLang="zh-TW" sz="1800" dirty="0">
                <a:solidFill>
                  <a:prstClr val="black"/>
                </a:solidFill>
                <a:effectLst>
                  <a:outerShdw blurRad="38100" dist="38100" dir="2700000" algn="tl">
                    <a:srgbClr val="C0C0C0"/>
                  </a:outerShdw>
                </a:effectLst>
                <a:latin typeface="+mj-ea"/>
                <a:ea typeface="+mj-ea"/>
                <a:cs typeface="+mn-cs"/>
              </a:rPr>
              <a:t>atient-safety </a:t>
            </a:r>
            <a:r>
              <a:rPr kumimoji="1" lang="en-US" altLang="zh-TW" sz="3100" b="1" dirty="0">
                <a:solidFill>
                  <a:srgbClr val="CC0000"/>
                </a:solidFill>
                <a:effectLst>
                  <a:outerShdw blurRad="38100" dist="38100" dir="2700000" algn="tl">
                    <a:srgbClr val="C0C0C0"/>
                  </a:outerShdw>
                </a:effectLst>
                <a:latin typeface="+mj-ea"/>
                <a:ea typeface="+mj-ea"/>
                <a:cs typeface="+mn-cs"/>
              </a:rPr>
              <a:t>R</a:t>
            </a:r>
            <a:r>
              <a:rPr kumimoji="1" lang="en-US" altLang="zh-TW" sz="1800" dirty="0">
                <a:solidFill>
                  <a:prstClr val="black"/>
                </a:solidFill>
                <a:effectLst>
                  <a:outerShdw blurRad="38100" dist="38100" dir="2700000" algn="tl">
                    <a:srgbClr val="C0C0C0"/>
                  </a:outerShdw>
                </a:effectLst>
                <a:latin typeface="+mj-ea"/>
                <a:ea typeface="+mj-ea"/>
                <a:cs typeface="+mn-cs"/>
              </a:rPr>
              <a:t>eporting system) </a:t>
            </a:r>
            <a:endParaRPr lang="zh-TW" altLang="en-US" sz="2800" dirty="0" smtClean="0">
              <a:latin typeface="+mj-ea"/>
              <a:ea typeface="+mj-ea"/>
              <a:cs typeface="Times New Roman" pitchFamily="18" charset="0"/>
            </a:endParaRPr>
          </a:p>
        </p:txBody>
      </p:sp>
      <p:graphicFrame>
        <p:nvGraphicFramePr>
          <p:cNvPr id="12" name="內容版面配置區 11"/>
          <p:cNvGraphicFramePr>
            <a:graphicFrameLocks noGrp="1"/>
          </p:cNvGraphicFramePr>
          <p:nvPr>
            <p:ph sz="quarter" idx="4294967295"/>
            <p:extLst>
              <p:ext uri="{D42A27DB-BD31-4B8C-83A1-F6EECF244321}">
                <p14:modId xmlns:p14="http://schemas.microsoft.com/office/powerpoint/2010/main" val="2946220112"/>
              </p:ext>
            </p:extLst>
          </p:nvPr>
        </p:nvGraphicFramePr>
        <p:xfrm>
          <a:off x="72009" y="1675930"/>
          <a:ext cx="8964487" cy="530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矩形 14"/>
          <p:cNvSpPr/>
          <p:nvPr/>
        </p:nvSpPr>
        <p:spPr>
          <a:xfrm>
            <a:off x="971600" y="1686561"/>
            <a:ext cx="2340000" cy="37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prstClr val="white"/>
                </a:solidFill>
              </a:rPr>
              <a:t>網址：</a:t>
            </a:r>
            <a:r>
              <a:rPr lang="en-US" altLang="zh-TW" sz="1400" dirty="0">
                <a:solidFill>
                  <a:prstClr val="white"/>
                </a:solidFill>
              </a:rPr>
              <a:t>http://</a:t>
            </a:r>
            <a:r>
              <a:rPr lang="en-US" altLang="zh-TW" sz="1400" dirty="0" smtClean="0">
                <a:solidFill>
                  <a:prstClr val="white"/>
                </a:solidFill>
              </a:rPr>
              <a:t>www.tpr.org.tw</a:t>
            </a:r>
            <a:endParaRPr lang="zh-TW" altLang="en-US" sz="1400" dirty="0">
              <a:solidFill>
                <a:prstClr val="white"/>
              </a:solidFill>
            </a:endParaRPr>
          </a:p>
        </p:txBody>
      </p:sp>
      <p:sp>
        <p:nvSpPr>
          <p:cNvPr id="20" name="矩形 19"/>
          <p:cNvSpPr/>
          <p:nvPr/>
        </p:nvSpPr>
        <p:spPr>
          <a:xfrm>
            <a:off x="144016" y="260648"/>
            <a:ext cx="5292080" cy="307777"/>
          </a:xfrm>
          <a:prstGeom prst="rect">
            <a:avLst/>
          </a:prstGeom>
        </p:spPr>
        <p:txBody>
          <a:bodyPr wrap="square">
            <a:spAutoFit/>
          </a:bodyPr>
          <a:lstStyle/>
          <a:p>
            <a:r>
              <a:rPr kumimoji="0" lang="zh-TW" altLang="en-US" sz="1400" b="1" dirty="0">
                <a:solidFill>
                  <a:prstClr val="black"/>
                </a:solidFill>
                <a:latin typeface="Arial"/>
                <a:ea typeface="微軟正黑體"/>
              </a:rPr>
              <a:t>一、營造異常事件通報文化，並參與全國性病人安全通報系統</a:t>
            </a:r>
            <a:endParaRPr lang="zh-TW" altLang="en-US" sz="1050" b="1" dirty="0">
              <a:solidFill>
                <a:prstClr val="black"/>
              </a:solidFill>
              <a:ea typeface="新細明體" pitchFamily="18" charset="-120"/>
            </a:endParaRPr>
          </a:p>
        </p:txBody>
      </p:sp>
    </p:spTree>
    <p:extLst>
      <p:ext uri="{BB962C8B-B14F-4D97-AF65-F5344CB8AC3E}">
        <p14:creationId xmlns:p14="http://schemas.microsoft.com/office/powerpoint/2010/main" val="3415034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zh-TW" dirty="0" smtClean="0">
                <a:latin typeface="+mj-ea"/>
                <a:ea typeface="+mj-ea"/>
              </a:rPr>
              <a:t>101-102</a:t>
            </a:r>
            <a:r>
              <a:rPr lang="zh-TW" altLang="en-US" dirty="0" smtClean="0">
                <a:latin typeface="+mj-ea"/>
                <a:ea typeface="+mj-ea"/>
              </a:rPr>
              <a:t>年度目標修訂概要</a:t>
            </a:r>
            <a:r>
              <a:rPr lang="en-US" altLang="zh-TW" dirty="0" smtClean="0">
                <a:latin typeface="+mj-ea"/>
                <a:ea typeface="+mj-ea"/>
              </a:rPr>
              <a:t>  </a:t>
            </a:r>
            <a:r>
              <a:rPr lang="en-US" altLang="zh-TW" sz="2800" dirty="0" smtClean="0">
                <a:latin typeface="+mj-ea"/>
                <a:ea typeface="+mj-ea"/>
              </a:rPr>
              <a:t>2/2</a:t>
            </a:r>
            <a:endParaRPr lang="en-US" altLang="zh-TW" sz="2800" dirty="0">
              <a:latin typeface="+mj-ea"/>
              <a:ea typeface="+mj-ea"/>
            </a:endParaRPr>
          </a:p>
        </p:txBody>
      </p:sp>
      <p:sp>
        <p:nvSpPr>
          <p:cNvPr id="13316" name="Rectangle 3"/>
          <p:cNvSpPr>
            <a:spLocks noGrp="1" noChangeArrowheads="1"/>
          </p:cNvSpPr>
          <p:nvPr>
            <p:ph type="body" idx="1"/>
          </p:nvPr>
        </p:nvSpPr>
        <p:spPr>
          <a:xfrm>
            <a:off x="107504" y="1052438"/>
            <a:ext cx="8856984" cy="5112866"/>
          </a:xfrm>
        </p:spPr>
        <p:txBody>
          <a:bodyPr/>
          <a:lstStyle/>
          <a:p>
            <a:pPr eaLnBrk="1" hangingPunct="1">
              <a:lnSpc>
                <a:spcPct val="150000"/>
              </a:lnSpc>
            </a:pPr>
            <a:r>
              <a:rPr lang="zh-TW" altLang="en-US" sz="2800" b="1" dirty="0" smtClean="0">
                <a:latin typeface="+mj-ea"/>
                <a:ea typeface="+mj-ea"/>
              </a:rPr>
              <a:t>內</a:t>
            </a:r>
            <a:r>
              <a:rPr lang="zh-TW" altLang="en-US" sz="2800" b="1" dirty="0">
                <a:latin typeface="+mj-ea"/>
                <a:ea typeface="+mj-ea"/>
              </a:rPr>
              <a:t>容</a:t>
            </a:r>
            <a:r>
              <a:rPr lang="zh-TW" altLang="en-US" sz="2800" b="1" dirty="0" smtClean="0">
                <a:latin typeface="+mj-ea"/>
                <a:ea typeface="+mj-ea"/>
              </a:rPr>
              <a:t>修訂方向</a:t>
            </a:r>
            <a:endParaRPr lang="en-US" altLang="zh-TW" sz="2800" b="1" dirty="0" smtClean="0">
              <a:latin typeface="+mj-ea"/>
              <a:ea typeface="+mj-ea"/>
            </a:endParaRPr>
          </a:p>
          <a:p>
            <a:pPr lvl="1" eaLnBrk="1" hangingPunct="1">
              <a:lnSpc>
                <a:spcPct val="150000"/>
              </a:lnSpc>
            </a:pPr>
            <a:r>
              <a:rPr lang="zh-TW" altLang="en-US" sz="2400" dirty="0" smtClean="0">
                <a:latin typeface="+mj-ea"/>
                <a:ea typeface="+mj-ea"/>
              </a:rPr>
              <a:t>考量改善普遍問題之做法已逐漸落實，故本次修訂方向強調「</a:t>
            </a:r>
            <a:r>
              <a:rPr lang="zh-TW" altLang="en-US" sz="2400" b="1" dirty="0" smtClean="0">
                <a:solidFill>
                  <a:srgbClr val="0000FF"/>
                </a:solidFill>
                <a:latin typeface="+mj-ea"/>
                <a:ea typeface="+mj-ea"/>
              </a:rPr>
              <a:t>特殊族群</a:t>
            </a:r>
            <a:r>
              <a:rPr lang="zh-TW" altLang="en-US" sz="2400" dirty="0" smtClean="0">
                <a:latin typeface="+mj-ea"/>
                <a:ea typeface="+mj-ea"/>
              </a:rPr>
              <a:t>」之建議做法。</a:t>
            </a:r>
            <a:endParaRPr lang="en-US" altLang="zh-TW" sz="2400" dirty="0" smtClean="0">
              <a:latin typeface="+mj-ea"/>
              <a:ea typeface="+mj-ea"/>
            </a:endParaRPr>
          </a:p>
          <a:p>
            <a:pPr lvl="1" eaLnBrk="1" hangingPunct="1">
              <a:lnSpc>
                <a:spcPct val="150000"/>
              </a:lnSpc>
            </a:pPr>
            <a:r>
              <a:rPr lang="zh-TW" altLang="en-US" sz="2400" dirty="0" smtClean="0">
                <a:latin typeface="+mj-ea"/>
                <a:ea typeface="+mj-ea"/>
              </a:rPr>
              <a:t>強調</a:t>
            </a:r>
            <a:r>
              <a:rPr lang="zh-TW" altLang="en-US" sz="2400" b="1" dirty="0">
                <a:solidFill>
                  <a:srgbClr val="0000FF"/>
                </a:solidFill>
                <a:latin typeface="+mj-ea"/>
                <a:ea typeface="+mj-ea"/>
              </a:rPr>
              <a:t>組合式</a:t>
            </a:r>
            <a:r>
              <a:rPr lang="zh-TW" altLang="en-US" sz="2400" dirty="0" smtClean="0">
                <a:latin typeface="+mj-ea"/>
                <a:ea typeface="+mj-ea"/>
              </a:rPr>
              <a:t>的照顧模式（</a:t>
            </a:r>
            <a:r>
              <a:rPr lang="en-US" altLang="zh-TW" sz="2400" dirty="0" smtClean="0">
                <a:latin typeface="+mj-ea"/>
                <a:ea typeface="+mj-ea"/>
              </a:rPr>
              <a:t>bundle care / care bundles</a:t>
            </a:r>
            <a:r>
              <a:rPr lang="zh-TW" altLang="en-US" sz="2400" dirty="0" smtClean="0">
                <a:latin typeface="+mj-ea"/>
                <a:ea typeface="+mj-ea"/>
              </a:rPr>
              <a:t>）</a:t>
            </a:r>
            <a:endParaRPr lang="en-US" altLang="zh-TW" sz="2400" dirty="0" smtClean="0">
              <a:latin typeface="+mj-ea"/>
              <a:ea typeface="+mj-ea"/>
            </a:endParaRPr>
          </a:p>
          <a:p>
            <a:pPr lvl="1" eaLnBrk="1" hangingPunct="1">
              <a:lnSpc>
                <a:spcPct val="150000"/>
              </a:lnSpc>
            </a:pPr>
            <a:r>
              <a:rPr lang="zh-TW" altLang="en-US" sz="2400" dirty="0" smtClean="0">
                <a:latin typeface="+mj-ea"/>
                <a:ea typeface="+mj-ea"/>
              </a:rPr>
              <a:t>強化「</a:t>
            </a:r>
            <a:r>
              <a:rPr lang="zh-TW" altLang="en-US" sz="2400" b="1" dirty="0">
                <a:solidFill>
                  <a:srgbClr val="0000FF"/>
                </a:solidFill>
                <a:latin typeface="+mj-ea"/>
                <a:ea typeface="+mj-ea"/>
              </a:rPr>
              <a:t>運用</a:t>
            </a:r>
            <a:r>
              <a:rPr lang="zh-TW" altLang="en-US" sz="2400" dirty="0" smtClean="0">
                <a:latin typeface="+mj-ea"/>
                <a:ea typeface="+mj-ea"/>
              </a:rPr>
              <a:t>」的精神</a:t>
            </a:r>
            <a:endParaRPr lang="en-US" altLang="zh-TW" sz="2400" dirty="0" smtClean="0">
              <a:latin typeface="+mj-ea"/>
              <a:ea typeface="+mj-ea"/>
            </a:endParaRPr>
          </a:p>
          <a:p>
            <a:pPr marL="1800225" lvl="2" indent="-885825" eaLnBrk="1" hangingPunct="1">
              <a:lnSpc>
                <a:spcPct val="150000"/>
              </a:lnSpc>
              <a:buNone/>
            </a:pPr>
            <a:r>
              <a:rPr lang="zh-TW" altLang="en-US" sz="2000" dirty="0" smtClean="0">
                <a:latin typeface="+mj-ea"/>
                <a:ea typeface="+mj-ea"/>
              </a:rPr>
              <a:t>如：</a:t>
            </a:r>
            <a:r>
              <a:rPr lang="en-US" altLang="zh-TW" sz="2000" dirty="0" smtClean="0">
                <a:latin typeface="+mj-ea"/>
                <a:ea typeface="+mj-ea"/>
              </a:rPr>
              <a:t>(1)</a:t>
            </a:r>
            <a:r>
              <a:rPr lang="zh-TW" altLang="en-US" sz="2000" dirty="0" smtClean="0">
                <a:latin typeface="+mj-ea"/>
                <a:ea typeface="+mj-ea"/>
              </a:rPr>
              <a:t>目標五</a:t>
            </a:r>
            <a:r>
              <a:rPr lang="zh-TW" altLang="en-US" sz="2000" dirty="0">
                <a:latin typeface="+mj-ea"/>
                <a:ea typeface="+mj-ea"/>
              </a:rPr>
              <a:t>由「</a:t>
            </a:r>
            <a:r>
              <a:rPr lang="zh-TW" altLang="en-US" sz="2000" b="1" dirty="0">
                <a:solidFill>
                  <a:srgbClr val="FF0000"/>
                </a:solidFill>
                <a:latin typeface="+mj-ea"/>
                <a:ea typeface="+mj-ea"/>
              </a:rPr>
              <a:t>鼓勵</a:t>
            </a:r>
            <a:r>
              <a:rPr lang="zh-TW" altLang="en-US" sz="2000" b="1" dirty="0">
                <a:latin typeface="+mj-ea"/>
                <a:ea typeface="+mj-ea"/>
              </a:rPr>
              <a:t>異常事件</a:t>
            </a:r>
            <a:r>
              <a:rPr lang="zh-TW" altLang="en-US" sz="2000" b="1" dirty="0" smtClean="0">
                <a:solidFill>
                  <a:srgbClr val="FF0000"/>
                </a:solidFill>
                <a:latin typeface="+mj-ea"/>
                <a:ea typeface="+mj-ea"/>
              </a:rPr>
              <a:t>通報</a:t>
            </a:r>
            <a:r>
              <a:rPr lang="zh-TW" altLang="en-US" sz="2000" dirty="0" smtClean="0">
                <a:latin typeface="+mj-ea"/>
                <a:ea typeface="+mj-ea"/>
              </a:rPr>
              <a:t>」改</a:t>
            </a:r>
            <a:r>
              <a:rPr lang="zh-TW" altLang="en-US" sz="2000" dirty="0">
                <a:latin typeface="+mj-ea"/>
                <a:ea typeface="+mj-ea"/>
              </a:rPr>
              <a:t>為</a:t>
            </a:r>
            <a:r>
              <a:rPr lang="zh-TW" altLang="en-US" sz="2000" dirty="0" smtClean="0">
                <a:latin typeface="+mj-ea"/>
                <a:ea typeface="+mj-ea"/>
              </a:rPr>
              <a:t>「</a:t>
            </a:r>
            <a:r>
              <a:rPr lang="zh-TW" altLang="en-US" sz="2000" b="1" dirty="0" smtClean="0">
                <a:solidFill>
                  <a:srgbClr val="FF0000"/>
                </a:solidFill>
                <a:latin typeface="+mj-ea"/>
                <a:ea typeface="+mj-ea"/>
              </a:rPr>
              <a:t>落實</a:t>
            </a:r>
            <a:r>
              <a:rPr lang="zh-TW" altLang="en-US" sz="2000" b="1" dirty="0">
                <a:latin typeface="+mj-ea"/>
                <a:ea typeface="+mj-ea"/>
              </a:rPr>
              <a:t>病人安全異常事件</a:t>
            </a:r>
            <a:r>
              <a:rPr lang="zh-TW" altLang="en-US" sz="2000" b="1" dirty="0">
                <a:solidFill>
                  <a:srgbClr val="FF0000"/>
                </a:solidFill>
                <a:latin typeface="+mj-ea"/>
                <a:ea typeface="+mj-ea"/>
              </a:rPr>
              <a:t>管理</a:t>
            </a:r>
            <a:r>
              <a:rPr lang="zh-TW" altLang="en-US" sz="2000" dirty="0" smtClean="0">
                <a:latin typeface="+mj-ea"/>
                <a:ea typeface="+mj-ea"/>
              </a:rPr>
              <a:t>」</a:t>
            </a:r>
            <a:endParaRPr lang="en-US" altLang="zh-TW" sz="2000" dirty="0" smtClean="0">
              <a:latin typeface="+mj-ea"/>
              <a:ea typeface="+mj-ea"/>
            </a:endParaRPr>
          </a:p>
          <a:p>
            <a:pPr marL="1800225" lvl="2" indent="-885825" eaLnBrk="1" hangingPunct="1">
              <a:lnSpc>
                <a:spcPct val="150000"/>
              </a:lnSpc>
              <a:buNone/>
            </a:pPr>
            <a:r>
              <a:rPr lang="en-US" altLang="zh-TW" sz="2000" dirty="0" smtClean="0">
                <a:latin typeface="+mj-ea"/>
                <a:ea typeface="+mj-ea"/>
              </a:rPr>
              <a:t>        (2)</a:t>
            </a:r>
            <a:r>
              <a:rPr lang="zh-TW" altLang="en-US" sz="2000" dirty="0" smtClean="0">
                <a:latin typeface="+mj-ea"/>
                <a:ea typeface="+mj-ea"/>
              </a:rPr>
              <a:t>目標</a:t>
            </a:r>
            <a:r>
              <a:rPr lang="zh-TW" altLang="en-US" sz="2000" dirty="0">
                <a:latin typeface="+mj-ea"/>
                <a:ea typeface="+mj-ea"/>
              </a:rPr>
              <a:t>九「強化醫院火災預防與</a:t>
            </a:r>
            <a:r>
              <a:rPr lang="zh-TW" altLang="en-US" sz="2000" dirty="0" smtClean="0">
                <a:latin typeface="+mj-ea"/>
                <a:ea typeface="+mj-ea"/>
              </a:rPr>
              <a:t>應變」之建議做法，原強調「應變」做法，修訂後更強化「</a:t>
            </a:r>
            <a:r>
              <a:rPr lang="zh-TW" altLang="en-US" sz="2000" b="1" dirty="0" smtClean="0">
                <a:solidFill>
                  <a:srgbClr val="FF0000"/>
                </a:solidFill>
                <a:latin typeface="+mj-ea"/>
                <a:ea typeface="+mj-ea"/>
              </a:rPr>
              <a:t>預防</a:t>
            </a:r>
            <a:r>
              <a:rPr lang="zh-TW" altLang="en-US" sz="2000" dirty="0" smtClean="0">
                <a:latin typeface="+mj-ea"/>
                <a:ea typeface="+mj-ea"/>
              </a:rPr>
              <a:t>」措施。</a:t>
            </a:r>
            <a:endParaRPr lang="en-US" altLang="zh-TW" sz="2000" dirty="0" smtClean="0">
              <a:latin typeface="+mj-ea"/>
              <a:ea typeface="+mj-ea"/>
            </a:endParaRPr>
          </a:p>
        </p:txBody>
      </p:sp>
    </p:spTree>
    <p:extLst>
      <p:ext uri="{BB962C8B-B14F-4D97-AF65-F5344CB8AC3E}">
        <p14:creationId xmlns:p14="http://schemas.microsoft.com/office/powerpoint/2010/main" val="25128607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914400" y="197768"/>
            <a:ext cx="7772400" cy="1143000"/>
          </a:xfrm>
        </p:spPr>
        <p:txBody>
          <a:bodyPr anchor="ctr" anchorCtr="0">
            <a:normAutofit/>
          </a:bodyPr>
          <a:lstStyle/>
          <a:p>
            <a:pPr algn="ctr">
              <a:tabLst>
                <a:tab pos="1346200" algn="l"/>
              </a:tabLst>
            </a:pPr>
            <a:r>
              <a:rPr lang="zh-TW" altLang="en-US" sz="2800" dirty="0" smtClean="0">
                <a:latin typeface="+mj-ea"/>
                <a:ea typeface="+mj-ea"/>
                <a:cs typeface="Times New Roman" pitchFamily="18" charset="0"/>
              </a:rPr>
              <a:t>台灣病人安全通報系統（續）</a:t>
            </a:r>
          </a:p>
        </p:txBody>
      </p:sp>
      <p:sp>
        <p:nvSpPr>
          <p:cNvPr id="2" name="內容版面配置區 1"/>
          <p:cNvSpPr>
            <a:spLocks noGrp="1"/>
          </p:cNvSpPr>
          <p:nvPr>
            <p:ph sz="quarter" idx="1"/>
          </p:nvPr>
        </p:nvSpPr>
        <p:spPr>
          <a:xfrm>
            <a:off x="251520" y="908720"/>
            <a:ext cx="8136904" cy="360040"/>
          </a:xfrm>
        </p:spPr>
        <p:txBody>
          <a:bodyPr>
            <a:normAutofit fontScale="85000" lnSpcReduction="20000"/>
          </a:bodyPr>
          <a:lstStyle/>
          <a:p>
            <a:r>
              <a:rPr lang="zh-TW" altLang="en-US" dirty="0">
                <a:latin typeface="+mj-ea"/>
                <a:ea typeface="+mj-ea"/>
              </a:rPr>
              <a:t>通報事件</a:t>
            </a:r>
            <a:r>
              <a:rPr lang="zh-TW" altLang="en-US" dirty="0" smtClean="0">
                <a:latin typeface="+mj-ea"/>
                <a:ea typeface="+mj-ea"/>
              </a:rPr>
              <a:t>類別</a:t>
            </a:r>
            <a:endParaRPr lang="en-US" altLang="zh-TW" dirty="0" smtClean="0">
              <a:latin typeface="+mj-ea"/>
              <a:ea typeface="+mj-ea"/>
            </a:endParaRPr>
          </a:p>
        </p:txBody>
      </p:sp>
      <p:graphicFrame>
        <p:nvGraphicFramePr>
          <p:cNvPr id="5" name="內容版面配置區 4"/>
          <p:cNvGraphicFramePr>
            <a:graphicFrameLocks noGrp="1"/>
          </p:cNvGraphicFramePr>
          <p:nvPr>
            <p:ph sz="quarter" idx="2"/>
            <p:extLst>
              <p:ext uri="{D42A27DB-BD31-4B8C-83A1-F6EECF244321}">
                <p14:modId xmlns:p14="http://schemas.microsoft.com/office/powerpoint/2010/main" val="1681342640"/>
              </p:ext>
            </p:extLst>
          </p:nvPr>
        </p:nvGraphicFramePr>
        <p:xfrm>
          <a:off x="251520" y="1196752"/>
          <a:ext cx="921702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144016" y="240903"/>
            <a:ext cx="5292080" cy="307777"/>
          </a:xfrm>
          <a:prstGeom prst="rect">
            <a:avLst/>
          </a:prstGeom>
        </p:spPr>
        <p:txBody>
          <a:bodyPr wrap="square">
            <a:spAutoFit/>
          </a:bodyPr>
          <a:lstStyle/>
          <a:p>
            <a:r>
              <a:rPr kumimoji="0" lang="zh-TW" altLang="en-US" sz="1400" b="1" dirty="0">
                <a:solidFill>
                  <a:prstClr val="black"/>
                </a:solidFill>
                <a:latin typeface="Arial"/>
                <a:ea typeface="微軟正黑體"/>
              </a:rPr>
              <a:t>一、營造異常事件通報文化，並參與全國性病人安全通報系統</a:t>
            </a:r>
            <a:endParaRPr lang="zh-TW" altLang="en-US" sz="1050" b="1" dirty="0">
              <a:solidFill>
                <a:prstClr val="black"/>
              </a:solidFill>
              <a:ea typeface="新細明體" pitchFamily="18" charset="-120"/>
            </a:endParaRPr>
          </a:p>
        </p:txBody>
      </p:sp>
    </p:spTree>
    <p:extLst>
      <p:ext uri="{BB962C8B-B14F-4D97-AF65-F5344CB8AC3E}">
        <p14:creationId xmlns:p14="http://schemas.microsoft.com/office/powerpoint/2010/main" val="27237910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nSpc>
                <a:spcPct val="176000"/>
              </a:lnSpc>
            </a:pPr>
            <a:r>
              <a:rPr lang="zh-TW" altLang="en-US" dirty="0" smtClean="0">
                <a:latin typeface="+mj-ea"/>
                <a:ea typeface="+mj-ea"/>
              </a:rPr>
              <a:t>二、對</a:t>
            </a:r>
            <a:r>
              <a:rPr lang="zh-TW" altLang="en-US" dirty="0">
                <a:latin typeface="+mj-ea"/>
                <a:ea typeface="+mj-ea"/>
              </a:rPr>
              <a:t>異常事件進行</a:t>
            </a:r>
            <a:r>
              <a:rPr lang="zh-TW" altLang="en-US" dirty="0" smtClean="0">
                <a:latin typeface="+mj-ea"/>
                <a:ea typeface="+mj-ea"/>
              </a:rPr>
              <a:t>分析</a:t>
            </a:r>
            <a:endParaRPr lang="en-US" altLang="zh-TW" dirty="0">
              <a:latin typeface="+mj-ea"/>
              <a:ea typeface="+mj-ea"/>
            </a:endParaRP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4093373781"/>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998890" y="6093296"/>
            <a:ext cx="5238935" cy="369332"/>
          </a:xfrm>
          <a:prstGeom prst="rect">
            <a:avLst/>
          </a:prstGeom>
        </p:spPr>
        <p:txBody>
          <a:bodyPr wrap="none">
            <a:spAutoFit/>
          </a:bodyPr>
          <a:lstStyle/>
          <a:p>
            <a:r>
              <a:rPr lang="en-US" altLang="zh-TW" b="1" dirty="0" smtClean="0">
                <a:solidFill>
                  <a:prstClr val="black"/>
                </a:solidFill>
                <a:latin typeface="微軟正黑體" pitchFamily="34" charset="-120"/>
                <a:ea typeface="微軟正黑體" pitchFamily="34" charset="-120"/>
              </a:rPr>
              <a:t>※</a:t>
            </a:r>
            <a:r>
              <a:rPr lang="zh-TW" altLang="en-US" b="1" dirty="0" smtClean="0">
                <a:solidFill>
                  <a:prstClr val="black"/>
                </a:solidFill>
                <a:latin typeface="微軟正黑體" pitchFamily="34" charset="-120"/>
                <a:ea typeface="微軟正黑體" pitchFamily="34" charset="-120"/>
              </a:rPr>
              <a:t>根本</a:t>
            </a:r>
            <a:r>
              <a:rPr lang="zh-TW" altLang="en-US" b="1" dirty="0">
                <a:solidFill>
                  <a:prstClr val="black"/>
                </a:solidFill>
                <a:latin typeface="微軟正黑體" pitchFamily="34" charset="-120"/>
                <a:ea typeface="微軟正黑體" pitchFamily="34" charset="-120"/>
              </a:rPr>
              <a:t>原因分析工具</a:t>
            </a:r>
            <a:r>
              <a:rPr lang="zh-TW" altLang="en-US" b="1" dirty="0" smtClean="0">
                <a:solidFill>
                  <a:prstClr val="black"/>
                </a:solidFill>
                <a:latin typeface="微軟正黑體" pitchFamily="34" charset="-120"/>
                <a:ea typeface="微軟正黑體" pitchFamily="34" charset="-120"/>
              </a:rPr>
              <a:t>下載：</a:t>
            </a:r>
            <a:r>
              <a:rPr lang="en-US" altLang="zh-TW" b="1" dirty="0">
                <a:solidFill>
                  <a:prstClr val="black"/>
                </a:solidFill>
                <a:latin typeface="微軟正黑體" pitchFamily="34" charset="-120"/>
                <a:ea typeface="微軟正黑體" pitchFamily="34" charset="-120"/>
              </a:rPr>
              <a:t>http://goo.gl/9ZWRt</a:t>
            </a:r>
            <a:endParaRPr lang="zh-TW" altLang="en-US" b="1"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9989284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485800"/>
            <a:ext cx="8280920" cy="1143000"/>
          </a:xfrm>
        </p:spPr>
        <p:txBody>
          <a:bodyPr>
            <a:normAutofit fontScale="90000"/>
          </a:bodyPr>
          <a:lstStyle/>
          <a:p>
            <a:pPr marL="984250" indent="-984250"/>
            <a:r>
              <a:rPr lang="zh-TW" altLang="en-US" dirty="0" smtClean="0">
                <a:latin typeface="+mj-ea"/>
                <a:ea typeface="+mj-ea"/>
              </a:rPr>
              <a:t>三、營造</a:t>
            </a:r>
            <a:r>
              <a:rPr lang="zh-TW" altLang="en-US" dirty="0">
                <a:latin typeface="+mj-ea"/>
                <a:ea typeface="+mj-ea"/>
              </a:rPr>
              <a:t>正向病安文化，建立異常事件相關人員支持系統</a:t>
            </a:r>
          </a:p>
        </p:txBody>
      </p:sp>
      <p:graphicFrame>
        <p:nvGraphicFramePr>
          <p:cNvPr id="2" name="內容版面配置區 1"/>
          <p:cNvGraphicFramePr>
            <a:graphicFrameLocks noGrp="1"/>
          </p:cNvGraphicFramePr>
          <p:nvPr>
            <p:ph sz="quarter" idx="1"/>
            <p:extLst>
              <p:ext uri="{D42A27DB-BD31-4B8C-83A1-F6EECF244321}">
                <p14:modId xmlns:p14="http://schemas.microsoft.com/office/powerpoint/2010/main" val="1082995506"/>
              </p:ext>
            </p:extLst>
          </p:nvPr>
        </p:nvGraphicFramePr>
        <p:xfrm>
          <a:off x="745232" y="1591816"/>
          <a:ext cx="8219256" cy="428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Rectangle 4"/>
          <p:cNvSpPr>
            <a:spLocks noChangeArrowheads="1"/>
          </p:cNvSpPr>
          <p:nvPr/>
        </p:nvSpPr>
        <p:spPr bwMode="auto">
          <a:xfrm>
            <a:off x="971550" y="5915025"/>
            <a:ext cx="7776914" cy="65087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712788" indent="-712788"/>
            <a:r>
              <a:rPr lang="zh-TW" altLang="en-US" dirty="0">
                <a:solidFill>
                  <a:prstClr val="black"/>
                </a:solidFill>
                <a:ea typeface="微軟正黑體" pitchFamily="34" charset="-120"/>
              </a:rPr>
              <a:t>備註：本項參考醫院評鑑基準</a:t>
            </a:r>
            <a:r>
              <a:rPr lang="en-US" altLang="zh-TW" dirty="0">
                <a:solidFill>
                  <a:prstClr val="black"/>
                </a:solidFill>
                <a:ea typeface="微軟正黑體" pitchFamily="34" charset="-120"/>
              </a:rPr>
              <a:t>1.2.11</a:t>
            </a:r>
            <a:r>
              <a:rPr lang="zh-TW" altLang="en-US" dirty="0">
                <a:solidFill>
                  <a:prstClr val="black"/>
                </a:solidFill>
                <a:ea typeface="微軟正黑體" pitchFamily="34" charset="-120"/>
              </a:rPr>
              <a:t>內容「有關懷輔導機制對院內員工提供心理及情緒等支持，並有員工申訴管道」</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2051720" y="2002160"/>
            <a:ext cx="1512168" cy="12241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zh-TW" sz="2800" b="1" dirty="0">
                <a:solidFill>
                  <a:srgbClr val="FFFFFF"/>
                </a:solidFill>
              </a:rPr>
              <a:t>目標</a:t>
            </a:r>
            <a:r>
              <a:rPr lang="zh-TW" altLang="zh-TW" sz="2800" b="1" dirty="0" smtClean="0">
                <a:solidFill>
                  <a:srgbClr val="FFFFFF"/>
                </a:solidFill>
              </a:rPr>
              <a:t>六</a:t>
            </a:r>
            <a:endParaRPr lang="zh-TW" altLang="en-US" sz="2800" dirty="0">
              <a:solidFill>
                <a:srgbClr val="FFFFFF"/>
              </a:solidFill>
            </a:endParaRPr>
          </a:p>
        </p:txBody>
      </p:sp>
      <p:sp>
        <p:nvSpPr>
          <p:cNvPr id="7" name="圓角矩形 6"/>
          <p:cNvSpPr/>
          <p:nvPr/>
        </p:nvSpPr>
        <p:spPr>
          <a:xfrm>
            <a:off x="2411760" y="2578224"/>
            <a:ext cx="5976664" cy="1656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FFFF"/>
              </a:solidFill>
            </a:endParaRPr>
          </a:p>
        </p:txBody>
      </p:sp>
      <p:sp>
        <p:nvSpPr>
          <p:cNvPr id="5" name="標題 4"/>
          <p:cNvSpPr>
            <a:spLocks noGrp="1"/>
          </p:cNvSpPr>
          <p:nvPr>
            <p:ph type="ctrTitle"/>
          </p:nvPr>
        </p:nvSpPr>
        <p:spPr>
          <a:xfrm>
            <a:off x="2411760" y="1627113"/>
            <a:ext cx="5976664" cy="2593975"/>
          </a:xfrm>
        </p:spPr>
        <p:txBody>
          <a:bodyPr/>
          <a:lstStyle/>
          <a:p>
            <a:pPr lvl="0"/>
            <a:r>
              <a:rPr lang="zh-TW" altLang="zh-TW" sz="4400" b="1" dirty="0" smtClean="0">
                <a:latin typeface="+mj-ea"/>
                <a:ea typeface="+mj-ea"/>
              </a:rPr>
              <a:t>提升</a:t>
            </a:r>
            <a:r>
              <a:rPr lang="zh-TW" altLang="zh-TW" sz="4400" b="1" dirty="0">
                <a:latin typeface="+mj-ea"/>
                <a:ea typeface="+mj-ea"/>
              </a:rPr>
              <a:t>醫療照護人員間</a:t>
            </a:r>
            <a:r>
              <a:rPr lang="zh-TW" altLang="zh-TW" sz="4400" b="1" dirty="0" smtClean="0">
                <a:latin typeface="+mj-ea"/>
                <a:ea typeface="+mj-ea"/>
              </a:rPr>
              <a:t>的有效溝通</a:t>
            </a:r>
            <a:endParaRPr lang="zh-TW" altLang="en-US" sz="4400" dirty="0">
              <a:latin typeface="+mj-ea"/>
              <a:ea typeface="+mj-ea"/>
            </a:endParaRPr>
          </a:p>
        </p:txBody>
      </p:sp>
      <p:sp>
        <p:nvSpPr>
          <p:cNvPr id="2051" name="Rectangle 3"/>
          <p:cNvSpPr>
            <a:spLocks noGrp="1" noChangeArrowheads="1"/>
          </p:cNvSpPr>
          <p:nvPr>
            <p:ph type="subTitle" idx="1"/>
          </p:nvPr>
        </p:nvSpPr>
        <p:spPr>
          <a:xfrm>
            <a:off x="2411760" y="4522440"/>
            <a:ext cx="5962514" cy="1066800"/>
          </a:xfrm>
        </p:spPr>
        <p:txBody>
          <a:bodyPr/>
          <a:lstStyle/>
          <a:p>
            <a:pPr>
              <a:lnSpc>
                <a:spcPct val="176000"/>
              </a:lnSpc>
            </a:pPr>
            <a:endParaRPr lang="zh-TW" alt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530" name="Object 2"/>
          <p:cNvGraphicFramePr>
            <a:graphicFrameLocks noChangeAspect="1"/>
          </p:cNvGraphicFramePr>
          <p:nvPr>
            <p:extLst>
              <p:ext uri="{D42A27DB-BD31-4B8C-83A1-F6EECF244321}">
                <p14:modId xmlns:p14="http://schemas.microsoft.com/office/powerpoint/2010/main" val="988953112"/>
              </p:ext>
            </p:extLst>
          </p:nvPr>
        </p:nvGraphicFramePr>
        <p:xfrm>
          <a:off x="1490663" y="1848569"/>
          <a:ext cx="6432550" cy="4676775"/>
        </p:xfrm>
        <a:graphic>
          <a:graphicData uri="http://schemas.openxmlformats.org/presentationml/2006/ole">
            <mc:AlternateContent xmlns:mc="http://schemas.openxmlformats.org/markup-compatibility/2006">
              <mc:Choice xmlns:v="urn:schemas-microsoft-com:vml" Requires="v">
                <p:oleObj spid="_x0000_s2180" name="Photo Editor Photo" r:id="rId4" imgW="4753639" imgH="3514286" progId="">
                  <p:embed/>
                </p:oleObj>
              </mc:Choice>
              <mc:Fallback>
                <p:oleObj name="Photo Editor Photo" r:id="rId4" imgW="4753639" imgH="35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848569"/>
                        <a:ext cx="6432550" cy="467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8"/>
          <p:cNvSpPr>
            <a:spLocks noChangeArrowheads="1"/>
          </p:cNvSpPr>
          <p:nvPr/>
        </p:nvSpPr>
        <p:spPr bwMode="auto">
          <a:xfrm>
            <a:off x="111351" y="1700641"/>
            <a:ext cx="2588441" cy="1044575"/>
          </a:xfrm>
          <a:prstGeom prst="rect">
            <a:avLst/>
          </a:prstGeom>
          <a:solidFill>
            <a:schemeClr val="bg2"/>
          </a:solidFill>
          <a:ln w="9525">
            <a:noFill/>
            <a:miter lim="800000"/>
            <a:headEnd/>
            <a:tailEnd/>
          </a:ln>
          <a:effectLst/>
        </p:spPr>
        <p:txBody>
          <a:bodyPr wrap="none" anchor="ctr"/>
          <a:lstStyle/>
          <a:p>
            <a:endParaRPr lang="zh-TW" altLang="en-US">
              <a:solidFill>
                <a:srgbClr val="2F2B20"/>
              </a:solidFill>
              <a:latin typeface="微軟正黑體"/>
              <a:ea typeface="微軟正黑體"/>
            </a:endParaRPr>
          </a:p>
        </p:txBody>
      </p:sp>
      <p:sp>
        <p:nvSpPr>
          <p:cNvPr id="534532" name="Rectangle 4"/>
          <p:cNvSpPr>
            <a:spLocks noChangeArrowheads="1"/>
          </p:cNvSpPr>
          <p:nvPr/>
        </p:nvSpPr>
        <p:spPr bwMode="auto">
          <a:xfrm>
            <a:off x="683568" y="404664"/>
            <a:ext cx="77390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nchorCtr="1"/>
          <a:lstStyle/>
          <a:p>
            <a:pPr algn="ctr">
              <a:lnSpc>
                <a:spcPct val="90000"/>
              </a:lnSpc>
            </a:pPr>
            <a:r>
              <a:rPr lang="en-US" altLang="zh-TW" sz="4000" b="1" i="1" dirty="0">
                <a:solidFill>
                  <a:srgbClr val="663300"/>
                </a:solidFill>
                <a:latin typeface="微軟正黑體"/>
                <a:ea typeface="微軟正黑體"/>
              </a:rPr>
              <a:t>JCAHO Sentinel Events</a:t>
            </a:r>
            <a:r>
              <a:rPr lang="en-US" altLang="zh-TW" sz="3600" b="1" dirty="0">
                <a:solidFill>
                  <a:srgbClr val="663300"/>
                </a:solidFill>
                <a:latin typeface="微軟正黑體"/>
                <a:ea typeface="微軟正黑體"/>
              </a:rPr>
              <a:t> </a:t>
            </a:r>
            <a:br>
              <a:rPr lang="en-US" altLang="zh-TW" sz="3600" b="1" dirty="0">
                <a:solidFill>
                  <a:srgbClr val="663300"/>
                </a:solidFill>
                <a:latin typeface="微軟正黑體"/>
                <a:ea typeface="微軟正黑體"/>
              </a:rPr>
            </a:br>
            <a:r>
              <a:rPr lang="en-US" altLang="zh-TW" sz="2400" b="1" dirty="0">
                <a:solidFill>
                  <a:srgbClr val="663300"/>
                </a:solidFill>
                <a:latin typeface="微軟正黑體"/>
                <a:ea typeface="微軟正黑體"/>
              </a:rPr>
              <a:t>(</a:t>
            </a:r>
            <a:r>
              <a:rPr lang="zh-TW" altLang="en-US" sz="2400" b="1" dirty="0">
                <a:solidFill>
                  <a:srgbClr val="663300"/>
                </a:solidFill>
                <a:latin typeface="微軟正黑體"/>
                <a:ea typeface="微軟正黑體"/>
              </a:rPr>
              <a:t>醫療警訊事件</a:t>
            </a:r>
            <a:r>
              <a:rPr lang="en-US" altLang="zh-TW" sz="2400" b="1" dirty="0">
                <a:solidFill>
                  <a:srgbClr val="663300"/>
                </a:solidFill>
                <a:latin typeface="微軟正黑體"/>
                <a:ea typeface="微軟正黑體"/>
              </a:rPr>
              <a:t>)</a:t>
            </a:r>
          </a:p>
        </p:txBody>
      </p:sp>
      <p:sp>
        <p:nvSpPr>
          <p:cNvPr id="534533" name="AutoShape 5"/>
          <p:cNvSpPr>
            <a:spLocks noChangeArrowheads="1"/>
          </p:cNvSpPr>
          <p:nvPr/>
        </p:nvSpPr>
        <p:spPr bwMode="auto">
          <a:xfrm>
            <a:off x="5995988" y="2991569"/>
            <a:ext cx="419100" cy="412750"/>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34" name="AutoShape 6"/>
          <p:cNvSpPr>
            <a:spLocks noChangeArrowheads="1"/>
          </p:cNvSpPr>
          <p:nvPr/>
        </p:nvSpPr>
        <p:spPr bwMode="auto">
          <a:xfrm>
            <a:off x="5295900" y="3266206"/>
            <a:ext cx="420688" cy="412750"/>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35" name="WordArt 7"/>
          <p:cNvSpPr>
            <a:spLocks noChangeArrowheads="1" noChangeShapeType="1" noTextEdit="1"/>
          </p:cNvSpPr>
          <p:nvPr/>
        </p:nvSpPr>
        <p:spPr bwMode="auto">
          <a:xfrm rot="-294398">
            <a:off x="5086350" y="4434606"/>
            <a:ext cx="2867025" cy="1236663"/>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1389"/>
              </a:avLst>
            </a:prstTxWarp>
          </a:bodyPr>
          <a:lstStyle/>
          <a:p>
            <a:pPr algn="ctr"/>
            <a:r>
              <a:rPr lang="en-US" altLang="zh-TW" kern="10">
                <a:ln w="9525">
                  <a:solidFill>
                    <a:srgbClr val="E1393E"/>
                  </a:solidFill>
                  <a:round/>
                  <a:headEnd/>
                  <a:tailEnd/>
                </a:ln>
                <a:solidFill>
                  <a:srgbClr val="E1393E"/>
                </a:solidFill>
                <a:latin typeface="微軟正黑體"/>
                <a:ea typeface="微軟正黑體"/>
              </a:rPr>
              <a:t>Targets for Teamwork</a:t>
            </a:r>
            <a:endParaRPr lang="zh-TW" altLang="en-US" kern="10">
              <a:ln w="9525">
                <a:solidFill>
                  <a:srgbClr val="E1393E"/>
                </a:solidFill>
                <a:round/>
                <a:headEnd/>
                <a:tailEnd/>
              </a:ln>
              <a:solidFill>
                <a:srgbClr val="E1393E"/>
              </a:solidFill>
              <a:latin typeface="微軟正黑體"/>
              <a:ea typeface="微軟正黑體"/>
            </a:endParaRPr>
          </a:p>
        </p:txBody>
      </p:sp>
      <p:sp>
        <p:nvSpPr>
          <p:cNvPr id="534536" name="AutoShape 8"/>
          <p:cNvSpPr>
            <a:spLocks noChangeArrowheads="1"/>
          </p:cNvSpPr>
          <p:nvPr/>
        </p:nvSpPr>
        <p:spPr bwMode="auto">
          <a:xfrm>
            <a:off x="6415088" y="2716931"/>
            <a:ext cx="419100" cy="411163"/>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37" name="AutoShape 9"/>
          <p:cNvSpPr>
            <a:spLocks noChangeArrowheads="1"/>
          </p:cNvSpPr>
          <p:nvPr/>
        </p:nvSpPr>
        <p:spPr bwMode="auto">
          <a:xfrm>
            <a:off x="4457700" y="3609106"/>
            <a:ext cx="279400" cy="276225"/>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38" name="AutoShape 10"/>
          <p:cNvSpPr>
            <a:spLocks noChangeArrowheads="1"/>
          </p:cNvSpPr>
          <p:nvPr/>
        </p:nvSpPr>
        <p:spPr bwMode="auto">
          <a:xfrm>
            <a:off x="4318000" y="3885331"/>
            <a:ext cx="279400" cy="274638"/>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39" name="AutoShape 11"/>
          <p:cNvSpPr>
            <a:spLocks noChangeArrowheads="1"/>
          </p:cNvSpPr>
          <p:nvPr/>
        </p:nvSpPr>
        <p:spPr bwMode="auto">
          <a:xfrm>
            <a:off x="4806950" y="5328369"/>
            <a:ext cx="279400" cy="274637"/>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40" name="AutoShape 12"/>
          <p:cNvSpPr>
            <a:spLocks noChangeArrowheads="1"/>
          </p:cNvSpPr>
          <p:nvPr/>
        </p:nvSpPr>
        <p:spPr bwMode="auto">
          <a:xfrm>
            <a:off x="4318000" y="4434606"/>
            <a:ext cx="279400" cy="274638"/>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41" name="AutoShape 13"/>
          <p:cNvSpPr>
            <a:spLocks noChangeArrowheads="1"/>
          </p:cNvSpPr>
          <p:nvPr/>
        </p:nvSpPr>
        <p:spPr bwMode="auto">
          <a:xfrm>
            <a:off x="4178300" y="4983881"/>
            <a:ext cx="279400" cy="276225"/>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42" name="AutoShape 14"/>
          <p:cNvSpPr>
            <a:spLocks noChangeArrowheads="1"/>
          </p:cNvSpPr>
          <p:nvPr/>
        </p:nvSpPr>
        <p:spPr bwMode="auto">
          <a:xfrm>
            <a:off x="4108450" y="5260106"/>
            <a:ext cx="279400" cy="274638"/>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43" name="AutoShape 15"/>
          <p:cNvSpPr>
            <a:spLocks noChangeArrowheads="1"/>
          </p:cNvSpPr>
          <p:nvPr/>
        </p:nvSpPr>
        <p:spPr bwMode="auto">
          <a:xfrm>
            <a:off x="4038600" y="5534744"/>
            <a:ext cx="279400" cy="274637"/>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44" name="AutoShape 16"/>
          <p:cNvSpPr>
            <a:spLocks noChangeArrowheads="1"/>
          </p:cNvSpPr>
          <p:nvPr/>
        </p:nvSpPr>
        <p:spPr bwMode="auto">
          <a:xfrm>
            <a:off x="3968750" y="5809381"/>
            <a:ext cx="279400" cy="274638"/>
          </a:xfrm>
          <a:prstGeom prst="star5">
            <a:avLst/>
          </a:prstGeom>
          <a:solidFill>
            <a:srgbClr val="E1393E"/>
          </a:solidFill>
          <a:ln w="9525">
            <a:solidFill>
              <a:srgbClr val="E1393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2F2B20"/>
              </a:solidFill>
              <a:latin typeface="微軟正黑體"/>
              <a:ea typeface="微軟正黑體"/>
            </a:endParaRPr>
          </a:p>
        </p:txBody>
      </p:sp>
      <p:sp>
        <p:nvSpPr>
          <p:cNvPr id="534545" name="Rectangle 17"/>
          <p:cNvSpPr>
            <a:spLocks noChangeArrowheads="1"/>
          </p:cNvSpPr>
          <p:nvPr/>
        </p:nvSpPr>
        <p:spPr bwMode="auto">
          <a:xfrm>
            <a:off x="179512" y="1811432"/>
            <a:ext cx="25202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5000"/>
              </a:lnSpc>
              <a:spcBef>
                <a:spcPct val="40000"/>
              </a:spcBef>
              <a:buClr>
                <a:srgbClr val="849A0A"/>
              </a:buClr>
              <a:buSzPct val="90000"/>
              <a:buFont typeface="Wingdings" pitchFamily="2" charset="2"/>
              <a:buNone/>
            </a:pPr>
            <a:r>
              <a:rPr lang="zh-TW" altLang="en-US" sz="2000" b="1" dirty="0">
                <a:solidFill>
                  <a:srgbClr val="C00000"/>
                </a:solidFill>
                <a:latin typeface="微軟正黑體"/>
                <a:ea typeface="微軟正黑體"/>
              </a:rPr>
              <a:t>失效的</a:t>
            </a:r>
            <a:r>
              <a:rPr lang="zh-TW" altLang="en-US" sz="2000" b="1" dirty="0" smtClean="0">
                <a:solidFill>
                  <a:srgbClr val="C00000"/>
                </a:solidFill>
                <a:latin typeface="微軟正黑體"/>
                <a:ea typeface="微軟正黑體"/>
              </a:rPr>
              <a:t>溝通</a:t>
            </a:r>
            <a:r>
              <a:rPr lang="en-US" altLang="zh-TW" sz="2000" b="1" dirty="0" smtClean="0">
                <a:solidFill>
                  <a:srgbClr val="C00000"/>
                </a:solidFill>
                <a:latin typeface="微軟正黑體"/>
                <a:ea typeface="微軟正黑體"/>
              </a:rPr>
              <a:t>--</a:t>
            </a:r>
            <a:r>
              <a:rPr lang="zh-TW" altLang="en-US" sz="2000" b="1" dirty="0" smtClean="0">
                <a:solidFill>
                  <a:srgbClr val="C00000"/>
                </a:solidFill>
                <a:latin typeface="微軟正黑體"/>
                <a:ea typeface="微軟正黑體"/>
              </a:rPr>
              <a:t>是</a:t>
            </a:r>
            <a:r>
              <a:rPr lang="en-US" altLang="zh-TW" sz="2000" b="1" dirty="0">
                <a:solidFill>
                  <a:srgbClr val="C00000"/>
                </a:solidFill>
                <a:latin typeface="微軟正黑體"/>
                <a:ea typeface="微軟正黑體"/>
              </a:rPr>
              <a:t>66%</a:t>
            </a:r>
            <a:r>
              <a:rPr lang="zh-TW" altLang="en-US" sz="2000" b="1" dirty="0">
                <a:solidFill>
                  <a:srgbClr val="C00000"/>
                </a:solidFill>
                <a:latin typeface="微軟正黑體"/>
                <a:ea typeface="微軟正黑體"/>
              </a:rPr>
              <a:t>的醫療警訊事件發生的根本原因</a:t>
            </a:r>
            <a:r>
              <a:rPr lang="en-US" altLang="zh-TW" sz="2000" b="1" dirty="0">
                <a:solidFill>
                  <a:srgbClr val="C00000"/>
                </a:solidFill>
                <a:latin typeface="微軟正黑體"/>
                <a:ea typeface="微軟正黑體"/>
              </a:rPr>
              <a:t>*</a:t>
            </a:r>
          </a:p>
        </p:txBody>
      </p:sp>
    </p:spTree>
    <p:extLst>
      <p:ext uri="{BB962C8B-B14F-4D97-AF65-F5344CB8AC3E}">
        <p14:creationId xmlns:p14="http://schemas.microsoft.com/office/powerpoint/2010/main" val="26571487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Jiuan\桌面\圖片1.g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784" r="2888"/>
          <a:stretch/>
        </p:blipFill>
        <p:spPr bwMode="auto">
          <a:xfrm>
            <a:off x="35496" y="1196752"/>
            <a:ext cx="8424936" cy="56442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0" y="-27384"/>
            <a:ext cx="8460432" cy="1143000"/>
          </a:xfrm>
        </p:spPr>
        <p:txBody>
          <a:bodyPr lIns="36000" rIns="36000"/>
          <a:lstStyle/>
          <a:p>
            <a:pPr algn="ctr"/>
            <a:r>
              <a:rPr lang="en-US" altLang="zh-TW" sz="2500" b="1" dirty="0">
                <a:latin typeface="+mj-ea"/>
                <a:ea typeface="+mj-ea"/>
              </a:rPr>
              <a:t>Most Frequently Identified Root Causes of Sentinel </a:t>
            </a:r>
            <a:r>
              <a:rPr lang="en-US" altLang="zh-TW" sz="2500" b="1" dirty="0" smtClean="0">
                <a:latin typeface="+mj-ea"/>
                <a:ea typeface="+mj-ea"/>
              </a:rPr>
              <a:t>Events</a:t>
            </a:r>
            <a:br>
              <a:rPr lang="en-US" altLang="zh-TW" sz="2500" b="1" dirty="0" smtClean="0">
                <a:latin typeface="+mj-ea"/>
                <a:ea typeface="+mj-ea"/>
              </a:rPr>
            </a:br>
            <a:r>
              <a:rPr lang="en-US" altLang="zh-TW" sz="2500" b="1" dirty="0" smtClean="0">
                <a:latin typeface="+mj-ea"/>
                <a:ea typeface="+mj-ea"/>
              </a:rPr>
              <a:t>Reviewed </a:t>
            </a:r>
            <a:r>
              <a:rPr lang="en-US" altLang="zh-TW" sz="2500" b="1" dirty="0">
                <a:latin typeface="+mj-ea"/>
                <a:ea typeface="+mj-ea"/>
              </a:rPr>
              <a:t>by The Joint Commission by Year</a:t>
            </a:r>
            <a:endParaRPr lang="zh-TW" altLang="en-US" sz="2500" b="1" dirty="0">
              <a:latin typeface="+mj-ea"/>
              <a:ea typeface="+mj-ea"/>
            </a:endParaRPr>
          </a:p>
        </p:txBody>
      </p:sp>
    </p:spTree>
    <p:extLst>
      <p:ext uri="{BB962C8B-B14F-4D97-AF65-F5344CB8AC3E}">
        <p14:creationId xmlns:p14="http://schemas.microsoft.com/office/powerpoint/2010/main" val="9435602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lnSpc>
                <a:spcPct val="176000"/>
              </a:lnSpc>
            </a:pPr>
            <a:r>
              <a:rPr lang="zh-TW" altLang="en-US" b="1" dirty="0">
                <a:latin typeface="+mj-ea"/>
                <a:ea typeface="+mj-ea"/>
              </a:rPr>
              <a:t>執行策略</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3966511980"/>
              </p:ext>
            </p:extLst>
          </p:nvPr>
        </p:nvGraphicFramePr>
        <p:xfrm>
          <a:off x="467544" y="1556792"/>
          <a:ext cx="790803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Oval 7"/>
          <p:cNvSpPr>
            <a:spLocks noChangeArrowheads="1"/>
          </p:cNvSpPr>
          <p:nvPr/>
        </p:nvSpPr>
        <p:spPr bwMode="auto">
          <a:xfrm>
            <a:off x="108322" y="4293096"/>
            <a:ext cx="503238" cy="503238"/>
          </a:xfrm>
          <a:prstGeom prst="ellipse">
            <a:avLst/>
          </a:prstGeom>
          <a:solidFill>
            <a:srgbClr val="006600"/>
          </a:solidFill>
          <a:ln w="9525">
            <a:solidFill>
              <a:schemeClr val="bg1"/>
            </a:solidFill>
            <a:round/>
            <a:headEnd/>
            <a:tailEnd/>
          </a:ln>
        </p:spPr>
        <p:txBody>
          <a:bodyPr wrap="none" anchor="ctr"/>
          <a:lstStyle/>
          <a:p>
            <a:pPr algn="ctr"/>
            <a:r>
              <a:rPr lang="zh-TW" altLang="en-US" b="1" dirty="0">
                <a:solidFill>
                  <a:srgbClr val="FFFF00"/>
                </a:solidFill>
                <a:ea typeface="微軟正黑體" pitchFamily="34" charset="-120"/>
              </a:rPr>
              <a:t>修</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idx="4294967295"/>
          </p:nvPr>
        </p:nvSpPr>
        <p:spPr>
          <a:xfrm>
            <a:off x="0" y="274638"/>
            <a:ext cx="8229600" cy="1143000"/>
          </a:xfrm>
        </p:spPr>
        <p:txBody>
          <a:bodyPr/>
          <a:lstStyle/>
          <a:p>
            <a:pPr algn="ctr"/>
            <a:r>
              <a:rPr lang="zh-TW" altLang="en-US" b="1" dirty="0">
                <a:latin typeface="+mj-ea"/>
                <a:ea typeface="+mj-ea"/>
              </a:rPr>
              <a:t>執行策略</a:t>
            </a:r>
            <a:r>
              <a:rPr lang="en-US" altLang="zh-TW" b="1" dirty="0">
                <a:latin typeface="+mj-ea"/>
                <a:ea typeface="+mj-ea"/>
              </a:rPr>
              <a:t>--</a:t>
            </a:r>
            <a:r>
              <a:rPr lang="zh-TW" altLang="en-US" b="1" dirty="0">
                <a:latin typeface="+mj-ea"/>
                <a:ea typeface="+mj-ea"/>
              </a:rPr>
              <a:t>修訂比較</a:t>
            </a:r>
          </a:p>
        </p:txBody>
      </p:sp>
      <p:graphicFrame>
        <p:nvGraphicFramePr>
          <p:cNvPr id="58410" name="Group 42"/>
          <p:cNvGraphicFramePr>
            <a:graphicFrameLocks noGrp="1"/>
          </p:cNvGraphicFramePr>
          <p:nvPr>
            <p:extLst>
              <p:ext uri="{D42A27DB-BD31-4B8C-83A1-F6EECF244321}">
                <p14:modId xmlns:p14="http://schemas.microsoft.com/office/powerpoint/2010/main" val="3265570984"/>
              </p:ext>
            </p:extLst>
          </p:nvPr>
        </p:nvGraphicFramePr>
        <p:xfrm>
          <a:off x="107504" y="1907332"/>
          <a:ext cx="8280920" cy="4855093"/>
        </p:xfrm>
        <a:graphic>
          <a:graphicData uri="http://schemas.openxmlformats.org/drawingml/2006/table">
            <a:tbl>
              <a:tblPr/>
              <a:tblGrid>
                <a:gridCol w="4069885"/>
                <a:gridCol w="4211035"/>
              </a:tblGrid>
              <a:tr h="593989">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微軟正黑體" pitchFamily="34" charset="-120"/>
                        </a:rPr>
                        <a:t>99-100</a:t>
                      </a:r>
                      <a:r>
                        <a:rPr kumimoji="1" lang="zh-TW" altLang="en-US" sz="20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Wingdings" pitchFamily="2" charset="2"/>
                        <a:buNone/>
                        <a:tabLst/>
                      </a:pPr>
                      <a:r>
                        <a:rPr kumimoji="1" lang="en-US" altLang="zh-TW" sz="2000" b="1" i="0" u="none" strike="noStrike" cap="none" normalizeH="0" baseline="0" dirty="0" smtClean="0">
                          <a:ln>
                            <a:noFill/>
                          </a:ln>
                          <a:solidFill>
                            <a:schemeClr val="tx1"/>
                          </a:solidFill>
                          <a:effectLst/>
                          <a:latin typeface="Arial" charset="0"/>
                          <a:ea typeface="微軟正黑體" pitchFamily="34" charset="-120"/>
                        </a:rPr>
                        <a:t>101-102</a:t>
                      </a:r>
                      <a:r>
                        <a:rPr kumimoji="1" lang="zh-TW" altLang="en-US" sz="2000" b="1" i="0" u="none" strike="noStrike" cap="none" normalizeH="0" baseline="0" dirty="0" smtClean="0">
                          <a:ln>
                            <a:noFill/>
                          </a:ln>
                          <a:solidFill>
                            <a:schemeClr val="tx1"/>
                          </a:solidFill>
                          <a:effectLst/>
                          <a:latin typeface="Arial" charset="0"/>
                          <a:ea typeface="微軟正黑體" pitchFamily="34" charset="-120"/>
                        </a:rPr>
                        <a:t>年</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r h="3870507">
                <a:tc>
                  <a:txBody>
                    <a:bodyPr/>
                    <a:lstStyle/>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落實交接班資訊傳遞之完整與及時性</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落實轉運病人之風險管理與標準作業程序</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落實醫療照護人員間醫囑或訊息傳遞的正確性</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檢驗、檢查、病理報告之危急值應及時通知與處理</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加強團隊溝通技能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落實交接班資訊傳遞之完整與及時性</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落實轉運病人之風險管理與標準作業程序</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落實醫療照護人員間醫囑或訊息傳遞的正確性</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rgbClr val="FF3300"/>
                          </a:solidFill>
                          <a:effectLst/>
                          <a:latin typeface="Arial" charset="0"/>
                          <a:ea typeface="微軟正黑體" pitchFamily="34" charset="-120"/>
                        </a:rPr>
                        <a:t>落實</a:t>
                      </a:r>
                      <a:r>
                        <a:rPr kumimoji="1" lang="zh-TW" altLang="en-US" sz="1800" b="1" i="0" u="none" strike="noStrike" cap="none" normalizeH="0" baseline="0" dirty="0" smtClean="0">
                          <a:ln>
                            <a:noFill/>
                          </a:ln>
                          <a:solidFill>
                            <a:schemeClr val="tx1"/>
                          </a:solidFill>
                          <a:effectLst/>
                          <a:latin typeface="Arial" charset="0"/>
                          <a:ea typeface="微軟正黑體" pitchFamily="34" charset="-120"/>
                        </a:rPr>
                        <a:t>檢驗、檢查、病理報告之危急值</a:t>
                      </a:r>
                      <a:r>
                        <a:rPr kumimoji="1" lang="zh-TW" altLang="en-US" sz="1800" b="1" i="0" u="none" strike="noStrike" cap="none" normalizeH="0" baseline="0" dirty="0" smtClean="0">
                          <a:ln>
                            <a:noFill/>
                          </a:ln>
                          <a:solidFill>
                            <a:srgbClr val="FF3300"/>
                          </a:solidFill>
                          <a:effectLst/>
                          <a:latin typeface="Arial" charset="0"/>
                          <a:ea typeface="微軟正黑體" pitchFamily="34" charset="-120"/>
                        </a:rPr>
                        <a:t>或其他重要結果</a:t>
                      </a:r>
                      <a:r>
                        <a:rPr kumimoji="1" lang="zh-TW" altLang="en-US" sz="1800" b="1" i="0" u="none" strike="noStrike" cap="none" normalizeH="0" baseline="0" dirty="0" smtClean="0">
                          <a:ln>
                            <a:noFill/>
                          </a:ln>
                          <a:solidFill>
                            <a:schemeClr val="tx1"/>
                          </a:solidFill>
                          <a:effectLst/>
                          <a:latin typeface="Arial" charset="0"/>
                          <a:ea typeface="微軟正黑體" pitchFamily="34" charset="-120"/>
                        </a:rPr>
                        <a:t>及時通知與處理</a:t>
                      </a:r>
                    </a:p>
                    <a:p>
                      <a:pPr marL="263525" marR="0" lvl="0" indent="-263525" algn="l" defTabSz="914400" rtl="0" eaLnBrk="1" fontAlgn="base" latinLnBrk="0" hangingPunct="1">
                        <a:lnSpc>
                          <a:spcPct val="160000"/>
                        </a:lnSpc>
                        <a:spcBef>
                          <a:spcPct val="20000"/>
                        </a:spcBef>
                        <a:spcAft>
                          <a:spcPct val="0"/>
                        </a:spcAft>
                        <a:buClrTx/>
                        <a:buSzTx/>
                        <a:buFont typeface="Wingdings" pitchFamily="2" charset="2"/>
                        <a:buChar char="n"/>
                        <a:tabLst/>
                      </a:pPr>
                      <a:r>
                        <a:rPr kumimoji="1" lang="zh-TW" altLang="en-US" sz="1800" b="1" i="0" u="none" strike="noStrike" cap="none" normalizeH="0" baseline="0" dirty="0" smtClean="0">
                          <a:ln>
                            <a:noFill/>
                          </a:ln>
                          <a:solidFill>
                            <a:schemeClr val="tx1"/>
                          </a:solidFill>
                          <a:effectLst/>
                          <a:latin typeface="Arial" charset="0"/>
                          <a:ea typeface="微軟正黑體" pitchFamily="34" charset="-120"/>
                        </a:rPr>
                        <a:t>加強團隊溝通技能</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94" name="AutoShape 26"/>
          <p:cNvSpPr>
            <a:spLocks noChangeArrowheads="1"/>
          </p:cNvSpPr>
          <p:nvPr/>
        </p:nvSpPr>
        <p:spPr bwMode="auto">
          <a:xfrm>
            <a:off x="4199954" y="4997450"/>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solidFill>
                <a:srgbClr val="2F2B20"/>
              </a:solidFill>
              <a:ea typeface="新細明體" pitchFamily="18" charset="-120"/>
            </a:endParaRPr>
          </a:p>
        </p:txBody>
      </p:sp>
      <p:sp>
        <p:nvSpPr>
          <p:cNvPr id="58395" name="AutoShape 27"/>
          <p:cNvSpPr>
            <a:spLocks noChangeArrowheads="1"/>
          </p:cNvSpPr>
          <p:nvPr/>
        </p:nvSpPr>
        <p:spPr bwMode="auto">
          <a:xfrm>
            <a:off x="4212654" y="2641104"/>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solidFill>
                <a:srgbClr val="2F2B20"/>
              </a:solidFill>
              <a:ea typeface="新細明體" pitchFamily="18" charset="-120"/>
            </a:endParaRPr>
          </a:p>
        </p:txBody>
      </p:sp>
      <p:sp>
        <p:nvSpPr>
          <p:cNvPr id="58396" name="AutoShape 28"/>
          <p:cNvSpPr>
            <a:spLocks noChangeArrowheads="1"/>
          </p:cNvSpPr>
          <p:nvPr/>
        </p:nvSpPr>
        <p:spPr bwMode="auto">
          <a:xfrm>
            <a:off x="4212654" y="4059064"/>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solidFill>
                <a:srgbClr val="2F2B20"/>
              </a:solidFill>
              <a:ea typeface="新細明體" pitchFamily="18" charset="-120"/>
            </a:endParaRPr>
          </a:p>
        </p:txBody>
      </p:sp>
      <p:grpSp>
        <p:nvGrpSpPr>
          <p:cNvPr id="2" name="群組 1"/>
          <p:cNvGrpSpPr/>
          <p:nvPr/>
        </p:nvGrpSpPr>
        <p:grpSpPr>
          <a:xfrm>
            <a:off x="107504" y="1412776"/>
            <a:ext cx="8280920" cy="338138"/>
            <a:chOff x="35496" y="1638300"/>
            <a:chExt cx="8352928" cy="338138"/>
          </a:xfrm>
        </p:grpSpPr>
        <p:sp>
          <p:nvSpPr>
            <p:cNvPr id="58398" name="Text Box 30"/>
            <p:cNvSpPr txBox="1">
              <a:spLocks noChangeArrowheads="1"/>
            </p:cNvSpPr>
            <p:nvPr/>
          </p:nvSpPr>
          <p:spPr bwMode="auto">
            <a:xfrm>
              <a:off x="35496" y="1638300"/>
              <a:ext cx="8352928" cy="338138"/>
            </a:xfrm>
            <a:prstGeom prst="rect">
              <a:avLst/>
            </a:prstGeom>
            <a:solidFill>
              <a:srgbClr val="FFCC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0" lang="zh-TW" altLang="en-US" sz="1600" b="1" dirty="0">
                  <a:ea typeface="微軟正黑體" pitchFamily="34" charset="-120"/>
                </a:rPr>
                <a:t>註：</a:t>
              </a:r>
              <a:r>
                <a:rPr kumimoji="0" lang="zh-TW" altLang="en-US" sz="1600" b="1" dirty="0">
                  <a:solidFill>
                    <a:srgbClr val="FF3300"/>
                  </a:solidFill>
                  <a:ea typeface="微軟正黑體" pitchFamily="34" charset="-120"/>
                </a:rPr>
                <a:t>紅字</a:t>
              </a:r>
              <a:r>
                <a:rPr kumimoji="0" lang="zh-TW" altLang="en-US" sz="1600" b="1" dirty="0">
                  <a:ea typeface="微軟正黑體" pitchFamily="34" charset="-120"/>
                </a:rPr>
                <a:t>為差異處，「　」為建議加強的項目。</a:t>
              </a:r>
            </a:p>
          </p:txBody>
        </p:sp>
        <p:sp>
          <p:nvSpPr>
            <p:cNvPr id="58399" name="AutoShape 31"/>
            <p:cNvSpPr>
              <a:spLocks noChangeArrowheads="1"/>
            </p:cNvSpPr>
            <p:nvPr/>
          </p:nvSpPr>
          <p:spPr bwMode="auto">
            <a:xfrm>
              <a:off x="2141887" y="1659633"/>
              <a:ext cx="287338" cy="273050"/>
            </a:xfrm>
            <a:prstGeom prst="star5">
              <a:avLst/>
            </a:prstGeom>
            <a:solidFill>
              <a:srgbClr val="FFFF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solidFill>
                  <a:srgbClr val="2F2B20"/>
                </a:solidFill>
                <a:ea typeface="新細明體" pitchFamily="18" charset="-120"/>
              </a:endParaRPr>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3568" y="1833058"/>
            <a:ext cx="6696744" cy="2593975"/>
          </a:xfrm>
        </p:spPr>
        <p:txBody>
          <a:bodyPr/>
          <a:lstStyle/>
          <a:p>
            <a:pPr algn="ctr"/>
            <a:r>
              <a:rPr lang="zh-TW" altLang="en-US" b="1" dirty="0">
                <a:latin typeface="+mj-ea"/>
                <a:ea typeface="+mj-ea"/>
              </a:rPr>
              <a:t>一般原則</a:t>
            </a:r>
            <a:r>
              <a:rPr lang="zh-TW" altLang="en-US" b="1" dirty="0" smtClean="0">
                <a:latin typeface="+mj-ea"/>
                <a:ea typeface="+mj-ea"/>
              </a:rPr>
              <a:t>與</a:t>
            </a:r>
            <a:r>
              <a:rPr lang="en-US" altLang="zh-TW" b="1" dirty="0" smtClean="0">
                <a:latin typeface="+mj-ea"/>
                <a:ea typeface="+mj-ea"/>
              </a:rPr>
              <a:t/>
            </a:r>
            <a:br>
              <a:rPr lang="en-US" altLang="zh-TW" b="1" dirty="0" smtClean="0">
                <a:latin typeface="+mj-ea"/>
                <a:ea typeface="+mj-ea"/>
              </a:rPr>
            </a:br>
            <a:r>
              <a:rPr lang="zh-TW" altLang="en-US" b="1" dirty="0" smtClean="0">
                <a:latin typeface="+mj-ea"/>
                <a:ea typeface="+mj-ea"/>
              </a:rPr>
              <a:t>參考</a:t>
            </a:r>
            <a:r>
              <a:rPr lang="zh-TW" altLang="en-US" b="1" dirty="0">
                <a:latin typeface="+mj-ea"/>
                <a:ea typeface="+mj-ea"/>
              </a:rPr>
              <a:t>做法</a:t>
            </a:r>
          </a:p>
        </p:txBody>
      </p:sp>
      <p:sp>
        <p:nvSpPr>
          <p:cNvPr id="12292" name="Rectangle 4"/>
          <p:cNvSpPr>
            <a:spLocks noGrp="1" noChangeArrowheads="1"/>
          </p:cNvSpPr>
          <p:nvPr>
            <p:ph type="subTitle" idx="1"/>
          </p:nvPr>
        </p:nvSpPr>
        <p:spPr/>
        <p:txBody>
          <a:bodyPr/>
          <a:lstStyle/>
          <a:p>
            <a:endParaRPr lang="zh-TW" altLang="zh-TW"/>
          </a:p>
        </p:txBody>
      </p:sp>
      <p:sp>
        <p:nvSpPr>
          <p:cNvPr id="5" name="矩形 4"/>
          <p:cNvSpPr/>
          <p:nvPr/>
        </p:nvSpPr>
        <p:spPr>
          <a:xfrm>
            <a:off x="8743890" y="5834"/>
            <a:ext cx="400110" cy="3323987"/>
          </a:xfrm>
          <a:prstGeom prst="rect">
            <a:avLst/>
          </a:prstGeom>
        </p:spPr>
        <p:txBody>
          <a:bodyPr vert="eaVert" wrap="none">
            <a:spAutoFit/>
          </a:bodyPr>
          <a:lstStyle/>
          <a:p>
            <a:r>
              <a:rPr lang="zh-TW" altLang="zh-TW" sz="1400" b="1" dirty="0" smtClean="0">
                <a:solidFill>
                  <a:srgbClr val="FFFFFF"/>
                </a:solidFill>
                <a:latin typeface="微軟正黑體" pitchFamily="34" charset="-120"/>
                <a:ea typeface="微軟正黑體" pitchFamily="34" charset="-120"/>
              </a:rPr>
              <a:t>目標六</a:t>
            </a:r>
            <a:r>
              <a:rPr lang="zh-TW" altLang="en-US" sz="1400" b="1" dirty="0" smtClean="0">
                <a:solidFill>
                  <a:srgbClr val="FFFFFF"/>
                </a:solidFill>
                <a:latin typeface="微軟正黑體" pitchFamily="34" charset="-120"/>
                <a:ea typeface="微軟正黑體" pitchFamily="34" charset="-120"/>
              </a:rPr>
              <a:t>．提升醫療照護人員間的有效溝通</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nSpc>
                <a:spcPct val="176000"/>
              </a:lnSpc>
            </a:pPr>
            <a:r>
              <a:rPr lang="zh-TW" altLang="en-US" sz="3200" b="1" dirty="0" smtClean="0">
                <a:latin typeface="+mj-ea"/>
                <a:ea typeface="+mj-ea"/>
              </a:rPr>
              <a:t>一、落實</a:t>
            </a:r>
            <a:r>
              <a:rPr lang="zh-TW" altLang="en-US" sz="3200" b="1" dirty="0">
                <a:latin typeface="+mj-ea"/>
                <a:ea typeface="+mj-ea"/>
              </a:rPr>
              <a:t>交接班資訊傳遞之完整與及時</a:t>
            </a:r>
            <a:r>
              <a:rPr lang="zh-TW" altLang="en-US" sz="3200" b="1" dirty="0" smtClean="0">
                <a:latin typeface="+mj-ea"/>
                <a:ea typeface="+mj-ea"/>
              </a:rPr>
              <a:t>性</a:t>
            </a:r>
            <a:endParaRPr lang="en-US" altLang="zh-TW" sz="3200" b="1" dirty="0">
              <a:latin typeface="+mj-ea"/>
              <a:ea typeface="+mj-ea"/>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094044167"/>
              </p:ext>
            </p:extLst>
          </p:nvPr>
        </p:nvGraphicFramePr>
        <p:xfrm>
          <a:off x="601216" y="1484784"/>
          <a:ext cx="7715200" cy="49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7045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中庸">
  <a:themeElements>
    <a:clrScheme name="中庸">
      <a:dk1>
        <a:sysClr val="windowText" lastClr="000000"/>
      </a:dk1>
      <a:lt1>
        <a:sysClr val="window" lastClr="C7EDCC"/>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自訂設計">
  <a:themeElements>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市鎮">
  <a:themeElements>
    <a:clrScheme name="行雲流水">
      <a:dk1>
        <a:sysClr val="windowText" lastClr="000000"/>
      </a:dk1>
      <a:lt1>
        <a:sysClr val="window" lastClr="C7EDCC"/>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簡報投影片範例">
  <a:themeElements>
    <a:clrScheme name="簡報投影片範例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簡報投影片範例">
      <a:majorFont>
        <a:latin typeface="微軟正黑體"/>
        <a:ea typeface="微軟正黑體"/>
        <a:cs typeface="微軟正黑體"/>
      </a:majorFont>
      <a:minorFont>
        <a:latin typeface="微軟正黑體"/>
        <a:ea typeface="微軟正黑體"/>
        <a:cs typeface="微軟正黑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0" u="none" strike="noStrike" cap="none" normalizeH="0" baseline="0">
            <a:ln>
              <a:noFill/>
            </a:ln>
            <a:solidFill>
              <a:schemeClr val="tx1"/>
            </a:solidFill>
            <a:effectLst/>
            <a:latin typeface="Arial" pitchFamily="-112" charset="0"/>
            <a:ea typeface="新細明體" pitchFamily="-112" charset="-120"/>
            <a:cs typeface="新細明體" pitchFamily="-112"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0" u="none" strike="noStrike" cap="none" normalizeH="0" baseline="0">
            <a:ln>
              <a:noFill/>
            </a:ln>
            <a:solidFill>
              <a:schemeClr val="tx1"/>
            </a:solidFill>
            <a:effectLst/>
            <a:latin typeface="Arial" pitchFamily="-112" charset="0"/>
            <a:ea typeface="新細明體" pitchFamily="-112" charset="-120"/>
            <a:cs typeface="新細明體" pitchFamily="-112" charset="-120"/>
          </a:defRPr>
        </a:defPPr>
      </a:lstStyle>
    </a:lnDef>
  </a:objectDefaults>
  <a:extraClrSchemeLst>
    <a:extraClrScheme>
      <a:clrScheme name="簡報投影片範例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簡報投影片範例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簡報投影片範例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自訂設計">
  <a:themeElements>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自訂設計">
      <a:majorFont>
        <a:latin typeface="Arial"/>
        <a:ea typeface="微軟正黑體"/>
        <a:cs typeface="微軟正黑體"/>
      </a:majorFont>
      <a:minorFont>
        <a:latin typeface="Arial"/>
        <a:ea typeface="微軟正黑體"/>
        <a:cs typeface="微軟正黑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0" u="none" strike="noStrike" cap="none" normalizeH="0" baseline="0">
            <a:ln>
              <a:noFill/>
            </a:ln>
            <a:solidFill>
              <a:schemeClr val="tx1"/>
            </a:solidFill>
            <a:effectLst/>
            <a:latin typeface="Arial" pitchFamily="-112" charset="0"/>
            <a:ea typeface="新細明體" pitchFamily="-112" charset="-120"/>
            <a:cs typeface="新細明體" pitchFamily="-112"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0" u="none" strike="noStrike" cap="none" normalizeH="0" baseline="0">
            <a:ln>
              <a:noFill/>
            </a:ln>
            <a:solidFill>
              <a:schemeClr val="tx1"/>
            </a:solidFill>
            <a:effectLst/>
            <a:latin typeface="Arial" pitchFamily="-112" charset="0"/>
            <a:ea typeface="新細明體" pitchFamily="-112" charset="-120"/>
            <a:cs typeface="新細明體" pitchFamily="-112" charset="-120"/>
          </a:defRPr>
        </a:defPPr>
      </a:lstStyle>
    </a:ln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波形">
  <a:themeElements>
    <a:clrScheme name="自然力">
      <a:dk1>
        <a:sysClr val="windowText" lastClr="000000"/>
      </a:dk1>
      <a:lt1>
        <a:sysClr val="window" lastClr="C7EDCC"/>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格線">
  <a:themeElements>
    <a:clrScheme name="格線">
      <a:dk1>
        <a:sysClr val="windowText" lastClr="000000"/>
      </a:dk1>
      <a:lt1>
        <a:sysClr val="window" lastClr="C7EDCC"/>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格線">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市鎮">
  <a:themeElements>
    <a:clrScheme name="市鎮">
      <a:dk1>
        <a:sysClr val="windowText" lastClr="000000"/>
      </a:dk1>
      <a:lt1>
        <a:sysClr val="window" lastClr="C7EDCC"/>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公正">
  <a:themeElements>
    <a:clrScheme name="公正">
      <a:dk1>
        <a:sysClr val="windowText" lastClr="000000"/>
      </a:dk1>
      <a:lt1>
        <a:sysClr val="window" lastClr="C7EDCC"/>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相鄰">
  <a:themeElements>
    <a:clrScheme name="相鄰">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清晰度">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1_相鄰">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基本">
  <a:themeElements>
    <a:clrScheme name="市鎮">
      <a:dk1>
        <a:sysClr val="windowText" lastClr="000000"/>
      </a:dk1>
      <a:lt1>
        <a:sysClr val="window" lastClr="C7EDCC"/>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Override1.xml><?xml version="1.0" encoding="utf-8"?>
<a:themeOverride xmlns:a="http://schemas.openxmlformats.org/drawingml/2006/main">
  <a:clrScheme name="中庸">
    <a:dk1>
      <a:sysClr val="windowText" lastClr="000000"/>
    </a:dk1>
    <a:lt1>
      <a:sysClr val="window" lastClr="C7EDCC"/>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格線">
    <a:dk1>
      <a:sysClr val="windowText" lastClr="000000"/>
    </a:dk1>
    <a:lt1>
      <a:sysClr val="window" lastClr="C7EDCC"/>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ppt/theme/themeOverride3.xml><?xml version="1.0" encoding="utf-8"?>
<a:themeOverride xmlns:a="http://schemas.openxmlformats.org/drawingml/2006/main">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Adjacency</Template>
  <TotalTime>971</TotalTime>
  <Words>20246</Words>
  <Application>Microsoft Office PowerPoint</Application>
  <PresentationFormat>如螢幕大小 (4:3)</PresentationFormat>
  <Paragraphs>1678</Paragraphs>
  <Slides>155</Slides>
  <Notes>155</Notes>
  <HiddenSlides>0</HiddenSlides>
  <MMClips>0</MMClips>
  <ScaleCrop>false</ScaleCrop>
  <HeadingPairs>
    <vt:vector size="6" baseType="variant">
      <vt:variant>
        <vt:lpstr>佈景主題</vt:lpstr>
      </vt:variant>
      <vt:variant>
        <vt:i4>13</vt:i4>
      </vt:variant>
      <vt:variant>
        <vt:lpstr>內嵌 OLE 伺服程式</vt:lpstr>
      </vt:variant>
      <vt:variant>
        <vt:i4>1</vt:i4>
      </vt:variant>
      <vt:variant>
        <vt:lpstr>投影片標題</vt:lpstr>
      </vt:variant>
      <vt:variant>
        <vt:i4>155</vt:i4>
      </vt:variant>
    </vt:vector>
  </HeadingPairs>
  <TitlesOfParts>
    <vt:vector size="169" baseType="lpstr">
      <vt:lpstr>中庸</vt:lpstr>
      <vt:lpstr>波形</vt:lpstr>
      <vt:lpstr>格線</vt:lpstr>
      <vt:lpstr>市鎮</vt:lpstr>
      <vt:lpstr>公正</vt:lpstr>
      <vt:lpstr>相鄰</vt:lpstr>
      <vt:lpstr>清晰度</vt:lpstr>
      <vt:lpstr>1_相鄰</vt:lpstr>
      <vt:lpstr>基本</vt:lpstr>
      <vt:lpstr>自訂設計</vt:lpstr>
      <vt:lpstr>1_市鎮</vt:lpstr>
      <vt:lpstr>簡報投影片範例</vt:lpstr>
      <vt:lpstr>1_自訂設計</vt:lpstr>
      <vt:lpstr>Photo Editor Photo</vt:lpstr>
      <vt:lpstr>101-102年度工作目標</vt:lpstr>
      <vt:lpstr>大　綱</vt:lpstr>
      <vt:lpstr>前　言</vt:lpstr>
      <vt:lpstr>年度目標制定原則</vt:lpstr>
      <vt:lpstr>建議參考做法手冊使用說明</vt:lpstr>
      <vt:lpstr>建議參考做法手冊下載</vt:lpstr>
      <vt:lpstr>PowerPoint 簡報</vt:lpstr>
      <vt:lpstr>101-102年度目標修訂概要  1/2</vt:lpstr>
      <vt:lpstr>101-102年度目標修訂概要  2/2</vt:lpstr>
      <vt:lpstr>年度目標執行策略修訂比較表1/10</vt:lpstr>
      <vt:lpstr>年度目標執行策略修訂比較表2/10</vt:lpstr>
      <vt:lpstr>年度目標執行策略修訂比較表3/10</vt:lpstr>
      <vt:lpstr>年度目標執行策略修訂比較表4/10</vt:lpstr>
      <vt:lpstr>年度目標執行策略修訂比較表5/10</vt:lpstr>
      <vt:lpstr>年度目標執行策略修訂比較表6/10</vt:lpstr>
      <vt:lpstr>年度目標執行策略修訂比較表7/10</vt:lpstr>
      <vt:lpstr>年度目標執行策略修訂比較表8/10</vt:lpstr>
      <vt:lpstr>年度目標執行策略修訂比較表9/10</vt:lpstr>
      <vt:lpstr>年度目標執行策略修訂比較表9/10</vt:lpstr>
      <vt:lpstr>目標一、提升用藥安全</vt:lpstr>
      <vt:lpstr>台灣病人安全通報系統（TPR）2010年年報 歷年事件類別排行榜</vt:lpstr>
      <vt:lpstr>台灣病人安全通報系統（TPR）2010年年報 藥物事件錯誤發生階段、嚴重度與錯誤項目</vt:lpstr>
      <vt:lpstr>執行策略</vt:lpstr>
      <vt:lpstr>執行策略--修訂比較</vt:lpstr>
      <vt:lpstr>一般原則與參考做法</vt:lpstr>
      <vt:lpstr>一、提升病人及照護者安全用藥的能力</vt:lpstr>
      <vt:lpstr>二、加強慢性疾病病人用藥安全</vt:lpstr>
      <vt:lpstr>三、落實用藥過敏及不良反應史的傳遞</vt:lpstr>
      <vt:lpstr>PowerPoint 簡報</vt:lpstr>
      <vt:lpstr>PowerPoint 簡報</vt:lpstr>
      <vt:lpstr>PowerPoint 簡報</vt:lpstr>
      <vt:lpstr>四、運用資訊提升用藥安全</vt:lpstr>
      <vt:lpstr>PowerPoint 簡報</vt:lpstr>
      <vt:lpstr>五、加強高警訊藥品的使用安全</vt:lpstr>
      <vt:lpstr>目標二：落實感染管制</vt:lpstr>
      <vt:lpstr>執行策略</vt:lpstr>
      <vt:lpstr>執行策略--修訂比較</vt:lpstr>
      <vt:lpstr>一般原則與參考做法</vt:lpstr>
      <vt:lpstr>一、落實手部衛生遵從性及正確性</vt:lpstr>
      <vt:lpstr>1.1醫療機構應建置完善的洗手設備，以提高人員落實手部衛生之可近性</vt:lpstr>
      <vt:lpstr>1.2應透過各種方式宣導並落實確認必須的洗手時機及方式</vt:lpstr>
      <vt:lpstr>1.2應透過各種方式宣導並落實確認必須的洗手時機及方式（續）</vt:lpstr>
      <vt:lpstr>二、落實抗生素使用管理機制</vt:lpstr>
      <vt:lpstr>三、落實組合式照護(bundle care)的概念，降低醫療照護相關感染</vt:lpstr>
      <vt:lpstr>Definition of a Bundle</vt:lpstr>
      <vt:lpstr>THE CARE BUNDLES CONCEPT</vt:lpstr>
      <vt:lpstr>3.1對於容易造成感染之醫療處置(如血流感染、泌尿感染)，實施具有實證醫學證實有效的介入措施，以集結這些措施的效果，讓介入成效最大化</vt:lpstr>
      <vt:lpstr>3.1對於容易造成感染之醫療處置(如血流感染、泌尿感染)，實施具有實證醫學證實有效的介入措施，以集結這些措施的效果，讓介入成效最大化（續1）</vt:lpstr>
      <vt:lpstr>3.1對於容易造成感染之醫療處置(如血流感染、泌尿感染)，實施具有實證醫學證實有效的介入措施，以集結這些措施的效果，讓介入成效最大化（續2）</vt:lpstr>
      <vt:lpstr>目標三、提升手術安全</vt:lpstr>
      <vt:lpstr>執行策略</vt:lpstr>
      <vt:lpstr>執行策略--修訂比較</vt:lpstr>
      <vt:lpstr>一般原則與參考做法</vt:lpstr>
      <vt:lpstr>一、落實手術辨識流程及安全查核作業</vt:lpstr>
      <vt:lpstr>手術安全查核表</vt:lpstr>
      <vt:lpstr>1.1落實病人辨識</vt:lpstr>
      <vt:lpstr>1.2落實手術部位標記及辨識</vt:lpstr>
      <vt:lpstr>1.2落實手術部位標記及辨識（續1）</vt:lpstr>
      <vt:lpstr>1.2落實手術部位標記及辨識（續2）</vt:lpstr>
      <vt:lpstr>1.3手術安全查核項目 應包括：術前照護、病人運送、擺位、感染管制、各項衛材之計數、儀器設備、放射線使用、 正確給藥、輸血、檢體處理及運送等安全作業。</vt:lpstr>
      <vt:lpstr>1.3手術安全查核項目（續1） 應包括：術前照護、病人運送、擺位、感染管制、各項衛材之計數、儀器設備、放射線使用、 正確給藥、輸血、檢體處理及運送等安全作業。</vt:lpstr>
      <vt:lpstr>1.3手術安全查核項目（續2） 應包括：術前照護、病人運送、擺位、感染管制、各項衛材之計數、儀器設備、放射線使用、 正確給藥、輸血、檢體處理及運送等安全作業。</vt:lpstr>
      <vt:lpstr>1.3手術安全查核項目（續3） 應包括：術前照護、病人運送、擺位、感染管制、各項衛材之計數、儀器設備、放射線使用、 正確給藥、輸血、檢體處理及運送等安全作業。</vt:lpstr>
      <vt:lpstr>二、提升麻醉照護品質</vt:lpstr>
      <vt:lpstr>2.1應由麻醉專科醫師負責或在其全程指導下完成麻醉前評估、麻醉中的生理監控及手術後的恢復，並訂有標準作業流程</vt:lpstr>
      <vt:lpstr>2.2麻醉機、各類監視器及麻醉藥物之管理及使用應建立標準機制</vt:lpstr>
      <vt:lpstr>三、落實手術儀器設備檢測作業</vt:lpstr>
      <vt:lpstr>四、避免手術過程中造成的傷害</vt:lpstr>
      <vt:lpstr>病人安全事件提醒—手術過程發生燒燙傷意外事件 (http://www.tpr.org.tw/images/pic/files/TPR%20Alert_手術燒燙傷意外_200909231525.pdf)</vt:lpstr>
      <vt:lpstr>病人安全事件提醒—電刀或雷射手術時使用含酒精性或 易燃性消毒液，應延長乾燥時間。 (http://www.tpr.org.tw/images/pic/files/TPR_ALERT95年警示訊息提醒1_200803211333.pdf)</vt:lpstr>
      <vt:lpstr>五、建立適當機制，檢討不必要之手術</vt:lpstr>
      <vt:lpstr>目標四：預防病人跌倒及降低傷害程度</vt:lpstr>
      <vt:lpstr>執行策略</vt:lpstr>
      <vt:lpstr>執行策略--修訂比較</vt:lpstr>
      <vt:lpstr>一般原則與參考做法</vt:lpstr>
      <vt:lpstr>一、落實執行跌倒風險評估及防範措施，尤其是特定族群如兒童、老人…等</vt:lpstr>
      <vt:lpstr>1.1對醫療機構工作人員、病人、家屬及其照顧者應提供跌倒預防的宣導教育</vt:lpstr>
      <vt:lpstr>1.2運用具有信效度的風險評估工具及早發現跌倒高危險群的病人</vt:lpstr>
      <vt:lpstr>1.3針對不同病人屬性提供不同程度與個別性的跌倒防範措施。</vt:lpstr>
      <vt:lpstr>二、提供安全的照護環境，降低跌倒傷害程度</vt:lpstr>
      <vt:lpstr>三、跌倒後檢視及調整照護計畫</vt:lpstr>
      <vt:lpstr>目標五：落實病人安全異常事件管理</vt:lpstr>
      <vt:lpstr>醫療錯誤發生的模式</vt:lpstr>
      <vt:lpstr>異常事件管理</vt:lpstr>
      <vt:lpstr>執行策略</vt:lpstr>
      <vt:lpstr>執行策略--修訂比較</vt:lpstr>
      <vt:lpstr>一般原則與參考做法</vt:lpstr>
      <vt:lpstr>一、營造異常事件通報文化，並參與全國性病人安全 通報系統</vt:lpstr>
      <vt:lpstr>台灣病人安全通報系統 TPR (Taiwan Patient-safety Reporting system) </vt:lpstr>
      <vt:lpstr>台灣病人安全通報系統（續）</vt:lpstr>
      <vt:lpstr>二、對異常事件進行分析</vt:lpstr>
      <vt:lpstr>三、營造正向病安文化，建立異常事件相關人員支持系統</vt:lpstr>
      <vt:lpstr>提升醫療照護人員間的有效溝通</vt:lpstr>
      <vt:lpstr>PowerPoint 簡報</vt:lpstr>
      <vt:lpstr>Most Frequently Identified Root Causes of Sentinel Events Reviewed by The Joint Commission by Year</vt:lpstr>
      <vt:lpstr>執行策略</vt:lpstr>
      <vt:lpstr>執行策略--修訂比較</vt:lpstr>
      <vt:lpstr>一般原則與 參考做法</vt:lpstr>
      <vt:lpstr>一、落實交接班資訊傳遞之完整與及時性</vt:lpstr>
      <vt:lpstr>Check-Back(覆誦確認) </vt:lpstr>
      <vt:lpstr>交接班訊息傳遞技巧--ISBAR</vt:lpstr>
      <vt:lpstr>二、落實轉運病人之風險管理與標準作業程序</vt:lpstr>
      <vt:lpstr>三、落實醫療照護人員間醫囑或訊息傳遞的正確性</vt:lpstr>
      <vt:lpstr>四、落實檢驗、檢查、病理報告之危急值或其他重要結果及時通知與處理</vt:lpstr>
      <vt:lpstr>五、加強團隊溝通技能</vt:lpstr>
      <vt:lpstr>目標七、鼓勵病人及其家屬參與病人安全工作</vt:lpstr>
      <vt:lpstr>執行策略</vt:lpstr>
      <vt:lpstr>執行策略--修訂比較</vt:lpstr>
      <vt:lpstr>一般原則與參考做法</vt:lpstr>
      <vt:lpstr>一、鼓勵醫療人員主動與病人及其家屬 建立合作夥伴關係</vt:lpstr>
      <vt:lpstr>PowerPoint 簡報</vt:lpstr>
      <vt:lpstr>二、提供民眾多元參與管道</vt:lpstr>
      <vt:lpstr>三、鼓勵民眾通報所關心的病人安全問題</vt:lpstr>
      <vt:lpstr>四、主動提供病人醫療安全相關資訊</vt:lpstr>
      <vt:lpstr>目標八、提升管路安全</vt:lpstr>
      <vt:lpstr>執行策略</vt:lpstr>
      <vt:lpstr>執行策略--修訂比較</vt:lpstr>
      <vt:lpstr>一般原則與 參考做法</vt:lpstr>
      <vt:lpstr>一、落實管路使用之評估及照護</vt:lpstr>
      <vt:lpstr>二、提升管路置放安全及減少相關傷害</vt:lpstr>
      <vt:lpstr>三、加強團隊合作，提供整合性照護</vt:lpstr>
      <vt:lpstr>目標九、強化醫院火災預防與應變</vt:lpstr>
      <vt:lpstr>執行策略</vt:lpstr>
      <vt:lpstr>執行策略--修訂比較</vt:lpstr>
      <vt:lpstr>一般原則與參考做法</vt:lpstr>
      <vt:lpstr>一、加強防火設施(備)及管理 </vt:lpstr>
      <vt:lpstr>1.1醫院建材及室內裝潢應使用防火材料，避免使用易燃材質。</vt:lpstr>
      <vt:lpstr>1.2 有符合規定之防火避難設施及滅火設備，並定期檢測，維持有效性。</vt:lpstr>
      <vt:lpstr>1.3 逃生避難動線如安全門、逃生通道等應維持通暢</vt:lpstr>
      <vt:lpstr>1.4加強用電設備、易燃物品及可燃物品之管理</vt:lpstr>
      <vt:lpstr>1.5 醫護人員應清楚瞭解手術進行中可能引起火災的原因，並加以預防。</vt:lpstr>
      <vt:lpstr>1.6落實病人及家屬防火衛教。</vt:lpstr>
      <vt:lpstr>二、制訂全院及各單位之火災緊急應變計畫</vt:lpstr>
      <vt:lpstr>三、落實人員防火教育及火警應變訓練</vt:lpstr>
      <vt:lpstr>3.1員工訓練建議包含火警察覺、初期滅火、限制災情(如關門)、火警通報、訊息傳遞及溝通、緊急疏散路線與病人救護、避難引導、避免恐慌等。</vt:lpstr>
      <vt:lpstr>3.2定期實際演習，以讓員工熟悉緊急應變計畫內容，並根據演習結果進行應變計畫的追蹤改善</vt:lpstr>
      <vt:lpstr>3.3手術室火災的應變措施</vt:lpstr>
      <vt:lpstr>目標十、加強住院病人自殺防治</vt:lpstr>
      <vt:lpstr>執行策略</vt:lpstr>
      <vt:lpstr>一般原則與參考做法</vt:lpstr>
      <vt:lpstr>PowerPoint 簡報</vt:lpstr>
      <vt:lpstr>PowerPoint 簡報</vt:lpstr>
      <vt:lpstr>一、加強環境安全</vt:lpstr>
      <vt:lpstr>病人安全事件提醒--對於自殺傾向之病人，應避免環境中有可懸掛物品之設計。 (http://www.tpr.org.tw/images/pic/files/80ad0f3bd13e25e3151ed93b567cd8b3.pdf)</vt:lpstr>
      <vt:lpstr>二、建立住院病人自殺風險評估機制</vt:lpstr>
      <vt:lpstr>2.1醫療機構應建立所有醫療團隊成員皆為自殺防治守門人之概念</vt:lpstr>
      <vt:lpstr>2.2醫療機構應訂定住院病人自殺高風險篩檢流程及啟動時機。</vt:lpstr>
      <vt:lpstr>三、提供自殺高風險個案之個別化照護、溝通與支持</vt:lpstr>
      <vt:lpstr>3.1訂定自殺高風險個案照護環境安全查檢標準</vt:lpstr>
      <vt:lpstr>3.2建立良好的溝通模式及支持性醫病關係</vt:lpstr>
      <vt:lpstr>3.2建立良好的溝通模式及支持性醫病關係（續）</vt:lpstr>
      <vt:lpstr>3.3應建立病人自殺事件通報系統</vt:lpstr>
      <vt:lpstr>3.3應建立病人自殺事件通報系統（續）</vt:lpstr>
      <vt:lpstr>四、建立照護及轉介機制</vt:lpstr>
      <vt:lpstr>PowerPoint 簡報</vt:lpstr>
    </vt:vector>
  </TitlesOfParts>
  <Company>財團法人醫院評鑑暨醫療品質策進會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101-102年度醫療品質及病人安全年度工作目標</dc:title>
  <dc:creator>Jiuan</dc:creator>
  <cp:lastModifiedBy>翁玉姍</cp:lastModifiedBy>
  <cp:revision>224</cp:revision>
  <dcterms:created xsi:type="dcterms:W3CDTF">2012-05-30T01:37:12Z</dcterms:created>
  <dcterms:modified xsi:type="dcterms:W3CDTF">2014-07-18T02:16:54Z</dcterms:modified>
</cp:coreProperties>
</file>